
<file path=[Content_Types].xml><?xml version="1.0" encoding="utf-8"?>
<Types xmlns="http://schemas.openxmlformats.org/package/2006/content-types">
  <Default Extension="png" ContentType="image/png"/>
  <Default Extension="bin" ContentType="audio/unknown"/>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8" r:id="rId2"/>
    <p:sldId id="259" r:id="rId3"/>
    <p:sldId id="260" r:id="rId4"/>
    <p:sldId id="261" r:id="rId5"/>
    <p:sldId id="262" r:id="rId6"/>
    <p:sldId id="315" r:id="rId7"/>
    <p:sldId id="316" r:id="rId8"/>
    <p:sldId id="317" r:id="rId9"/>
    <p:sldId id="318" r:id="rId10"/>
    <p:sldId id="272" r:id="rId11"/>
    <p:sldId id="273" r:id="rId12"/>
    <p:sldId id="274" r:id="rId13"/>
    <p:sldId id="319" r:id="rId14"/>
    <p:sldId id="276" r:id="rId15"/>
    <p:sldId id="277" r:id="rId16"/>
    <p:sldId id="278" r:id="rId17"/>
    <p:sldId id="279" r:id="rId18"/>
    <p:sldId id="280" r:id="rId19"/>
    <p:sldId id="320" r:id="rId20"/>
    <p:sldId id="282" r:id="rId21"/>
    <p:sldId id="283" r:id="rId22"/>
    <p:sldId id="284" r:id="rId23"/>
    <p:sldId id="285" r:id="rId24"/>
    <p:sldId id="286" r:id="rId25"/>
    <p:sldId id="287" r:id="rId26"/>
    <p:sldId id="288" r:id="rId27"/>
    <p:sldId id="289" r:id="rId28"/>
    <p:sldId id="290" r:id="rId29"/>
    <p:sldId id="291" r:id="rId30"/>
    <p:sldId id="295" r:id="rId31"/>
    <p:sldId id="296" r:id="rId32"/>
    <p:sldId id="297" r:id="rId33"/>
    <p:sldId id="298" r:id="rId34"/>
    <p:sldId id="300" r:id="rId35"/>
    <p:sldId id="301" r:id="rId36"/>
    <p:sldId id="302" r:id="rId37"/>
    <p:sldId id="303" r:id="rId38"/>
    <p:sldId id="304"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51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993AE-ABB6-4FCC-A21E-7A8B60CE46E3}" type="doc">
      <dgm:prSet loTypeId="urn:microsoft.com/office/officeart/2005/8/layout/vList3" loCatId="list" qsTypeId="urn:microsoft.com/office/officeart/2005/8/quickstyle/simple3" qsCatId="simple" csTypeId="urn:microsoft.com/office/officeart/2005/8/colors/accent1_2" csCatId="accent1" phldr="1"/>
      <dgm:spPr/>
    </dgm:pt>
    <dgm:pt modelId="{F2B8B8FD-7BBE-45EC-AED3-BF80FC401740}">
      <dgm:prSet phldrT="[Text]" custT="1"/>
      <dgm:spPr>
        <a:solidFill>
          <a:srgbClr val="11C1FF"/>
        </a:solidFill>
        <a:ln>
          <a:solidFill>
            <a:schemeClr val="tx1"/>
          </a:solidFill>
        </a:ln>
      </dgm:spPr>
      <dgm:t>
        <a:bodyPr/>
        <a:lstStyle/>
        <a:p>
          <a:pPr marL="176213" indent="-176213" algn="l" defTabSz="800100">
            <a:lnSpc>
              <a:spcPct val="100000"/>
            </a:lnSpc>
            <a:spcAft>
              <a:spcPts val="0"/>
            </a:spcAft>
          </a:pPr>
          <a:r>
            <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1. Negara Indonesia ialah Negara Kesatuan,  yang berbentuk Republik Pasal 1 Ayat (1).</a:t>
          </a:r>
        </a:p>
        <a:p>
          <a:pPr marL="176213" indent="-176213" algn="l" defTabSz="800100">
            <a:lnSpc>
              <a:spcPct val="100000"/>
            </a:lnSpc>
            <a:spcAft>
              <a:spcPts val="0"/>
            </a:spcAft>
          </a:pPr>
          <a:endParaRPr lang="id-ID" sz="1050" b="1"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6213" indent="-176213" algn="l" defTabSz="800100">
            <a:lnSpc>
              <a:spcPct val="100000"/>
            </a:lnSpc>
            <a:spcAft>
              <a:spcPts val="1200"/>
            </a:spcAft>
          </a:pPr>
          <a:r>
            <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2. Negara Kesatuan Republik Indonesia merupakan bentuk negara yang dipilih sebagai komitmen bersama para pendiri bangsa.</a:t>
          </a:r>
        </a:p>
        <a:p>
          <a:pPr marL="176213" indent="-176213" algn="l" defTabSz="4395788">
            <a:lnSpc>
              <a:spcPct val="100000"/>
            </a:lnSpc>
            <a:spcAft>
              <a:spcPts val="1200"/>
            </a:spcAft>
          </a:pPr>
          <a:r>
            <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3. N</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ega­ra</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kesatuan</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adalah</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bentuk</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yang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ditetapkan</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sejak</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awal</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berdirinya</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negara</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Indonesia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dan</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dipan­dang</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pa­ling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tepat</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untuk</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mewadahi</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ide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persatuan</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sebuah</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bang­sa</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yang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majemuk</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ditin­jau</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dari</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berbagai</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latar</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be­lakang</a:t>
          </a:r>
          <a:r>
            <a:rPr lang="en-US"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6213" indent="-176213" algn="l" defTabSz="800100">
            <a:lnSpc>
              <a:spcPct val="90000"/>
            </a:lnSpc>
            <a:spcAft>
              <a:spcPts val="1200"/>
            </a:spcAft>
          </a:pPr>
          <a:r>
            <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4. Negara Kesatuan adalah </a:t>
          </a:r>
          <a:r>
            <a:rPr lang="id-ID" sz="145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suatu</a:t>
          </a:r>
          <a:r>
            <a:rPr lang="id-ID" sz="1450" b="1" dirty="0" smtClean="0">
              <a:solidFill>
                <a:schemeClr val="tx1"/>
              </a:solidFill>
              <a:latin typeface="Tahoma" panose="020B0604030504040204" pitchFamily="34" charset="0"/>
              <a:ea typeface="Tahoma" panose="020B0604030504040204" pitchFamily="34" charset="0"/>
              <a:cs typeface="Tahoma" panose="020B0604030504040204" pitchFamily="34" charset="0"/>
            </a:rPr>
            <a:t> negara yang hanya mempunyai satu pusat pemerintahan yang mengatur seluruh daerah tidak ada negara dalam negara, satu kepala negara, satu badan legislatif yang berlaku bagi seluruh wilayah negara bersangkutan</a:t>
          </a:r>
          <a:r>
            <a:rPr lang="id-ID" sz="14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92CE0190-990E-4588-9DDA-D26C201BFB15}" type="parTrans" cxnId="{8250948D-3C3F-4AD7-B458-AE8E971074E2}">
      <dgm:prSet/>
      <dgm:spPr/>
      <dgm:t>
        <a:bodyPr/>
        <a:lstStyle/>
        <a:p>
          <a:endParaRPr lang="id-ID"/>
        </a:p>
      </dgm:t>
    </dgm:pt>
    <dgm:pt modelId="{B3C79FFE-AA47-40E8-A29A-DF10D7D558F9}" type="sibTrans" cxnId="{8250948D-3C3F-4AD7-B458-AE8E971074E2}">
      <dgm:prSet/>
      <dgm:spPr/>
      <dgm:t>
        <a:bodyPr/>
        <a:lstStyle/>
        <a:p>
          <a:endParaRPr lang="id-ID"/>
        </a:p>
      </dgm:t>
    </dgm:pt>
    <dgm:pt modelId="{639D2284-4A93-4630-AC73-F81562D4FBD2}" type="pres">
      <dgm:prSet presAssocID="{2D1993AE-ABB6-4FCC-A21E-7A8B60CE46E3}" presName="linearFlow" presStyleCnt="0">
        <dgm:presLayoutVars>
          <dgm:dir/>
          <dgm:resizeHandles val="exact"/>
        </dgm:presLayoutVars>
      </dgm:prSet>
      <dgm:spPr/>
    </dgm:pt>
    <dgm:pt modelId="{B8C558B4-E922-48D6-B5DA-3246396FDB3B}" type="pres">
      <dgm:prSet presAssocID="{F2B8B8FD-7BBE-45EC-AED3-BF80FC401740}" presName="composite" presStyleCnt="0"/>
      <dgm:spPr/>
    </dgm:pt>
    <dgm:pt modelId="{E00C2B35-64D9-4683-8C0F-86902BA7646F}" type="pres">
      <dgm:prSet presAssocID="{F2B8B8FD-7BBE-45EC-AED3-BF80FC401740}" presName="imgShp" presStyleLbl="fgImgPlace1" presStyleIdx="0" presStyleCnt="1" custScaleX="131979" custScaleY="131256" custLinFactNeighborX="1222"/>
      <dgm:spPr>
        <a:blipFill rotWithShape="1">
          <a:blip xmlns:r="http://schemas.openxmlformats.org/officeDocument/2006/relationships" r:embed="rId1"/>
          <a:stretch>
            <a:fillRect/>
          </a:stretch>
        </a:blipFill>
      </dgm:spPr>
      <dgm:t>
        <a:bodyPr/>
        <a:lstStyle/>
        <a:p>
          <a:endParaRPr lang="id-ID"/>
        </a:p>
      </dgm:t>
    </dgm:pt>
    <dgm:pt modelId="{95ABCD37-B609-49A7-8F69-8459CBEB6E6B}" type="pres">
      <dgm:prSet presAssocID="{F2B8B8FD-7BBE-45EC-AED3-BF80FC401740}" presName="txShp" presStyleLbl="node1" presStyleIdx="0" presStyleCnt="1" custScaleX="108814" custScaleY="141293" custLinFactNeighborX="551" custLinFactNeighborY="1930">
        <dgm:presLayoutVars>
          <dgm:bulletEnabled val="1"/>
        </dgm:presLayoutVars>
      </dgm:prSet>
      <dgm:spPr/>
      <dgm:t>
        <a:bodyPr/>
        <a:lstStyle/>
        <a:p>
          <a:endParaRPr lang="id-ID"/>
        </a:p>
      </dgm:t>
    </dgm:pt>
  </dgm:ptLst>
  <dgm:cxnLst>
    <dgm:cxn modelId="{8250948D-3C3F-4AD7-B458-AE8E971074E2}" srcId="{2D1993AE-ABB6-4FCC-A21E-7A8B60CE46E3}" destId="{F2B8B8FD-7BBE-45EC-AED3-BF80FC401740}" srcOrd="0" destOrd="0" parTransId="{92CE0190-990E-4588-9DDA-D26C201BFB15}" sibTransId="{B3C79FFE-AA47-40E8-A29A-DF10D7D558F9}"/>
    <dgm:cxn modelId="{07ED2E6D-D73D-4688-9C6D-A5A2F37AC77B}" type="presOf" srcId="{2D1993AE-ABB6-4FCC-A21E-7A8B60CE46E3}" destId="{639D2284-4A93-4630-AC73-F81562D4FBD2}" srcOrd="0" destOrd="0" presId="urn:microsoft.com/office/officeart/2005/8/layout/vList3"/>
    <dgm:cxn modelId="{0738F99E-939F-470A-9355-562F686D76D8}" type="presOf" srcId="{F2B8B8FD-7BBE-45EC-AED3-BF80FC401740}" destId="{95ABCD37-B609-49A7-8F69-8459CBEB6E6B}" srcOrd="0" destOrd="0" presId="urn:microsoft.com/office/officeart/2005/8/layout/vList3"/>
    <dgm:cxn modelId="{FD60DDC7-60DB-4CC6-9D04-96A6C3474C44}" type="presParOf" srcId="{639D2284-4A93-4630-AC73-F81562D4FBD2}" destId="{B8C558B4-E922-48D6-B5DA-3246396FDB3B}" srcOrd="0" destOrd="0" presId="urn:microsoft.com/office/officeart/2005/8/layout/vList3"/>
    <dgm:cxn modelId="{CA9DB973-77B6-43E1-AD06-6E0F01073830}" type="presParOf" srcId="{B8C558B4-E922-48D6-B5DA-3246396FDB3B}" destId="{E00C2B35-64D9-4683-8C0F-86902BA7646F}" srcOrd="0" destOrd="0" presId="urn:microsoft.com/office/officeart/2005/8/layout/vList3"/>
    <dgm:cxn modelId="{C0E9D8A1-B8E7-424B-9C47-E04F047A8EF7}" type="presParOf" srcId="{B8C558B4-E922-48D6-B5DA-3246396FDB3B}" destId="{95ABCD37-B609-49A7-8F69-8459CBEB6E6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BCD37-B609-49A7-8F69-8459CBEB6E6B}">
      <dsp:nvSpPr>
        <dsp:cNvPr id="0" name=""/>
        <dsp:cNvSpPr/>
      </dsp:nvSpPr>
      <dsp:spPr>
        <a:xfrm rot="10800000">
          <a:off x="2335843" y="812787"/>
          <a:ext cx="7112972" cy="4648210"/>
        </a:xfrm>
        <a:prstGeom prst="homePlate">
          <a:avLst/>
        </a:prstGeom>
        <a:solidFill>
          <a:srgbClr val="11C1FF"/>
        </a:solidFill>
        <a:ln>
          <a:solidFill>
            <a:schemeClr val="tx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0696" tIns="57150" rIns="106680" bIns="57150" numCol="1" spcCol="1270" anchor="ctr" anchorCtr="0">
          <a:noAutofit/>
        </a:bodyPr>
        <a:lstStyle/>
        <a:p>
          <a:pPr marL="176213" lvl="0" indent="-176213" algn="l" defTabSz="800100">
            <a:lnSpc>
              <a:spcPct val="100000"/>
            </a:lnSpc>
            <a:spcBef>
              <a:spcPct val="0"/>
            </a:spcBef>
            <a:spcAft>
              <a:spcPts val="0"/>
            </a:spcAft>
          </a:pPr>
          <a:r>
            <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1. Negara Indonesia ialah Negara Kesatuan,  yang berbentuk Republik Pasal 1 Ayat (1).</a:t>
          </a:r>
        </a:p>
        <a:p>
          <a:pPr marL="176213" lvl="0" indent="-176213" algn="l" defTabSz="800100">
            <a:lnSpc>
              <a:spcPct val="100000"/>
            </a:lnSpc>
            <a:spcBef>
              <a:spcPct val="0"/>
            </a:spcBef>
            <a:spcAft>
              <a:spcPts val="0"/>
            </a:spcAft>
          </a:pPr>
          <a:endParaRPr lang="id-ID" sz="10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6213" lvl="0" indent="-176213" algn="l" defTabSz="800100">
            <a:lnSpc>
              <a:spcPct val="100000"/>
            </a:lnSpc>
            <a:spcBef>
              <a:spcPct val="0"/>
            </a:spcBef>
            <a:spcAft>
              <a:spcPts val="1200"/>
            </a:spcAft>
          </a:pPr>
          <a:r>
            <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2. Negara Kesatuan Republik Indonesia merupakan bentuk negara yang dipilih sebagai komitmen bersama para pendiri bangsa.</a:t>
          </a:r>
        </a:p>
        <a:p>
          <a:pPr marL="176213" lvl="0" indent="-176213" algn="l" defTabSz="4395788">
            <a:lnSpc>
              <a:spcPct val="100000"/>
            </a:lnSpc>
            <a:spcBef>
              <a:spcPct val="0"/>
            </a:spcBef>
            <a:spcAft>
              <a:spcPts val="1200"/>
            </a:spcAft>
          </a:pPr>
          <a:r>
            <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3. N</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ega­ra</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kesatuan</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adalah</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bentuk</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yang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ditetapkan</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sejak</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awal</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berdirinya</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negara</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Indonesia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dan</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dipan­dang</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pa­ling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tepat</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untuk</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mewadahi</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ide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persatuan</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sebuah</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bang­sa</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yang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majemuk</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ditin­jau</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dari</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berbagai</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latar</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be­lakang</a:t>
          </a:r>
          <a:r>
            <a:rPr lang="en-US"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6213" lvl="0" indent="-176213" algn="l" defTabSz="800100">
            <a:lnSpc>
              <a:spcPct val="90000"/>
            </a:lnSpc>
            <a:spcBef>
              <a:spcPct val="0"/>
            </a:spcBef>
            <a:spcAft>
              <a:spcPts val="1200"/>
            </a:spcAft>
          </a:pPr>
          <a:r>
            <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4. Negara Kesatuan adalah </a:t>
          </a:r>
          <a:r>
            <a:rPr lang="id-ID" sz="1450" b="1" kern="1200"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suatu</a:t>
          </a:r>
          <a:r>
            <a:rPr lang="id-ID" sz="145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 negara yang hanya mempunyai satu pusat pemerintahan yang mengatur seluruh daerah tidak ada negara dalam negara, satu kepala negara, satu badan legislatif yang berlaku bagi seluruh wilayah negara bersangkutan</a:t>
          </a:r>
          <a:r>
            <a:rPr lang="id-ID" sz="1400" b="1" kern="12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rot="10800000">
        <a:off x="3497895" y="812787"/>
        <a:ext cx="5950920" cy="4648210"/>
      </dsp:txXfrm>
    </dsp:sp>
    <dsp:sp modelId="{E00C2B35-64D9-4683-8C0F-86902BA7646F}">
      <dsp:nvSpPr>
        <dsp:cNvPr id="0" name=""/>
        <dsp:cNvSpPr/>
      </dsp:nvSpPr>
      <dsp:spPr>
        <a:xfrm>
          <a:off x="457203" y="914391"/>
          <a:ext cx="4341801" cy="4318016"/>
        </a:xfrm>
        <a:prstGeom prst="ellipse">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F55BE9-59EC-4CD2-8E56-8F0D9120E35C}" type="datetimeFigureOut">
              <a:rPr lang="en-US" smtClean="0"/>
              <a:t>11/5/2017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3F4386-9BE4-4308-AC67-4F6EC4786332}" type="slidenum">
              <a:rPr lang="en-US" smtClean="0"/>
              <a:t>‹#›</a:t>
            </a:fld>
            <a:endParaRPr lang="en-US"/>
          </a:p>
        </p:txBody>
      </p:sp>
    </p:spTree>
    <p:extLst>
      <p:ext uri="{BB962C8B-B14F-4D97-AF65-F5344CB8AC3E}">
        <p14:creationId xmlns:p14="http://schemas.microsoft.com/office/powerpoint/2010/main" val="189030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578B7D5-ABAC-A448-975F-595998F51C57}" type="slidenum">
              <a:rPr lang="en-US" smtClean="0">
                <a:solidFill>
                  <a:srgbClr val="000000"/>
                </a:solidFill>
              </a:rPr>
              <a:pPr/>
              <a:t>60</a:t>
            </a:fld>
            <a:endParaRPr lang="en-US">
              <a:solidFill>
                <a:srgbClr val="000000"/>
              </a:solidFill>
            </a:endParaRPr>
          </a:p>
        </p:txBody>
      </p:sp>
    </p:spTree>
    <p:extLst>
      <p:ext uri="{BB962C8B-B14F-4D97-AF65-F5344CB8AC3E}">
        <p14:creationId xmlns:p14="http://schemas.microsoft.com/office/powerpoint/2010/main" val="412281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FB72C7-7DC2-42A0-AC88-7BC115D820C8}"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2231951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B72C7-7DC2-42A0-AC88-7BC115D820C8}"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268524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B72C7-7DC2-42A0-AC88-7BC115D820C8}"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79649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3638"/>
            <a:ext cx="21336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3638"/>
            <a:ext cx="2133600" cy="457200"/>
          </a:xfrm>
        </p:spPr>
        <p:txBody>
          <a:bodyPr/>
          <a:lstStyle>
            <a:lvl1pPr>
              <a:defRPr/>
            </a:lvl1pPr>
          </a:lstStyle>
          <a:p>
            <a:fld id="{250B1DE2-2B75-4531-8839-3DBF73F1F7AE}" type="slidenum">
              <a:rPr lang="en-US"/>
              <a:pPr/>
              <a:t>‹#›</a:t>
            </a:fld>
            <a:endParaRPr lang="en-US"/>
          </a:p>
        </p:txBody>
      </p:sp>
    </p:spTree>
    <p:extLst>
      <p:ext uri="{BB962C8B-B14F-4D97-AF65-F5344CB8AC3E}">
        <p14:creationId xmlns:p14="http://schemas.microsoft.com/office/powerpoint/2010/main" val="4053048968"/>
      </p:ext>
    </p:extLst>
  </p:cSld>
  <p:clrMapOvr>
    <a:masterClrMapping/>
  </p:clrMapOvr>
  <p:transition spd="slow">
    <p:cover dir="d"/>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B72C7-7DC2-42A0-AC88-7BC115D820C8}"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53380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FB72C7-7DC2-42A0-AC88-7BC115D820C8}"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340824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FB72C7-7DC2-42A0-AC88-7BC115D820C8}"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3994366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FB72C7-7DC2-42A0-AC88-7BC115D820C8}" type="datetimeFigureOut">
              <a:rPr lang="en-US" smtClean="0"/>
              <a:t>11/5/2017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6239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FB72C7-7DC2-42A0-AC88-7BC115D820C8}" type="datetimeFigureOut">
              <a:rPr lang="en-US" smtClean="0"/>
              <a:t>11/5/2017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281903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B72C7-7DC2-42A0-AC88-7BC115D820C8}" type="datetimeFigureOut">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319617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B72C7-7DC2-42A0-AC88-7BC115D820C8}"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54271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B72C7-7DC2-42A0-AC88-7BC115D820C8}"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5095A-930C-46E4-B04A-88A699C899B6}" type="slidenum">
              <a:rPr lang="en-US" smtClean="0"/>
              <a:t>‹#›</a:t>
            </a:fld>
            <a:endParaRPr lang="en-US"/>
          </a:p>
        </p:txBody>
      </p:sp>
    </p:spTree>
    <p:extLst>
      <p:ext uri="{BB962C8B-B14F-4D97-AF65-F5344CB8AC3E}">
        <p14:creationId xmlns:p14="http://schemas.microsoft.com/office/powerpoint/2010/main" val="279567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72C7-7DC2-42A0-AC88-7BC115D820C8}" type="datetimeFigureOut">
              <a:rPr lang="en-US" smtClean="0"/>
              <a:t>11/5/2017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5095A-930C-46E4-B04A-88A699C899B6}" type="slidenum">
              <a:rPr lang="en-US" smtClean="0"/>
              <a:t>‹#›</a:t>
            </a:fld>
            <a:endParaRPr lang="en-US"/>
          </a:p>
        </p:txBody>
      </p:sp>
    </p:spTree>
    <p:extLst>
      <p:ext uri="{BB962C8B-B14F-4D97-AF65-F5344CB8AC3E}">
        <p14:creationId xmlns:p14="http://schemas.microsoft.com/office/powerpoint/2010/main" val="91343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video%20demokrasi/Orasi%20mahasiswa%20UPN%20VETERAN%20YOGYAKARTA%20(%2009%20mei%202016%20).mp4"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audio" Target="../media/audio2.bin"/><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audio" Target="../media/audio4.bin"/><Relationship Id="rId2" Type="http://schemas.openxmlformats.org/officeDocument/2006/relationships/audio" Target="../media/audio3.bin"/><Relationship Id="rId1" Type="http://schemas.openxmlformats.org/officeDocument/2006/relationships/slideLayout" Target="../slideLayouts/slideLayout7.xml"/><Relationship Id="rId6" Type="http://schemas.openxmlformats.org/officeDocument/2006/relationships/audio" Target="../media/audio7.bin"/><Relationship Id="rId5" Type="http://schemas.openxmlformats.org/officeDocument/2006/relationships/audio" Target="../media/audio6.bin"/><Relationship Id="rId4" Type="http://schemas.openxmlformats.org/officeDocument/2006/relationships/audio" Target="../media/audio5.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5</a:t>
            </a:r>
            <a:endParaRPr lang="en-US" dirty="0"/>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81400" y="1419086"/>
            <a:ext cx="4572000" cy="2246769"/>
          </a:xfrm>
          <a:prstGeom prst="rect">
            <a:avLst/>
          </a:prstGeom>
        </p:spPr>
        <p:txBody>
          <a:bodyPr>
            <a:spAutoFit/>
          </a:bodyPr>
          <a:lstStyle/>
          <a:p>
            <a:pPr algn="ctr"/>
            <a:r>
              <a:rPr lang="en-US" sz="2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rPr>
              <a:t>BAB  V</a:t>
            </a:r>
          </a:p>
          <a:p>
            <a:pPr algn="ctr"/>
            <a:r>
              <a:rPr lang="en-US" sz="2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rPr>
              <a:t>DEMOKRASI DAN</a:t>
            </a:r>
          </a:p>
          <a:p>
            <a:pPr algn="ctr"/>
            <a:r>
              <a:rPr lang="en-US"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rPr>
              <a:t>PENDIDIKAN DEMOKRASI</a:t>
            </a:r>
          </a:p>
          <a:p>
            <a:pPr algn="ctr"/>
            <a:r>
              <a:rPr lang="en-US" sz="2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rPr>
              <a:t>BAB VI</a:t>
            </a:r>
          </a:p>
          <a:p>
            <a:pPr algn="ctr"/>
            <a:r>
              <a:rPr lang="en-US" sz="2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rPr>
              <a:t>SISTEM KONSTITUSI</a:t>
            </a:r>
            <a:endPar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itchFamily="82" charset="0"/>
            </a:endParaRPr>
          </a:p>
        </p:txBody>
      </p:sp>
    </p:spTree>
    <p:extLst>
      <p:ext uri="{BB962C8B-B14F-4D97-AF65-F5344CB8AC3E}">
        <p14:creationId xmlns:p14="http://schemas.microsoft.com/office/powerpoint/2010/main" val="29847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heel(1)">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heel(1)">
                                      <p:cBhvr>
                                        <p:cTn id="12" dur="2000"/>
                                        <p:tgtEl>
                                          <p:spTgt spid="4">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heel(1)">
                                      <p:cBhvr>
                                        <p:cTn id="15" dur="2000"/>
                                        <p:tgtEl>
                                          <p:spTgt spid="4">
                                            <p:txEl>
                                              <p:pRg st="2" end="2"/>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heel(1)">
                                      <p:cBhvr>
                                        <p:cTn id="18" dur="2000"/>
                                        <p:tgtEl>
                                          <p:spTgt spid="4">
                                            <p:txEl>
                                              <p:pRg st="3" end="3"/>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heel(1)">
                                      <p:cBhvr>
                                        <p:cTn id="21"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1596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a:t>KEUNTUNGAN </a:t>
            </a:r>
            <a:r>
              <a:rPr lang="en-US" dirty="0" smtClean="0"/>
              <a:t>DAN KERUGIAN VOTING</a:t>
            </a:r>
            <a:endParaRPr lang="en-US" dirty="0"/>
          </a:p>
        </p:txBody>
      </p:sp>
      <p:sp>
        <p:nvSpPr>
          <p:cNvPr id="3" name="Text Placeholder 2"/>
          <p:cNvSpPr>
            <a:spLocks noGrp="1"/>
          </p:cNvSpPr>
          <p:nvPr>
            <p:ph type="body" idx="1"/>
          </p:nvPr>
        </p:nvSpPr>
        <p:spPr/>
        <p:style>
          <a:lnRef idx="1">
            <a:schemeClr val="accent3"/>
          </a:lnRef>
          <a:fillRef idx="2">
            <a:schemeClr val="accent3"/>
          </a:fillRef>
          <a:effectRef idx="1">
            <a:schemeClr val="accent3"/>
          </a:effectRef>
          <a:fontRef idx="minor">
            <a:schemeClr val="dk1"/>
          </a:fontRef>
        </p:style>
        <p:txBody>
          <a:bodyPr/>
          <a:lstStyle/>
          <a:p>
            <a:pPr algn="ctr"/>
            <a:r>
              <a:rPr lang="en-US" dirty="0" smtClean="0"/>
              <a:t>KEUNTUNGAN</a:t>
            </a:r>
            <a:endParaRPr lang="en-US" dirty="0"/>
          </a:p>
        </p:txBody>
      </p:sp>
      <p:sp>
        <p:nvSpPr>
          <p:cNvPr id="4" name="Content Placeholder 3"/>
          <p:cNvSpPr>
            <a:spLocks noGrp="1"/>
          </p:cNvSpPr>
          <p:nvPr>
            <p:ph sz="half" idx="2"/>
          </p:nvPr>
        </p:nvSpPr>
        <p:spPr/>
        <p:style>
          <a:lnRef idx="2">
            <a:schemeClr val="accent3"/>
          </a:lnRef>
          <a:fillRef idx="1">
            <a:schemeClr val="lt1"/>
          </a:fillRef>
          <a:effectRef idx="0">
            <a:schemeClr val="accent3"/>
          </a:effectRef>
          <a:fontRef idx="minor">
            <a:schemeClr val="dk1"/>
          </a:fontRef>
        </p:style>
        <p:txBody>
          <a:bodyPr>
            <a:normAutofit/>
          </a:bodyPr>
          <a:lstStyle/>
          <a:p>
            <a:r>
              <a:rPr lang="en-US" sz="2000" b="1" dirty="0" err="1" smtClean="0"/>
              <a:t>Perhitungan</a:t>
            </a:r>
            <a:r>
              <a:rPr lang="en-US" sz="2000" b="1" dirty="0" smtClean="0"/>
              <a:t> </a:t>
            </a:r>
            <a:r>
              <a:rPr lang="en-US" sz="2000" b="1" dirty="0" err="1"/>
              <a:t>suara</a:t>
            </a:r>
            <a:r>
              <a:rPr lang="en-US" sz="2000" b="1" dirty="0"/>
              <a:t> </a:t>
            </a:r>
            <a:r>
              <a:rPr lang="en-US" sz="2000" b="1" dirty="0" err="1" smtClean="0"/>
              <a:t>lebih</a:t>
            </a:r>
            <a:r>
              <a:rPr lang="en-US" sz="2000" b="1" dirty="0" smtClean="0"/>
              <a:t> </a:t>
            </a:r>
            <a:r>
              <a:rPr lang="en-US" sz="2000" b="1" dirty="0" err="1" smtClean="0"/>
              <a:t>cepat</a:t>
            </a:r>
            <a:endParaRPr lang="en-US" sz="2000" b="1" dirty="0" smtClean="0"/>
          </a:p>
          <a:p>
            <a:pPr marL="0" indent="0">
              <a:buNone/>
            </a:pPr>
            <a:endParaRPr lang="en-US" sz="2000" b="1" dirty="0"/>
          </a:p>
          <a:p>
            <a:r>
              <a:rPr lang="en-US" sz="2000" b="1" dirty="0" err="1" smtClean="0"/>
              <a:t>Menghemat</a:t>
            </a:r>
            <a:r>
              <a:rPr lang="en-US" sz="2000" b="1" dirty="0" smtClean="0"/>
              <a:t> </a:t>
            </a:r>
            <a:r>
              <a:rPr lang="en-US" sz="2000" b="1" dirty="0" err="1" smtClean="0"/>
              <a:t>waktu</a:t>
            </a:r>
            <a:endParaRPr lang="en-US" sz="2000" b="1" dirty="0" smtClean="0"/>
          </a:p>
          <a:p>
            <a:pPr marL="0" indent="0">
              <a:buNone/>
            </a:pPr>
            <a:endParaRPr lang="en-US" sz="2000" b="1" dirty="0"/>
          </a:p>
          <a:p>
            <a:r>
              <a:rPr lang="en-US" sz="2000" b="1" dirty="0" smtClean="0"/>
              <a:t>Data </a:t>
            </a:r>
            <a:r>
              <a:rPr lang="en-US" sz="2000" b="1" dirty="0" err="1" smtClean="0"/>
              <a:t>lebih</a:t>
            </a:r>
            <a:r>
              <a:rPr lang="en-US" sz="2000" b="1" dirty="0" smtClean="0"/>
              <a:t> </a:t>
            </a:r>
            <a:r>
              <a:rPr lang="en-US" sz="2000" b="1" dirty="0" err="1" smtClean="0"/>
              <a:t>mudah</a:t>
            </a:r>
            <a:r>
              <a:rPr lang="en-US" sz="2000" b="1" dirty="0" smtClean="0"/>
              <a:t> di </a:t>
            </a:r>
            <a:r>
              <a:rPr lang="en-US" sz="2000" b="1" dirty="0" err="1" smtClean="0"/>
              <a:t>dapat</a:t>
            </a:r>
            <a:endParaRPr lang="en-US" sz="2000" b="1" dirty="0" smtClean="0"/>
          </a:p>
          <a:p>
            <a:pPr marL="0" indent="0">
              <a:buNone/>
            </a:pPr>
            <a:endParaRPr lang="en-US" sz="2000" b="1" dirty="0"/>
          </a:p>
          <a:p>
            <a:r>
              <a:rPr lang="en-US" sz="2000" b="1" dirty="0" err="1" smtClean="0"/>
              <a:t>Efisiensi</a:t>
            </a:r>
            <a:r>
              <a:rPr lang="en-US" sz="2000" b="1" dirty="0" smtClean="0"/>
              <a:t> </a:t>
            </a:r>
            <a:r>
              <a:rPr lang="en-US" sz="2000" b="1" dirty="0" err="1" smtClean="0"/>
              <a:t>biaya</a:t>
            </a:r>
            <a:endParaRPr lang="en-US" sz="2000" b="1" dirty="0" smtClean="0"/>
          </a:p>
          <a:p>
            <a:pPr marL="0" indent="0">
              <a:buNone/>
            </a:pPr>
            <a:endParaRPr lang="en-US" sz="2000" b="1" dirty="0"/>
          </a:p>
          <a:p>
            <a:r>
              <a:rPr lang="en-US" sz="2000" b="1" dirty="0" err="1" smtClean="0"/>
              <a:t>Penggunaan</a:t>
            </a:r>
            <a:r>
              <a:rPr lang="en-US" sz="2000" b="1" dirty="0" smtClean="0"/>
              <a:t>  </a:t>
            </a:r>
            <a:r>
              <a:rPr lang="en-US" sz="2000" b="1" dirty="0" smtClean="0"/>
              <a:t>data </a:t>
            </a:r>
            <a:r>
              <a:rPr lang="en-US" sz="2000" b="1" dirty="0" err="1" smtClean="0"/>
              <a:t>bisa</a:t>
            </a:r>
            <a:r>
              <a:rPr lang="en-US" sz="2000" b="1" dirty="0" smtClean="0"/>
              <a:t> </a:t>
            </a:r>
            <a:r>
              <a:rPr lang="en-US" sz="2000" b="1" dirty="0" err="1"/>
              <a:t>digunakan</a:t>
            </a:r>
            <a:r>
              <a:rPr lang="en-US" sz="2000" b="1" dirty="0"/>
              <a:t> </a:t>
            </a:r>
            <a:r>
              <a:rPr lang="en-US" sz="2000" b="1" dirty="0" err="1"/>
              <a:t>berulang</a:t>
            </a:r>
            <a:r>
              <a:rPr lang="en-US" sz="2000" b="1" dirty="0"/>
              <a:t> </a:t>
            </a:r>
            <a:r>
              <a:rPr lang="en-US" sz="2000" b="1" dirty="0" smtClean="0"/>
              <a:t>kali</a:t>
            </a:r>
            <a:endParaRPr lang="en-US" sz="2000" b="1" dirty="0"/>
          </a:p>
        </p:txBody>
      </p:sp>
      <p:sp>
        <p:nvSpPr>
          <p:cNvPr id="5" name="Text Placeholder 4"/>
          <p:cNvSpPr>
            <a:spLocks noGrp="1"/>
          </p:cNvSpPr>
          <p:nvPr>
            <p:ph type="body" sz="quarter" idx="3"/>
          </p:nvPr>
        </p:nvSpPr>
        <p:spPr/>
        <p:style>
          <a:lnRef idx="1">
            <a:schemeClr val="accent3"/>
          </a:lnRef>
          <a:fillRef idx="2">
            <a:schemeClr val="accent3"/>
          </a:fillRef>
          <a:effectRef idx="1">
            <a:schemeClr val="accent3"/>
          </a:effectRef>
          <a:fontRef idx="minor">
            <a:schemeClr val="dk1"/>
          </a:fontRef>
        </p:style>
        <p:txBody>
          <a:bodyPr/>
          <a:lstStyle/>
          <a:p>
            <a:pPr algn="ctr"/>
            <a:r>
              <a:rPr lang="en-US" dirty="0" smtClean="0"/>
              <a:t>KERUGIAN</a:t>
            </a:r>
            <a:endParaRPr lang="en-US" dirty="0"/>
          </a:p>
        </p:txBody>
      </p:sp>
      <p:sp>
        <p:nvSpPr>
          <p:cNvPr id="6" name="Content Placeholder 5"/>
          <p:cNvSpPr>
            <a:spLocks noGrp="1"/>
          </p:cNvSpPr>
          <p:nvPr>
            <p:ph sz="quarter" idx="4"/>
          </p:nvPr>
        </p:nvSpPr>
        <p:spPr/>
        <p:style>
          <a:lnRef idx="2">
            <a:schemeClr val="accent3"/>
          </a:lnRef>
          <a:fillRef idx="1">
            <a:schemeClr val="lt1"/>
          </a:fillRef>
          <a:effectRef idx="0">
            <a:schemeClr val="accent3"/>
          </a:effectRef>
          <a:fontRef idx="minor">
            <a:schemeClr val="dk1"/>
          </a:fontRef>
        </p:style>
        <p:txBody>
          <a:bodyPr>
            <a:noAutofit/>
          </a:bodyPr>
          <a:lstStyle/>
          <a:p>
            <a:pPr algn="just"/>
            <a:r>
              <a:rPr lang="en-US" sz="2000" b="1" dirty="0" err="1" smtClean="0"/>
              <a:t>Masih</a:t>
            </a:r>
            <a:r>
              <a:rPr lang="en-US" sz="2000" b="1" dirty="0" smtClean="0"/>
              <a:t> </a:t>
            </a:r>
            <a:r>
              <a:rPr lang="en-US" sz="2000" b="1" dirty="0" err="1" smtClean="0"/>
              <a:t>ada</a:t>
            </a:r>
            <a:r>
              <a:rPr lang="en-US" sz="2000" b="1" dirty="0" smtClean="0"/>
              <a:t> yang </a:t>
            </a:r>
            <a:r>
              <a:rPr lang="en-US" sz="2000" b="1" dirty="0" err="1" smtClean="0"/>
              <a:t>merasa</a:t>
            </a:r>
            <a:r>
              <a:rPr lang="en-US" sz="2000" b="1" dirty="0" smtClean="0"/>
              <a:t> </a:t>
            </a:r>
            <a:r>
              <a:rPr lang="en-US" sz="2000" b="1" dirty="0" err="1" smtClean="0"/>
              <a:t>belum</a:t>
            </a:r>
            <a:r>
              <a:rPr lang="en-US" sz="2000" b="1" dirty="0" smtClean="0"/>
              <a:t> </a:t>
            </a:r>
            <a:r>
              <a:rPr lang="en-US" sz="2000" b="1" dirty="0" err="1" smtClean="0"/>
              <a:t>sepakat</a:t>
            </a:r>
            <a:endParaRPr lang="en-US" sz="2000" b="1" dirty="0"/>
          </a:p>
          <a:p>
            <a:pPr algn="just"/>
            <a:r>
              <a:rPr lang="en-US" sz="2000" b="1" dirty="0" err="1" smtClean="0"/>
              <a:t>Diperlukan</a:t>
            </a:r>
            <a:r>
              <a:rPr lang="en-US" sz="2000" b="1" dirty="0" smtClean="0"/>
              <a:t> </a:t>
            </a:r>
            <a:r>
              <a:rPr lang="en-US" sz="2000" b="1" dirty="0"/>
              <a:t>orang yang </a:t>
            </a:r>
            <a:r>
              <a:rPr lang="en-US" sz="2000" b="1" dirty="0" err="1" smtClean="0"/>
              <a:t>benar-benar</a:t>
            </a:r>
            <a:r>
              <a:rPr lang="en-US" sz="2000" b="1" dirty="0" smtClean="0"/>
              <a:t> </a:t>
            </a:r>
            <a:r>
              <a:rPr lang="en-US" sz="2000" b="1" dirty="0" err="1" smtClean="0"/>
              <a:t>telah</a:t>
            </a:r>
            <a:r>
              <a:rPr lang="en-US" sz="2000" b="1" dirty="0" smtClean="0"/>
              <a:t> </a:t>
            </a:r>
            <a:r>
              <a:rPr lang="en-US" sz="2000" b="1" dirty="0" err="1" smtClean="0"/>
              <a:t>paham</a:t>
            </a:r>
            <a:r>
              <a:rPr lang="en-US" sz="2000" b="1" dirty="0" smtClean="0"/>
              <a:t> </a:t>
            </a:r>
            <a:r>
              <a:rPr lang="en-US" sz="2000" b="1" dirty="0" err="1" smtClean="0"/>
              <a:t>tentang</a:t>
            </a:r>
            <a:r>
              <a:rPr lang="en-US" sz="2000" b="1" dirty="0" smtClean="0"/>
              <a:t> </a:t>
            </a:r>
            <a:r>
              <a:rPr lang="en-US" sz="2000" b="1" dirty="0" err="1" smtClean="0"/>
              <a:t>persoalan</a:t>
            </a:r>
            <a:r>
              <a:rPr lang="en-US" sz="2000" b="1" dirty="0" smtClean="0"/>
              <a:t> </a:t>
            </a:r>
            <a:r>
              <a:rPr lang="en-US" sz="2000" b="1" dirty="0" err="1" smtClean="0"/>
              <a:t>untuk</a:t>
            </a:r>
            <a:r>
              <a:rPr lang="en-US" sz="2000" b="1" dirty="0" smtClean="0"/>
              <a:t> </a:t>
            </a:r>
            <a:r>
              <a:rPr lang="en-US" sz="2000" b="1" dirty="0" err="1" smtClean="0"/>
              <a:t>melakukan</a:t>
            </a:r>
            <a:r>
              <a:rPr lang="en-US" sz="2000" b="1" dirty="0" smtClean="0"/>
              <a:t> voting</a:t>
            </a:r>
            <a:endParaRPr lang="en-US" sz="2000" b="1" dirty="0"/>
          </a:p>
          <a:p>
            <a:pPr algn="just"/>
            <a:r>
              <a:rPr lang="en-US" sz="2000" b="1" dirty="0" smtClean="0"/>
              <a:t>Data </a:t>
            </a:r>
            <a:r>
              <a:rPr lang="en-US" sz="2000" b="1" dirty="0" err="1"/>
              <a:t>pemilih</a:t>
            </a:r>
            <a:r>
              <a:rPr lang="en-US" sz="2000" b="1" dirty="0"/>
              <a:t> </a:t>
            </a:r>
            <a:r>
              <a:rPr lang="en-US" sz="2000" b="1" dirty="0" err="1"/>
              <a:t>dapat</a:t>
            </a:r>
            <a:r>
              <a:rPr lang="en-US" sz="2000" b="1" dirty="0"/>
              <a:t> </a:t>
            </a:r>
            <a:r>
              <a:rPr lang="en-US" sz="2000" b="1" dirty="0" err="1"/>
              <a:t>dengan</a:t>
            </a:r>
            <a:r>
              <a:rPr lang="en-US" sz="2000" b="1" dirty="0"/>
              <a:t> </a:t>
            </a:r>
            <a:r>
              <a:rPr lang="en-US" sz="2000" b="1" dirty="0" err="1"/>
              <a:t>mudah</a:t>
            </a:r>
            <a:r>
              <a:rPr lang="en-US" sz="2000" b="1" dirty="0"/>
              <a:t> </a:t>
            </a:r>
            <a:r>
              <a:rPr lang="en-US" sz="2000" b="1" dirty="0" err="1"/>
              <a:t>dimanipulasi</a:t>
            </a:r>
            <a:r>
              <a:rPr lang="en-US" sz="2000" b="1" dirty="0"/>
              <a:t> </a:t>
            </a:r>
            <a:r>
              <a:rPr lang="en-US" sz="2000" b="1" dirty="0" err="1"/>
              <a:t>oleh</a:t>
            </a:r>
            <a:r>
              <a:rPr lang="en-US" sz="2000" b="1" dirty="0"/>
              <a:t> </a:t>
            </a:r>
            <a:r>
              <a:rPr lang="en-US" sz="2000" b="1" dirty="0" err="1"/>
              <a:t>pihak</a:t>
            </a:r>
            <a:r>
              <a:rPr lang="en-US" sz="2000" b="1" dirty="0"/>
              <a:t>/ </a:t>
            </a:r>
            <a:r>
              <a:rPr lang="en-US" sz="2000" b="1" dirty="0" err="1"/>
              <a:t>golongan</a:t>
            </a:r>
            <a:r>
              <a:rPr lang="en-US" sz="2000" b="1" dirty="0"/>
              <a:t> yang </a:t>
            </a:r>
            <a:r>
              <a:rPr lang="en-US" sz="2000" b="1" dirty="0" err="1"/>
              <a:t>tidak</a:t>
            </a:r>
            <a:r>
              <a:rPr lang="en-US" sz="2000" b="1" dirty="0"/>
              <a:t> </a:t>
            </a:r>
            <a:r>
              <a:rPr lang="en-US" sz="2000" b="1" dirty="0" err="1"/>
              <a:t>bertanggung</a:t>
            </a:r>
            <a:r>
              <a:rPr lang="en-US" sz="2000" b="1" dirty="0"/>
              <a:t>     </a:t>
            </a:r>
            <a:r>
              <a:rPr lang="en-US" sz="2000" b="1" dirty="0" err="1" smtClean="0"/>
              <a:t>jawab</a:t>
            </a:r>
            <a:endParaRPr lang="en-US" sz="2000" b="1" dirty="0" smtClean="0"/>
          </a:p>
          <a:p>
            <a:pPr algn="just"/>
            <a:r>
              <a:rPr lang="en-US" sz="2000" b="1" dirty="0" err="1"/>
              <a:t>tidak</a:t>
            </a:r>
            <a:r>
              <a:rPr lang="en-US" sz="2000" b="1" dirty="0"/>
              <a:t> </a:t>
            </a:r>
            <a:r>
              <a:rPr lang="en-US" sz="2000" b="1" dirty="0" err="1"/>
              <a:t>bisa</a:t>
            </a:r>
            <a:r>
              <a:rPr lang="en-US" sz="2000" b="1" dirty="0"/>
              <a:t> </a:t>
            </a:r>
            <a:r>
              <a:rPr lang="en-US" sz="2000" b="1" dirty="0" err="1"/>
              <a:t>mengetahui</a:t>
            </a:r>
            <a:r>
              <a:rPr lang="en-US" sz="2000" b="1" dirty="0"/>
              <a:t> </a:t>
            </a:r>
            <a:r>
              <a:rPr lang="en-US" sz="2000" b="1" dirty="0" err="1"/>
              <a:t>usulan-usulan</a:t>
            </a:r>
            <a:r>
              <a:rPr lang="en-US" sz="2000" b="1" dirty="0"/>
              <a:t> </a:t>
            </a:r>
            <a:r>
              <a:rPr lang="en-US" sz="2000" b="1" dirty="0" err="1"/>
              <a:t>atau</a:t>
            </a:r>
            <a:r>
              <a:rPr lang="en-US" sz="2000" b="1" dirty="0"/>
              <a:t> saran yang </a:t>
            </a:r>
            <a:r>
              <a:rPr lang="en-US" sz="2000" b="1" dirty="0" err="1" smtClean="0"/>
              <a:t>berbeda</a:t>
            </a:r>
            <a:endParaRPr lang="en-US" sz="2000" b="1" dirty="0"/>
          </a:p>
        </p:txBody>
      </p:sp>
    </p:spTree>
    <p:extLst>
      <p:ext uri="{BB962C8B-B14F-4D97-AF65-F5344CB8AC3E}">
        <p14:creationId xmlns:p14="http://schemas.microsoft.com/office/powerpoint/2010/main" val="9562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arn(inVertical)">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bg/>
                                          </p:spTgt>
                                        </p:tgtEl>
                                        <p:attrNameLst>
                                          <p:attrName>style.visibility</p:attrName>
                                        </p:attrNameLst>
                                      </p:cBhvr>
                                      <p:to>
                                        <p:strVal val="visible"/>
                                      </p:to>
                                    </p:set>
                                    <p:animEffect transition="in" filter="barn(inVertical)">
                                      <p:cBhvr>
                                        <p:cTn id="20" dur="500"/>
                                        <p:tgtEl>
                                          <p:spTgt spid="4">
                                            <p:bg/>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barn(inVertical)">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barn(inVertical)">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barn(inVertical)">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barn(inVertical)">
                                      <p:cBhvr>
                                        <p:cTn id="40" dur="500"/>
                                        <p:tgtEl>
                                          <p:spTgt spid="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barn(inVertical)">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
                                            <p:bg/>
                                          </p:spTgt>
                                        </p:tgtEl>
                                        <p:attrNameLst>
                                          <p:attrName>style.visibility</p:attrName>
                                        </p:attrNameLst>
                                      </p:cBhvr>
                                      <p:to>
                                        <p:strVal val="visible"/>
                                      </p:to>
                                    </p:set>
                                    <p:animEffect transition="in" filter="barn(inVertical)">
                                      <p:cBhvr>
                                        <p:cTn id="50" dur="500"/>
                                        <p:tgtEl>
                                          <p:spTgt spid="5">
                                            <p:bg/>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Effect transition="in" filter="barn(inVertical)">
                                      <p:cBhvr>
                                        <p:cTn id="55" dur="500"/>
                                        <p:tgtEl>
                                          <p:spTgt spid="5">
                                            <p:txEl>
                                              <p:pRg st="0" end="0"/>
                                            </p:txEl>
                                          </p:spTgt>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
                                            <p:bg/>
                                          </p:spTgt>
                                        </p:tgtEl>
                                        <p:attrNameLst>
                                          <p:attrName>style.visibility</p:attrName>
                                        </p:attrNameLst>
                                      </p:cBhvr>
                                      <p:to>
                                        <p:strVal val="visible"/>
                                      </p:to>
                                    </p:set>
                                    <p:animEffect transition="in" filter="barn(inVertical)">
                                      <p:cBhvr>
                                        <p:cTn id="58" dur="500"/>
                                        <p:tgtEl>
                                          <p:spTgt spid="6">
                                            <p:bg/>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6">
                                            <p:txEl>
                                              <p:pRg st="0" end="0"/>
                                            </p:txEl>
                                          </p:spTgt>
                                        </p:tgtEl>
                                        <p:attrNameLst>
                                          <p:attrName>style.visibility</p:attrName>
                                        </p:attrNameLst>
                                      </p:cBhvr>
                                      <p:to>
                                        <p:strVal val="visible"/>
                                      </p:to>
                                    </p:set>
                                    <p:animEffect transition="in" filter="barn(inVertical)">
                                      <p:cBhvr>
                                        <p:cTn id="63" dur="500"/>
                                        <p:tgtEl>
                                          <p:spTgt spid="6">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6">
                                            <p:txEl>
                                              <p:pRg st="1" end="1"/>
                                            </p:txEl>
                                          </p:spTgt>
                                        </p:tgtEl>
                                        <p:attrNameLst>
                                          <p:attrName>style.visibility</p:attrName>
                                        </p:attrNameLst>
                                      </p:cBhvr>
                                      <p:to>
                                        <p:strVal val="visible"/>
                                      </p:to>
                                    </p:set>
                                    <p:animEffect transition="in" filter="barn(inVertical)">
                                      <p:cBhvr>
                                        <p:cTn id="68" dur="500"/>
                                        <p:tgtEl>
                                          <p:spTgt spid="6">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Effect transition="in" filter="barn(inVertical)">
                                      <p:cBhvr>
                                        <p:cTn id="73" dur="500"/>
                                        <p:tgtEl>
                                          <p:spTgt spid="6">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6">
                                            <p:txEl>
                                              <p:pRg st="3" end="3"/>
                                            </p:txEl>
                                          </p:spTgt>
                                        </p:tgtEl>
                                        <p:attrNameLst>
                                          <p:attrName>style.visibility</p:attrName>
                                        </p:attrNameLst>
                                      </p:cBhvr>
                                      <p:to>
                                        <p:strVal val="visible"/>
                                      </p:to>
                                    </p:set>
                                    <p:animEffect transition="in" filter="barn(inVertical)">
                                      <p:cBhvr>
                                        <p:cTn id="7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4" grpId="0" build="p" animBg="1"/>
      <p:bldP spid="5" grpId="0" build="p" animBg="1"/>
      <p:bldP spid="6"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162800" cy="563562"/>
          </a:xfrm>
        </p:spPr>
        <p:style>
          <a:lnRef idx="2">
            <a:schemeClr val="accent6">
              <a:shade val="50000"/>
            </a:schemeClr>
          </a:lnRef>
          <a:fillRef idx="1">
            <a:schemeClr val="accent6"/>
          </a:fillRef>
          <a:effectRef idx="0">
            <a:schemeClr val="accent6"/>
          </a:effectRef>
          <a:fontRef idx="minor">
            <a:schemeClr val="lt1"/>
          </a:fontRef>
        </p:style>
        <p:txBody>
          <a:bodyPr>
            <a:noAutofit/>
          </a:bodyPr>
          <a:lstStyle/>
          <a:p>
            <a:r>
              <a:rPr lang="en-US" sz="2400" b="1" dirty="0" smtClean="0">
                <a:solidFill>
                  <a:srgbClr val="FF0000"/>
                </a:solidFill>
              </a:rPr>
              <a:t>KEUNTUNGAN DAN KERUGIAN MUSYAWARAH</a:t>
            </a:r>
            <a:endParaRPr lang="en-US" sz="2400" b="1" dirty="0">
              <a:solidFill>
                <a:srgbClr val="FF0000"/>
              </a:solidFill>
            </a:endParaRPr>
          </a:p>
        </p:txBody>
      </p:sp>
      <p:sp>
        <p:nvSpPr>
          <p:cNvPr id="3" name="Content Placeholder 2"/>
          <p:cNvSpPr>
            <a:spLocks noGrp="1"/>
          </p:cNvSpPr>
          <p:nvPr>
            <p:ph sz="half" idx="1"/>
          </p:nvPr>
        </p:nvSpPr>
        <p:spPr>
          <a:xfrm>
            <a:off x="410570" y="2514600"/>
            <a:ext cx="4038600" cy="4068763"/>
          </a:xfrm>
        </p:spPr>
        <p:style>
          <a:lnRef idx="1">
            <a:schemeClr val="accent6"/>
          </a:lnRef>
          <a:fillRef idx="2">
            <a:schemeClr val="accent6"/>
          </a:fillRef>
          <a:effectRef idx="1">
            <a:schemeClr val="accent6"/>
          </a:effectRef>
          <a:fontRef idx="minor">
            <a:schemeClr val="dk1"/>
          </a:fontRef>
        </p:style>
        <p:txBody>
          <a:bodyPr>
            <a:noAutofit/>
          </a:bodyPr>
          <a:lstStyle/>
          <a:p>
            <a:pPr>
              <a:lnSpc>
                <a:spcPct val="150000"/>
              </a:lnSpc>
            </a:pPr>
            <a:r>
              <a:rPr lang="en-US" sz="1800" b="1" dirty="0" smtClean="0"/>
              <a:t>ASPIRASI SEMUA PESERTA RAPAT DAPAT DISALURKAN.</a:t>
            </a:r>
          </a:p>
          <a:p>
            <a:pPr>
              <a:lnSpc>
                <a:spcPct val="150000"/>
              </a:lnSpc>
            </a:pPr>
            <a:r>
              <a:rPr lang="en-US" sz="1800" b="1" dirty="0" smtClean="0"/>
              <a:t>SESAMA PESERTA RAPAT SALING MEMAHAMI DAN TOLERANSI.</a:t>
            </a:r>
          </a:p>
          <a:p>
            <a:pPr>
              <a:lnSpc>
                <a:spcPct val="150000"/>
              </a:lnSpc>
            </a:pPr>
            <a:r>
              <a:rPr lang="en-US" sz="1800" b="1" dirty="0" smtClean="0"/>
              <a:t>MASALAH YANG DIBAHAS JELAS.</a:t>
            </a:r>
          </a:p>
          <a:p>
            <a:pPr>
              <a:lnSpc>
                <a:spcPct val="150000"/>
              </a:lnSpc>
            </a:pPr>
            <a:r>
              <a:rPr lang="en-US" sz="1800" b="1" dirty="0" smtClean="0"/>
              <a:t>TERCAPAINYA KATA MUFAKAT YANG MENGHASILKAN KEPUTUSAN BULAT.</a:t>
            </a:r>
          </a:p>
          <a:p>
            <a:pPr>
              <a:lnSpc>
                <a:spcPct val="150000"/>
              </a:lnSpc>
            </a:pPr>
            <a:r>
              <a:rPr lang="en-US" sz="1800" b="1" dirty="0" smtClean="0"/>
              <a:t>KENTAL DENGAN SUASANA KEKELUARGAAN.</a:t>
            </a:r>
            <a:endParaRPr lang="en-US" sz="1800" b="1" dirty="0"/>
          </a:p>
        </p:txBody>
      </p:sp>
      <p:sp>
        <p:nvSpPr>
          <p:cNvPr id="4" name="Content Placeholder 3"/>
          <p:cNvSpPr>
            <a:spLocks noGrp="1"/>
          </p:cNvSpPr>
          <p:nvPr>
            <p:ph sz="half" idx="2"/>
          </p:nvPr>
        </p:nvSpPr>
        <p:spPr>
          <a:xfrm>
            <a:off x="4814248" y="2514600"/>
            <a:ext cx="4038600" cy="4068763"/>
          </a:xfrm>
        </p:spPr>
        <p:style>
          <a:lnRef idx="1">
            <a:schemeClr val="accent6"/>
          </a:lnRef>
          <a:fillRef idx="2">
            <a:schemeClr val="accent6"/>
          </a:fillRef>
          <a:effectRef idx="1">
            <a:schemeClr val="accent6"/>
          </a:effectRef>
          <a:fontRef idx="minor">
            <a:schemeClr val="dk1"/>
          </a:fontRef>
        </p:style>
        <p:txBody>
          <a:bodyPr>
            <a:noAutofit/>
          </a:bodyPr>
          <a:lstStyle/>
          <a:p>
            <a:endParaRPr lang="pt-BR" sz="1800" b="1" dirty="0" smtClean="0"/>
          </a:p>
          <a:p>
            <a:r>
              <a:rPr lang="pt-BR" sz="1800" b="1" dirty="0" smtClean="0"/>
              <a:t>MEMAKAN WAKTU YANG LAMA</a:t>
            </a:r>
          </a:p>
          <a:p>
            <a:pPr marL="0" indent="0">
              <a:buNone/>
            </a:pPr>
            <a:endParaRPr lang="pt-BR" sz="1800" b="1" dirty="0" smtClean="0"/>
          </a:p>
          <a:p>
            <a:r>
              <a:rPr lang="en-US" sz="1800" b="1" dirty="0" smtClean="0"/>
              <a:t>ADANYA SIKAP YANG TIDAK MAU MENGHARGAI PENDAPAT ORANG LAIN.</a:t>
            </a:r>
          </a:p>
          <a:p>
            <a:pPr marL="0" indent="0">
              <a:buNone/>
            </a:pPr>
            <a:endParaRPr lang="en-US" sz="1800" b="1" dirty="0" smtClean="0"/>
          </a:p>
          <a:p>
            <a:r>
              <a:rPr lang="en-US" sz="1800" b="1" dirty="0" smtClean="0"/>
              <a:t>TIMBUL MASALAH BARU YANG TERKADANG KELUAR DARI TOPIK PEMBAHASAN.</a:t>
            </a:r>
            <a:endParaRPr lang="en-US" sz="1800" b="1" dirty="0"/>
          </a:p>
        </p:txBody>
      </p:sp>
      <p:sp>
        <p:nvSpPr>
          <p:cNvPr id="5" name="Rounded Rectangle 4"/>
          <p:cNvSpPr/>
          <p:nvPr/>
        </p:nvSpPr>
        <p:spPr>
          <a:xfrm>
            <a:off x="361950" y="1219200"/>
            <a:ext cx="40386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smtClean="0"/>
              <a:t>KEUNTUNGAN</a:t>
            </a:r>
            <a:endParaRPr lang="en-US" sz="2400" b="1" dirty="0"/>
          </a:p>
        </p:txBody>
      </p:sp>
      <p:sp>
        <p:nvSpPr>
          <p:cNvPr id="6" name="Rounded Rectangle 5"/>
          <p:cNvSpPr/>
          <p:nvPr/>
        </p:nvSpPr>
        <p:spPr>
          <a:xfrm>
            <a:off x="4814248" y="1208964"/>
            <a:ext cx="40386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t>KERUGIAN</a:t>
            </a:r>
          </a:p>
        </p:txBody>
      </p:sp>
      <p:sp>
        <p:nvSpPr>
          <p:cNvPr id="7" name="Down Arrow 6"/>
          <p:cNvSpPr/>
          <p:nvPr/>
        </p:nvSpPr>
        <p:spPr>
          <a:xfrm>
            <a:off x="1981200" y="1981200"/>
            <a:ext cx="800100" cy="38100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Down Arrow 7"/>
          <p:cNvSpPr/>
          <p:nvPr/>
        </p:nvSpPr>
        <p:spPr>
          <a:xfrm>
            <a:off x="6433498" y="1979494"/>
            <a:ext cx="800100" cy="38100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661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bg/>
                                          </p:spTgt>
                                        </p:tgtEl>
                                        <p:attrNameLst>
                                          <p:attrName>style.visibility</p:attrName>
                                        </p:attrNameLst>
                                      </p:cBhvr>
                                      <p:to>
                                        <p:strVal val="visible"/>
                                      </p:to>
                                    </p:set>
                                    <p:animEffect transition="in" filter="fade">
                                      <p:cBhvr>
                                        <p:cTn id="39" dur="1000"/>
                                        <p:tgtEl>
                                          <p:spTgt spid="3">
                                            <p:bg/>
                                          </p:spTgt>
                                        </p:tgtEl>
                                      </p:cBhvr>
                                    </p:animEffect>
                                    <p:anim calcmode="lin" valueType="num">
                                      <p:cBhvr>
                                        <p:cTn id="40" dur="1000" fill="hold"/>
                                        <p:tgtEl>
                                          <p:spTgt spid="3">
                                            <p:bg/>
                                          </p:spTgt>
                                        </p:tgtEl>
                                        <p:attrNameLst>
                                          <p:attrName>ppt_x</p:attrName>
                                        </p:attrNameLst>
                                      </p:cBhvr>
                                      <p:tavLst>
                                        <p:tav tm="0">
                                          <p:val>
                                            <p:strVal val="#ppt_x"/>
                                          </p:val>
                                        </p:tav>
                                        <p:tav tm="100000">
                                          <p:val>
                                            <p:strVal val="#ppt_x"/>
                                          </p:val>
                                        </p:tav>
                                      </p:tavLst>
                                    </p:anim>
                                    <p:anim calcmode="lin" valueType="num">
                                      <p:cBhvr>
                                        <p:cTn id="41"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1000"/>
                                        <p:tgtEl>
                                          <p:spTgt spid="3">
                                            <p:txEl>
                                              <p:pRg st="0" end="0"/>
                                            </p:txEl>
                                          </p:spTgt>
                                        </p:tgtEl>
                                      </p:cBhvr>
                                    </p:animEffect>
                                    <p:anim calcmode="lin" valueType="num">
                                      <p:cBhvr>
                                        <p:cTn id="4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fade">
                                      <p:cBhvr>
                                        <p:cTn id="53" dur="1000"/>
                                        <p:tgtEl>
                                          <p:spTgt spid="3">
                                            <p:txEl>
                                              <p:pRg st="1" end="1"/>
                                            </p:txEl>
                                          </p:spTgt>
                                        </p:tgtEl>
                                      </p:cBhvr>
                                    </p:animEffect>
                                    <p:anim calcmode="lin" valueType="num">
                                      <p:cBhvr>
                                        <p:cTn id="5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animEffect transition="in" filter="fade">
                                      <p:cBhvr>
                                        <p:cTn id="60" dur="1000"/>
                                        <p:tgtEl>
                                          <p:spTgt spid="3">
                                            <p:txEl>
                                              <p:pRg st="2" end="2"/>
                                            </p:txEl>
                                          </p:spTgt>
                                        </p:tgtEl>
                                      </p:cBhvr>
                                    </p:animEffect>
                                    <p:anim calcmode="lin" valueType="num">
                                      <p:cBhvr>
                                        <p:cTn id="6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fade">
                                      <p:cBhvr>
                                        <p:cTn id="67" dur="1000"/>
                                        <p:tgtEl>
                                          <p:spTgt spid="3">
                                            <p:txEl>
                                              <p:pRg st="3" end="3"/>
                                            </p:txEl>
                                          </p:spTgt>
                                        </p:tgtEl>
                                      </p:cBhvr>
                                    </p:animEffect>
                                    <p:anim calcmode="lin" valueType="num">
                                      <p:cBhvr>
                                        <p:cTn id="6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1000"/>
                                        <p:tgtEl>
                                          <p:spTgt spid="3">
                                            <p:txEl>
                                              <p:pRg st="4" end="4"/>
                                            </p:txEl>
                                          </p:spTgt>
                                        </p:tgtEl>
                                      </p:cBhvr>
                                    </p:animEffect>
                                    <p:anim calcmode="lin" valueType="num">
                                      <p:cBhvr>
                                        <p:cTn id="7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1000"/>
                                        <p:tgtEl>
                                          <p:spTgt spid="8"/>
                                        </p:tgtEl>
                                      </p:cBhvr>
                                    </p:animEffect>
                                    <p:anim calcmode="lin" valueType="num">
                                      <p:cBhvr>
                                        <p:cTn id="89" dur="1000" fill="hold"/>
                                        <p:tgtEl>
                                          <p:spTgt spid="8"/>
                                        </p:tgtEl>
                                        <p:attrNameLst>
                                          <p:attrName>ppt_x</p:attrName>
                                        </p:attrNameLst>
                                      </p:cBhvr>
                                      <p:tavLst>
                                        <p:tav tm="0">
                                          <p:val>
                                            <p:strVal val="#ppt_x"/>
                                          </p:val>
                                        </p:tav>
                                        <p:tav tm="100000">
                                          <p:val>
                                            <p:strVal val="#ppt_x"/>
                                          </p:val>
                                        </p:tav>
                                      </p:tavLst>
                                    </p:anim>
                                    <p:anim calcmode="lin" valueType="num">
                                      <p:cBhvr>
                                        <p:cTn id="9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
                                            <p:bg/>
                                          </p:spTgt>
                                        </p:tgtEl>
                                        <p:attrNameLst>
                                          <p:attrName>style.visibility</p:attrName>
                                        </p:attrNameLst>
                                      </p:cBhvr>
                                      <p:to>
                                        <p:strVal val="visible"/>
                                      </p:to>
                                    </p:set>
                                    <p:animEffect transition="in" filter="fade">
                                      <p:cBhvr>
                                        <p:cTn id="95" dur="1000"/>
                                        <p:tgtEl>
                                          <p:spTgt spid="4">
                                            <p:bg/>
                                          </p:spTgt>
                                        </p:tgtEl>
                                      </p:cBhvr>
                                    </p:animEffect>
                                    <p:anim calcmode="lin" valueType="num">
                                      <p:cBhvr>
                                        <p:cTn id="96" dur="1000" fill="hold"/>
                                        <p:tgtEl>
                                          <p:spTgt spid="4">
                                            <p:bg/>
                                          </p:spTgt>
                                        </p:tgtEl>
                                        <p:attrNameLst>
                                          <p:attrName>ppt_x</p:attrName>
                                        </p:attrNameLst>
                                      </p:cBhvr>
                                      <p:tavLst>
                                        <p:tav tm="0">
                                          <p:val>
                                            <p:strVal val="#ppt_x"/>
                                          </p:val>
                                        </p:tav>
                                        <p:tav tm="100000">
                                          <p:val>
                                            <p:strVal val="#ppt_x"/>
                                          </p:val>
                                        </p:tav>
                                      </p:tavLst>
                                    </p:anim>
                                    <p:anim calcmode="lin" valueType="num">
                                      <p:cBhvr>
                                        <p:cTn id="97"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4">
                                            <p:txEl>
                                              <p:pRg st="1" end="1"/>
                                            </p:txEl>
                                          </p:spTgt>
                                        </p:tgtEl>
                                        <p:attrNameLst>
                                          <p:attrName>style.visibility</p:attrName>
                                        </p:attrNameLst>
                                      </p:cBhvr>
                                      <p:to>
                                        <p:strVal val="visible"/>
                                      </p:to>
                                    </p:set>
                                    <p:animEffect transition="in" filter="fade">
                                      <p:cBhvr>
                                        <p:cTn id="102" dur="1000"/>
                                        <p:tgtEl>
                                          <p:spTgt spid="4">
                                            <p:txEl>
                                              <p:pRg st="1" end="1"/>
                                            </p:txEl>
                                          </p:spTgt>
                                        </p:tgtEl>
                                      </p:cBhvr>
                                    </p:animEffect>
                                    <p:anim calcmode="lin" valueType="num">
                                      <p:cBhvr>
                                        <p:cTn id="10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0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4">
                                            <p:txEl>
                                              <p:pRg st="3" end="3"/>
                                            </p:txEl>
                                          </p:spTgt>
                                        </p:tgtEl>
                                        <p:attrNameLst>
                                          <p:attrName>style.visibility</p:attrName>
                                        </p:attrNameLst>
                                      </p:cBhvr>
                                      <p:to>
                                        <p:strVal val="visible"/>
                                      </p:to>
                                    </p:set>
                                    <p:animEffect transition="in" filter="fade">
                                      <p:cBhvr>
                                        <p:cTn id="109" dur="1000"/>
                                        <p:tgtEl>
                                          <p:spTgt spid="4">
                                            <p:txEl>
                                              <p:pRg st="3" end="3"/>
                                            </p:txEl>
                                          </p:spTgt>
                                        </p:tgtEl>
                                      </p:cBhvr>
                                    </p:animEffect>
                                    <p:anim calcmode="lin" valueType="num">
                                      <p:cBhvr>
                                        <p:cTn id="11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1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4">
                                            <p:txEl>
                                              <p:pRg st="5" end="5"/>
                                            </p:txEl>
                                          </p:spTgt>
                                        </p:tgtEl>
                                        <p:attrNameLst>
                                          <p:attrName>style.visibility</p:attrName>
                                        </p:attrNameLst>
                                      </p:cBhvr>
                                      <p:to>
                                        <p:strVal val="visible"/>
                                      </p:to>
                                    </p:set>
                                    <p:animEffect transition="in" filter="fade">
                                      <p:cBhvr>
                                        <p:cTn id="116" dur="1000"/>
                                        <p:tgtEl>
                                          <p:spTgt spid="4">
                                            <p:txEl>
                                              <p:pRg st="5" end="5"/>
                                            </p:txEl>
                                          </p:spTgt>
                                        </p:tgtEl>
                                      </p:cBhvr>
                                    </p:animEffect>
                                    <p:anim calcmode="lin" valueType="num">
                                      <p:cBhvr>
                                        <p:cTn id="11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4" grpId="0" build="p" animBg="1"/>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0"/>
            <a:ext cx="3657600" cy="792162"/>
          </a:xfrm>
        </p:spPr>
        <p:style>
          <a:lnRef idx="1">
            <a:schemeClr val="dk1"/>
          </a:lnRef>
          <a:fillRef idx="2">
            <a:schemeClr val="dk1"/>
          </a:fillRef>
          <a:effectRef idx="1">
            <a:schemeClr val="dk1"/>
          </a:effectRef>
          <a:fontRef idx="minor">
            <a:schemeClr val="dk1"/>
          </a:fontRef>
        </p:style>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b="1" dirty="0" smtClean="0">
                <a:ln w="11430"/>
                <a:solidFill>
                  <a:srgbClr val="FF0000"/>
                </a:solidFill>
                <a:effectLst>
                  <a:outerShdw blurRad="80000" dist="40000" dir="5040000" algn="tl">
                    <a:srgbClr val="000000">
                      <a:alpha val="30000"/>
                    </a:srgbClr>
                  </a:outerShdw>
                </a:effectLst>
              </a:rPr>
              <a:t>KESIMPULAN</a:t>
            </a:r>
            <a:endParaRPr lang="en-US" b="1" dirty="0">
              <a:ln w="11430"/>
              <a:solidFill>
                <a:srgbClr val="FF0000"/>
              </a:solidFill>
              <a:effectLst>
                <a:outerShdw blurRad="80000" dist="40000" dir="5040000" algn="tl">
                  <a:srgbClr val="000000">
                    <a:alpha val="30000"/>
                  </a:srgbClr>
                </a:outerShdw>
              </a:effectLst>
            </a:endParaRPr>
          </a:p>
        </p:txBody>
      </p:sp>
      <p:sp>
        <p:nvSpPr>
          <p:cNvPr id="3" name="Content Placeholder 2"/>
          <p:cNvSpPr>
            <a:spLocks noGrp="1"/>
          </p:cNvSpPr>
          <p:nvPr>
            <p:ph sz="half" idx="1"/>
          </p:nvPr>
        </p:nvSpPr>
        <p:spPr>
          <a:xfrm>
            <a:off x="1066800" y="2057400"/>
            <a:ext cx="7239000" cy="2895600"/>
          </a:xfrm>
        </p:spPr>
        <p:txBody>
          <a:bodyPr>
            <a:noAutofit/>
            <a:scene3d>
              <a:camera prst="orthographicFront"/>
              <a:lightRig rig="glow" dir="tl">
                <a:rot lat="0" lon="0" rev="5400000"/>
              </a:lightRig>
            </a:scene3d>
            <a:sp3d contourW="12700">
              <a:bevelT w="25400" h="25400"/>
              <a:contourClr>
                <a:schemeClr val="accent6">
                  <a:shade val="73000"/>
                </a:schemeClr>
              </a:contourClr>
            </a:sp3d>
          </a:bodyPr>
          <a:lstStyle/>
          <a:p>
            <a:pPr marL="0" indent="0" algn="just">
              <a:buNone/>
            </a:pPr>
            <a:r>
              <a:rPr lang="en-US" b="1" dirty="0" smtClean="0">
                <a:ln w="11430"/>
                <a:effectLst>
                  <a:outerShdw blurRad="80000" dist="40000" dir="5040000" algn="tl">
                    <a:srgbClr val="000000">
                      <a:alpha val="30000"/>
                    </a:srgbClr>
                  </a:outerShdw>
                </a:effectLst>
              </a:rPr>
              <a:t>MUSYAWARAH DAN VOTING SAMA-SAMA DI GUNAKAN UNTUK PENYELESAIAN SEBUAH MASALAH YANG ADA GUNA MENDAPAT SUATU KEPUTUSAN YANG TEPAT DAN SESUAI BEDASARKAN KEADAAN PERMASALAHAN YANG ADA</a:t>
            </a:r>
            <a:endParaRPr lang="en-US" b="1" dirty="0">
              <a:ln w="11430"/>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3503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heel(1)">
                                      <p:cBhvr>
                                        <p:cTn id="2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4"/>
            <a:ext cx="4552950" cy="3269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asil gambar untuk gambar konflik di dp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4552950" cy="37242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186" y="6824"/>
            <a:ext cx="4580814" cy="3269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Hasil gambar untuk gambar kerusuhan hasil pilkada di kemendag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186" y="3276600"/>
            <a:ext cx="458081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circle(in)">
                                      <p:cBhvr>
                                        <p:cTn id="12" dur="20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heel(1)">
                                      <p:cBhvr>
                                        <p:cTn id="1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http://t0.gstatic.com/images?q=tbn:ANd9GcQmUaPZPieyVsrRm52po8BpW1OUrXkIsPyA2LOAaRSRxBvOUnHt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0"/>
            <a:ext cx="57372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910" y="927451"/>
            <a:ext cx="5426075" cy="53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1460850"/>
            <a:ext cx="8445730"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6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heel(1)">
                                      <p:cBhvr>
                                        <p:cTn id="7" dur="20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2"/>
          <p:cNvSpPr txBox="1">
            <a:spLocks noChangeArrowheads="1"/>
          </p:cNvSpPr>
          <p:nvPr/>
        </p:nvSpPr>
        <p:spPr bwMode="auto">
          <a:xfrm>
            <a:off x="1203325" y="488950"/>
            <a:ext cx="682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latin typeface="Verdana" pitchFamily="34" charset="0"/>
              </a:rPr>
              <a:t>MULTIDIMENSIONALITAS DEMOKRASI</a:t>
            </a:r>
          </a:p>
        </p:txBody>
      </p:sp>
      <p:sp>
        <p:nvSpPr>
          <p:cNvPr id="16" name="Rectangle 3"/>
          <p:cNvSpPr>
            <a:spLocks noChangeArrowheads="1"/>
          </p:cNvSpPr>
          <p:nvPr/>
        </p:nvSpPr>
        <p:spPr bwMode="auto">
          <a:xfrm>
            <a:off x="3484417" y="1143000"/>
            <a:ext cx="2057400" cy="121920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smtClean="0">
                <a:latin typeface="Verdana" pitchFamily="34" charset="0"/>
              </a:rPr>
              <a:t>FILOSOFIS:</a:t>
            </a:r>
          </a:p>
          <a:p>
            <a:pPr algn="ctr"/>
            <a:r>
              <a:rPr lang="en-US" sz="2400" dirty="0" smtClean="0">
                <a:latin typeface="Verdana" pitchFamily="34" charset="0"/>
              </a:rPr>
              <a:t>IDE,NORMA,</a:t>
            </a:r>
          </a:p>
          <a:p>
            <a:pPr algn="ctr"/>
            <a:r>
              <a:rPr lang="en-US" sz="2400" dirty="0" smtClean="0">
                <a:latin typeface="Verdana" pitchFamily="34" charset="0"/>
              </a:rPr>
              <a:t>PRINSIP</a:t>
            </a:r>
            <a:endParaRPr lang="en-US" sz="2400" dirty="0">
              <a:latin typeface="Verdana" pitchFamily="34" charset="0"/>
            </a:endParaRPr>
          </a:p>
        </p:txBody>
      </p:sp>
      <p:sp>
        <p:nvSpPr>
          <p:cNvPr id="12" name="Rectangle 11"/>
          <p:cNvSpPr/>
          <p:nvPr/>
        </p:nvSpPr>
        <p:spPr>
          <a:xfrm>
            <a:off x="2895600" y="2828836"/>
            <a:ext cx="2646217" cy="369332"/>
          </a:xfrm>
          <a:prstGeom prst="rect">
            <a:avLst/>
          </a:prstGeom>
        </p:spPr>
        <p:txBody>
          <a:bodyPr wrap="square">
            <a:spAutoFit/>
          </a:bodyPr>
          <a:lstStyle/>
          <a:p>
            <a:pPr algn="ctr"/>
            <a:endParaRPr lang="en-US" dirty="0">
              <a:latin typeface="Verdana" pitchFamily="34" charset="0"/>
            </a:endParaRPr>
          </a:p>
        </p:txBody>
      </p:sp>
      <p:sp>
        <p:nvSpPr>
          <p:cNvPr id="19" name="Rectangle 4"/>
          <p:cNvSpPr>
            <a:spLocks noChangeArrowheads="1"/>
          </p:cNvSpPr>
          <p:nvPr/>
        </p:nvSpPr>
        <p:spPr bwMode="auto">
          <a:xfrm>
            <a:off x="5901851" y="4038600"/>
            <a:ext cx="1711221" cy="1200329"/>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latin typeface="Verdana" pitchFamily="34" charset="0"/>
              </a:rPr>
              <a:t>PSIKOLOGIS:</a:t>
            </a:r>
          </a:p>
          <a:p>
            <a:pPr algn="ctr"/>
            <a:r>
              <a:rPr lang="en-US" dirty="0">
                <a:latin typeface="Verdana" pitchFamily="34" charset="0"/>
              </a:rPr>
              <a:t>WAWASAN, </a:t>
            </a:r>
          </a:p>
          <a:p>
            <a:pPr algn="ctr"/>
            <a:r>
              <a:rPr lang="en-US" dirty="0">
                <a:latin typeface="Verdana" pitchFamily="34" charset="0"/>
              </a:rPr>
              <a:t>SIKAP,</a:t>
            </a:r>
          </a:p>
          <a:p>
            <a:pPr algn="ctr"/>
            <a:r>
              <a:rPr lang="en-US" dirty="0">
                <a:latin typeface="Verdana" pitchFamily="34" charset="0"/>
              </a:rPr>
              <a:t>PRILAKU</a:t>
            </a:r>
          </a:p>
        </p:txBody>
      </p:sp>
      <p:sp>
        <p:nvSpPr>
          <p:cNvPr id="18" name="Rectangle 17"/>
          <p:cNvSpPr/>
          <p:nvPr/>
        </p:nvSpPr>
        <p:spPr>
          <a:xfrm>
            <a:off x="1244889" y="4078080"/>
            <a:ext cx="2024511" cy="1200329"/>
          </a:xfrm>
          <a:prstGeom prst="rect">
            <a:avLst/>
          </a:prstGeom>
          <a:solidFill>
            <a:schemeClr val="accent2"/>
          </a:solidFill>
        </p:spPr>
        <p:txBody>
          <a:bodyPr wrap="square">
            <a:spAutoFit/>
          </a:bodyPr>
          <a:lstStyle/>
          <a:p>
            <a:pPr algn="ctr"/>
            <a:r>
              <a:rPr lang="en-US" dirty="0">
                <a:latin typeface="Verdana" pitchFamily="34" charset="0"/>
              </a:rPr>
              <a:t>SOSIOLOGIS:</a:t>
            </a:r>
          </a:p>
          <a:p>
            <a:pPr algn="ctr"/>
            <a:r>
              <a:rPr lang="en-US" dirty="0">
                <a:latin typeface="Verdana" pitchFamily="34" charset="0"/>
              </a:rPr>
              <a:t>SISTEM </a:t>
            </a:r>
          </a:p>
          <a:p>
            <a:pPr algn="ctr"/>
            <a:r>
              <a:rPr lang="en-US" dirty="0">
                <a:latin typeface="Verdana" pitchFamily="34" charset="0"/>
              </a:rPr>
              <a:t>SOSIAL,</a:t>
            </a:r>
          </a:p>
          <a:p>
            <a:pPr algn="ctr"/>
            <a:r>
              <a:rPr lang="en-US" dirty="0">
                <a:latin typeface="Verdana" pitchFamily="34" charset="0"/>
              </a:rPr>
              <a:t>POLITIK</a:t>
            </a:r>
          </a:p>
        </p:txBody>
      </p:sp>
      <p:sp>
        <p:nvSpPr>
          <p:cNvPr id="20" name="Rectangle 19"/>
          <p:cNvSpPr/>
          <p:nvPr/>
        </p:nvSpPr>
        <p:spPr>
          <a:xfrm>
            <a:off x="3324226" y="2927022"/>
            <a:ext cx="2659702" cy="523220"/>
          </a:xfrm>
          <a:prstGeom prst="rect">
            <a:avLst/>
          </a:prstGeom>
          <a:solidFill>
            <a:schemeClr val="bg1"/>
          </a:solidFill>
        </p:spPr>
        <p:txBody>
          <a:bodyPr wrap="none">
            <a:spAutoFit/>
          </a:bodyPr>
          <a:lstStyle/>
          <a:p>
            <a:r>
              <a:rPr lang="en-US" sz="2800" b="1" dirty="0">
                <a:solidFill>
                  <a:srgbClr val="FF0000"/>
                </a:solidFill>
                <a:latin typeface="Verdana" pitchFamily="34" charset="0"/>
              </a:rPr>
              <a:t>DEMOKRASI</a:t>
            </a:r>
          </a:p>
        </p:txBody>
      </p:sp>
      <p:sp>
        <p:nvSpPr>
          <p:cNvPr id="22" name="AutoShape 8"/>
          <p:cNvSpPr>
            <a:spLocks noChangeArrowheads="1"/>
          </p:cNvSpPr>
          <p:nvPr/>
        </p:nvSpPr>
        <p:spPr bwMode="auto">
          <a:xfrm rot="2633937">
            <a:off x="3775796" y="3434800"/>
            <a:ext cx="885825" cy="2057400"/>
          </a:xfrm>
          <a:prstGeom prst="curvedLeftArrow">
            <a:avLst>
              <a:gd name="adj1" fmla="val 46452"/>
              <a:gd name="adj2" fmla="val 92903"/>
              <a:gd name="adj3" fmla="val 33333"/>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9"/>
          <p:cNvSpPr>
            <a:spLocks noChangeArrowheads="1"/>
          </p:cNvSpPr>
          <p:nvPr/>
        </p:nvSpPr>
        <p:spPr bwMode="auto">
          <a:xfrm rot="16200000">
            <a:off x="1890713" y="2071687"/>
            <a:ext cx="2133600" cy="733425"/>
          </a:xfrm>
          <a:prstGeom prst="curvedDownArrow">
            <a:avLst>
              <a:gd name="adj1" fmla="val 58182"/>
              <a:gd name="adj2" fmla="val 116364"/>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7"/>
          <p:cNvSpPr>
            <a:spLocks noChangeArrowheads="1"/>
          </p:cNvSpPr>
          <p:nvPr/>
        </p:nvSpPr>
        <p:spPr bwMode="auto">
          <a:xfrm rot="18621898">
            <a:off x="6458531" y="2351056"/>
            <a:ext cx="822325" cy="1841500"/>
          </a:xfrm>
          <a:prstGeom prst="curvedLeftArrow">
            <a:avLst>
              <a:gd name="adj1" fmla="val 44788"/>
              <a:gd name="adj2" fmla="val 89575"/>
              <a:gd name="adj3" fmla="val 33333"/>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374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heel(1)">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2000" fill="hold"/>
                                        <p:tgtEl>
                                          <p:spTgt spid="16"/>
                                        </p:tgtEl>
                                        <p:attrNameLst>
                                          <p:attrName>ppt_x</p:attrName>
                                        </p:attrNameLst>
                                      </p:cBhvr>
                                      <p:tavLst>
                                        <p:tav tm="0">
                                          <p:val>
                                            <p:strVal val="0-#ppt_w/2"/>
                                          </p:val>
                                        </p:tav>
                                        <p:tav tm="100000">
                                          <p:val>
                                            <p:strVal val="#ppt_x"/>
                                          </p:val>
                                        </p:tav>
                                      </p:tavLst>
                                    </p:anim>
                                    <p:anim calcmode="lin" valueType="num">
                                      <p:cBhvr additive="base">
                                        <p:cTn id="21" dur="2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heel(1)">
                                      <p:cBhvr>
                                        <p:cTn id="33" dur="2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2000" fill="hold"/>
                                        <p:tgtEl>
                                          <p:spTgt spid="22"/>
                                        </p:tgtEl>
                                        <p:attrNameLst>
                                          <p:attrName>ppt_x</p:attrName>
                                        </p:attrNameLst>
                                      </p:cBhvr>
                                      <p:tavLst>
                                        <p:tav tm="0">
                                          <p:val>
                                            <p:strVal val="1+#ppt_w/2"/>
                                          </p:val>
                                        </p:tav>
                                        <p:tav tm="100000">
                                          <p:val>
                                            <p:strVal val="#ppt_x"/>
                                          </p:val>
                                        </p:tav>
                                      </p:tavLst>
                                    </p:anim>
                                    <p:anim calcmode="lin" valueType="num">
                                      <p:cBhvr additive="base">
                                        <p:cTn id="39" dur="20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circle(in)">
                                      <p:cBhvr>
                                        <p:cTn id="44"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animBg="1"/>
      <p:bldP spid="18" grpId="0" animBg="1"/>
      <p:bldP spid="20"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My Windows\Pictures\background powerpoin\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0" y="-15765"/>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8907" y="5791200"/>
            <a:ext cx="184730" cy="461665"/>
          </a:xfrm>
          <a:prstGeom prst="rect">
            <a:avLst/>
          </a:prstGeom>
        </p:spPr>
        <p:txBody>
          <a:bodyPr wrap="none">
            <a:spAutoFit/>
          </a:bodyPr>
          <a:lstStyle/>
          <a:p>
            <a:pPr algn="ctr"/>
            <a:endParaRPr lang="en-US" sz="2400" kern="10" dirty="0">
              <a:ln w="9525">
                <a:solidFill>
                  <a:schemeClr val="tx2"/>
                </a:solidFill>
                <a:round/>
                <a:headEnd/>
                <a:tailEnd/>
              </a:ln>
              <a:solidFill>
                <a:srgbClr val="FF0000"/>
              </a:solidFill>
              <a:effectLst>
                <a:outerShdw dist="45791" dir="2021404" algn="ctr" rotWithShape="0">
                  <a:srgbClr val="B2B2B2">
                    <a:alpha val="80000"/>
                  </a:srgbClr>
                </a:outerShdw>
              </a:effectLst>
              <a:latin typeface="Bodoni MT Black"/>
            </a:endParaRPr>
          </a:p>
        </p:txBody>
      </p:sp>
      <p:sp>
        <p:nvSpPr>
          <p:cNvPr id="4" name="Rectangle 3"/>
          <p:cNvSpPr/>
          <p:nvPr/>
        </p:nvSpPr>
        <p:spPr>
          <a:xfrm>
            <a:off x="2819400" y="1518164"/>
            <a:ext cx="184731" cy="369332"/>
          </a:xfrm>
          <a:prstGeom prst="rect">
            <a:avLst/>
          </a:prstGeom>
        </p:spPr>
        <p:txBody>
          <a:bodyPr wrap="none">
            <a:spAutoFit/>
          </a:bodyPr>
          <a:lstStyle/>
          <a:p>
            <a:endParaRPr lang="en-US" dirty="0">
              <a:solidFill>
                <a:schemeClr val="accent6">
                  <a:lumMod val="50000"/>
                </a:schemeClr>
              </a:solidFill>
              <a:latin typeface="Agency FB" pitchFamily="34" charset="0"/>
            </a:endParaRPr>
          </a:p>
        </p:txBody>
      </p:sp>
      <p:sp>
        <p:nvSpPr>
          <p:cNvPr id="5" name="Rectangle 4"/>
          <p:cNvSpPr/>
          <p:nvPr/>
        </p:nvSpPr>
        <p:spPr>
          <a:xfrm>
            <a:off x="2549624" y="2349161"/>
            <a:ext cx="4572000" cy="387798"/>
          </a:xfrm>
          <a:prstGeom prst="rect">
            <a:avLst/>
          </a:prstGeom>
        </p:spPr>
        <p:txBody>
          <a:bodyPr>
            <a:spAutoFit/>
          </a:bodyPr>
          <a:lstStyle/>
          <a:p>
            <a:pPr marL="900113" indent="-360363" algn="just">
              <a:lnSpc>
                <a:spcPct val="80000"/>
              </a:lnSpc>
              <a:buFont typeface="Wingdings" pitchFamily="-112" charset="2"/>
              <a:buChar char="ü"/>
            </a:pPr>
            <a:endParaRPr lang="id-ID" sz="2400" dirty="0">
              <a:solidFill>
                <a:schemeClr val="accent6">
                  <a:lumMod val="50000"/>
                </a:schemeClr>
              </a:solidFill>
              <a:latin typeface="Agency FB" pitchFamily="34" charset="0"/>
            </a:endParaRPr>
          </a:p>
        </p:txBody>
      </p:sp>
      <p:sp>
        <p:nvSpPr>
          <p:cNvPr id="9" name="Rectangle 8"/>
          <p:cNvSpPr/>
          <p:nvPr/>
        </p:nvSpPr>
        <p:spPr>
          <a:xfrm>
            <a:off x="2057400" y="457200"/>
            <a:ext cx="4648199" cy="769441"/>
          </a:xfrm>
          <a:prstGeom prst="rect">
            <a:avLst/>
          </a:prstGeom>
        </p:spPr>
        <p:txBody>
          <a:bodyPr wrap="square">
            <a:spAutoFit/>
          </a:bodyPr>
          <a:lstStyle/>
          <a:p>
            <a:pPr algn="ctr"/>
            <a:r>
              <a:rPr lang="id-ID" sz="4400" b="1" dirty="0">
                <a:solidFill>
                  <a:schemeClr val="accent6">
                    <a:lumMod val="50000"/>
                  </a:schemeClr>
                </a:solidFill>
                <a:latin typeface="Agency FB" pitchFamily="34" charset="0"/>
              </a:rPr>
              <a:t>CIRI-CIRI DEMOKRASI</a:t>
            </a:r>
          </a:p>
        </p:txBody>
      </p:sp>
      <p:sp>
        <p:nvSpPr>
          <p:cNvPr id="10" name="Rectangle 9"/>
          <p:cNvSpPr/>
          <p:nvPr/>
        </p:nvSpPr>
        <p:spPr>
          <a:xfrm>
            <a:off x="790861" y="1702830"/>
            <a:ext cx="7543800" cy="3754874"/>
          </a:xfrm>
          <a:prstGeom prst="rect">
            <a:avLst/>
          </a:prstGeom>
        </p:spPr>
        <p:txBody>
          <a:bodyPr wrap="square">
            <a:spAutoFit/>
          </a:bodyPr>
          <a:lstStyle/>
          <a:p>
            <a:r>
              <a:rPr lang="id-ID" sz="2000" dirty="0">
                <a:latin typeface="Agency FB" pitchFamily="34" charset="0"/>
              </a:rPr>
              <a:t>Jika kita mengkaji lebih jauh tentang ciri-ciri demokrasi, tentu kita tidak lepas dari unsur-unsur yang ada di dalam demokrasi itu sendiri. Beberapa ciri-ciri demokrasi ialah :</a:t>
            </a:r>
          </a:p>
          <a:p>
            <a:r>
              <a:rPr lang="id-ID" dirty="0">
                <a:latin typeface="Agency FB" pitchFamily="34" charset="0"/>
              </a:rPr>
              <a:t> </a:t>
            </a:r>
          </a:p>
          <a:p>
            <a:pPr marL="363538" indent="-363538"/>
            <a:r>
              <a:rPr lang="id-ID" dirty="0">
                <a:latin typeface="Agency FB" pitchFamily="34" charset="0"/>
              </a:rPr>
              <a:t>a.    Mempartisipasikan masyarakat secara aktif dalam kehidupan bermasyarakat, berbangsa,   dan bernegara.</a:t>
            </a:r>
          </a:p>
          <a:p>
            <a:r>
              <a:rPr lang="id-ID" dirty="0">
                <a:latin typeface="Agency FB" pitchFamily="34" charset="0"/>
              </a:rPr>
              <a:t>b.    Adanya pengakuan akan supremasi hukum.</a:t>
            </a:r>
          </a:p>
          <a:p>
            <a:r>
              <a:rPr lang="id-ID" dirty="0">
                <a:latin typeface="Agency FB" pitchFamily="34" charset="0"/>
              </a:rPr>
              <a:t>c.    Adanya kebebasan, baik kebebasan berpendapat, beragama, dan lain sebagainya.</a:t>
            </a:r>
          </a:p>
          <a:p>
            <a:r>
              <a:rPr lang="id-ID" dirty="0">
                <a:latin typeface="Agency FB" pitchFamily="34" charset="0"/>
              </a:rPr>
              <a:t>d.    Pemerintahannya berdasarkan konstitusi.</a:t>
            </a:r>
          </a:p>
          <a:p>
            <a:r>
              <a:rPr lang="id-ID" dirty="0">
                <a:latin typeface="Agency FB" pitchFamily="34" charset="0"/>
              </a:rPr>
              <a:t>e.    Pemilihan umum diselenggarakan secara bebas, jujur dan adil.</a:t>
            </a:r>
          </a:p>
          <a:p>
            <a:r>
              <a:rPr lang="id-ID" dirty="0">
                <a:latin typeface="Agency FB" pitchFamily="34" charset="0"/>
              </a:rPr>
              <a:t>f.     Hak asasi manusia dijamin.</a:t>
            </a:r>
          </a:p>
          <a:p>
            <a:r>
              <a:rPr lang="id-ID" dirty="0">
                <a:latin typeface="Agency FB" pitchFamily="34" charset="0"/>
              </a:rPr>
              <a:t>g.    Adanya persamaan kedudukan di depan hokum.</a:t>
            </a:r>
          </a:p>
          <a:p>
            <a:r>
              <a:rPr lang="id-ID" dirty="0">
                <a:latin typeface="Agency FB" pitchFamily="34" charset="0"/>
              </a:rPr>
              <a:t>h.    Adanya peradilan yang bebas dan tidak memihak.</a:t>
            </a:r>
          </a:p>
          <a:p>
            <a:endParaRPr lang="id-ID" dirty="0">
              <a:latin typeface="Agency FB" pitchFamily="34" charset="0"/>
            </a:endParaRPr>
          </a:p>
        </p:txBody>
      </p:sp>
    </p:spTree>
    <p:extLst>
      <p:ext uri="{BB962C8B-B14F-4D97-AF65-F5344CB8AC3E}">
        <p14:creationId xmlns:p14="http://schemas.microsoft.com/office/powerpoint/2010/main" val="1492791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294290"/>
            <a:ext cx="5410200" cy="769441"/>
          </a:xfrm>
          <a:prstGeom prst="rect">
            <a:avLst/>
          </a:prstGeom>
          <a:solidFill>
            <a:schemeClr val="accent2"/>
          </a:solidFill>
        </p:spPr>
        <p:txBody>
          <a:bodyPr wrap="square">
            <a:spAutoFit/>
          </a:bodyPr>
          <a:lstStyle/>
          <a:p>
            <a:r>
              <a:rPr lang="id-ID" sz="4400" b="1" dirty="0">
                <a:solidFill>
                  <a:schemeClr val="accent3"/>
                </a:solidFill>
                <a:latin typeface="Agency FB" pitchFamily="34" charset="0"/>
              </a:rPr>
              <a:t>UNSUR-UNSUR DEMOKRASI</a:t>
            </a:r>
          </a:p>
        </p:txBody>
      </p:sp>
      <p:sp>
        <p:nvSpPr>
          <p:cNvPr id="7" name="Rectangle 6"/>
          <p:cNvSpPr/>
          <p:nvPr/>
        </p:nvSpPr>
        <p:spPr>
          <a:xfrm>
            <a:off x="1752600" y="2190473"/>
            <a:ext cx="6324600" cy="3970318"/>
          </a:xfrm>
          <a:prstGeom prst="rect">
            <a:avLst/>
          </a:prstGeom>
        </p:spPr>
        <p:txBody>
          <a:bodyPr wrap="square">
            <a:spAutoFit/>
          </a:bodyPr>
          <a:lstStyle/>
          <a:p>
            <a:pPr lvl="0" algn="just"/>
            <a:r>
              <a:rPr lang="id-ID" sz="2800" dirty="0">
                <a:latin typeface="Berlin Sans FB Demi" pitchFamily="34" charset="0"/>
              </a:rPr>
              <a:t>Kebebasan adalah keleluasan untuk membuat pilihan terhadap beragam pilihan atau melakukan sesuatu yang bermanfaat bagi kepentingan bersama atas kehendak sendiri, tanpa tekanan dari pihak manapun. Namun, kebebasan bukan keleluasan untuk melakukan segala hal tanpa batas. </a:t>
            </a:r>
          </a:p>
        </p:txBody>
      </p:sp>
      <p:sp>
        <p:nvSpPr>
          <p:cNvPr id="5" name="Rectangle 4"/>
          <p:cNvSpPr/>
          <p:nvPr/>
        </p:nvSpPr>
        <p:spPr>
          <a:xfrm>
            <a:off x="3647822" y="1386102"/>
            <a:ext cx="2534155"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smtClean="0">
                <a:ln w="11430"/>
                <a:effectLst>
                  <a:outerShdw blurRad="76200" dist="50800" dir="5400000" algn="tl" rotWithShape="0">
                    <a:srgbClr val="000000">
                      <a:alpha val="65000"/>
                    </a:srgbClr>
                  </a:outerShdw>
                </a:effectLst>
              </a:rPr>
              <a:t>KEBEBASAN</a:t>
            </a:r>
            <a:endParaRPr lang="en-US" sz="3600" b="1" cap="none" spc="50" dirty="0">
              <a:ln w="11430"/>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9881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5562600" cy="769441"/>
          </a:xfrm>
          <a:prstGeom prst="rect">
            <a:avLst/>
          </a:prstGeom>
          <a:solidFill>
            <a:schemeClr val="accent2"/>
          </a:solidFill>
        </p:spPr>
        <p:txBody>
          <a:bodyPr wrap="square">
            <a:spAutoFit/>
          </a:bodyPr>
          <a:lstStyle/>
          <a:p>
            <a:r>
              <a:rPr lang="en-US" sz="4400" b="1" dirty="0" smtClean="0">
                <a:solidFill>
                  <a:schemeClr val="accent3"/>
                </a:solidFill>
                <a:latin typeface="Agency FB" pitchFamily="34" charset="0"/>
              </a:rPr>
              <a:t> </a:t>
            </a:r>
            <a:r>
              <a:rPr lang="id-ID" sz="4400" b="1" dirty="0" smtClean="0">
                <a:solidFill>
                  <a:schemeClr val="accent3"/>
                </a:solidFill>
                <a:latin typeface="Agency FB" pitchFamily="34" charset="0"/>
              </a:rPr>
              <a:t>UNSUR-UNSUR </a:t>
            </a:r>
            <a:r>
              <a:rPr lang="id-ID" sz="4400" b="1" dirty="0">
                <a:solidFill>
                  <a:schemeClr val="accent3"/>
                </a:solidFill>
                <a:latin typeface="Agency FB" pitchFamily="34" charset="0"/>
              </a:rPr>
              <a:t>DEMOKRASI</a:t>
            </a:r>
          </a:p>
        </p:txBody>
      </p:sp>
      <p:sp>
        <p:nvSpPr>
          <p:cNvPr id="7" name="Rectangle 6"/>
          <p:cNvSpPr/>
          <p:nvPr/>
        </p:nvSpPr>
        <p:spPr>
          <a:xfrm>
            <a:off x="1752600" y="2190473"/>
            <a:ext cx="6324600" cy="461665"/>
          </a:xfrm>
          <a:prstGeom prst="rect">
            <a:avLst/>
          </a:prstGeom>
        </p:spPr>
        <p:txBody>
          <a:bodyPr wrap="square">
            <a:spAutoFit/>
          </a:bodyPr>
          <a:lstStyle/>
          <a:p>
            <a:pPr lvl="0" algn="just"/>
            <a:endParaRPr lang="id-ID" sz="2400" dirty="0">
              <a:solidFill>
                <a:srgbClr val="F79646">
                  <a:lumMod val="50000"/>
                </a:srgbClr>
              </a:solidFill>
              <a:latin typeface="Berlin Sans FB Demi" pitchFamily="34" charset="0"/>
            </a:endParaRPr>
          </a:p>
        </p:txBody>
      </p:sp>
      <p:sp>
        <p:nvSpPr>
          <p:cNvPr id="8" name="Rectangle 7"/>
          <p:cNvSpPr/>
          <p:nvPr/>
        </p:nvSpPr>
        <p:spPr>
          <a:xfrm>
            <a:off x="609600" y="2051973"/>
            <a:ext cx="8229600" cy="2308324"/>
          </a:xfrm>
          <a:prstGeom prst="rect">
            <a:avLst/>
          </a:prstGeom>
        </p:spPr>
        <p:txBody>
          <a:bodyPr wrap="square">
            <a:spAutoFit/>
          </a:bodyPr>
          <a:lstStyle/>
          <a:p>
            <a:r>
              <a:rPr lang="id-ID" sz="3600" b="1" dirty="0">
                <a:latin typeface="Agency FB" pitchFamily="34" charset="0"/>
              </a:rPr>
              <a:t>Persamaan itu berarti tidak adanya keistimewaan bagi siapa pun dan pemberian kesempatan yang sama kepada setiap dan semua orang.</a:t>
            </a:r>
            <a:br>
              <a:rPr lang="id-ID" sz="3600" b="1" dirty="0">
                <a:latin typeface="Agency FB" pitchFamily="34" charset="0"/>
              </a:rPr>
            </a:br>
            <a:endParaRPr lang="id-ID" sz="3600" b="1" dirty="0">
              <a:latin typeface="Agency FB" pitchFamily="34" charset="0"/>
            </a:endParaRPr>
          </a:p>
        </p:txBody>
      </p:sp>
      <p:pic>
        <p:nvPicPr>
          <p:cNvPr id="10" name="Picture 9" descr="menggugat-asas-persamaan-di-depan-hukum-ilustrasi-alwi.gif"/>
          <p:cNvPicPr>
            <a:picLocks noChangeAspect="1"/>
          </p:cNvPicPr>
          <p:nvPr/>
        </p:nvPicPr>
        <p:blipFill>
          <a:blip r:embed="rId3" cstate="print"/>
          <a:stretch>
            <a:fillRect/>
          </a:stretch>
        </p:blipFill>
        <p:spPr>
          <a:xfrm>
            <a:off x="2862672" y="4191000"/>
            <a:ext cx="4104456" cy="2525819"/>
          </a:xfrm>
          <a:prstGeom prst="rect">
            <a:avLst/>
          </a:prstGeom>
          <a:ln>
            <a:noFill/>
          </a:ln>
          <a:effectLst>
            <a:softEdge rad="112500"/>
          </a:effectLst>
        </p:spPr>
      </p:pic>
      <p:sp>
        <p:nvSpPr>
          <p:cNvPr id="6" name="Rectangle 5"/>
          <p:cNvSpPr/>
          <p:nvPr/>
        </p:nvSpPr>
        <p:spPr>
          <a:xfrm>
            <a:off x="3204366" y="1288666"/>
            <a:ext cx="2177327" cy="523220"/>
          </a:xfrm>
          <a:prstGeom prst="rect">
            <a:avLst/>
          </a:prstGeom>
        </p:spPr>
        <p:txBody>
          <a:bodyPr wrap="none">
            <a:spAutoFit/>
          </a:bodyPr>
          <a:lstStyle/>
          <a:p>
            <a:pPr algn="ctr"/>
            <a:r>
              <a:rPr lang="en-US" sz="2800" b="1" spc="50" dirty="0" smtClean="0">
                <a:ln w="11430"/>
                <a:effectLst>
                  <a:outerShdw blurRad="76200" dist="50800" dir="5400000" algn="tl" rotWithShape="0">
                    <a:srgbClr val="000000">
                      <a:alpha val="65000"/>
                    </a:srgbClr>
                  </a:outerShdw>
                </a:effectLst>
              </a:rPr>
              <a:t>PERSAMAAN</a:t>
            </a:r>
            <a:endParaRPr lang="en-US" sz="2800" b="1" spc="50" dirty="0">
              <a:ln w="11430"/>
              <a:effectLst>
                <a:outerShdw blurRad="76200" dist="50800" dir="5400000" algn="tl" rotWithShape="0">
                  <a:srgbClr val="000000">
                    <a:alpha val="65000"/>
                  </a:srgbClr>
                </a:outerShdw>
              </a:effectLst>
            </a:endParaRPr>
          </a:p>
        </p:txBody>
      </p:sp>
      <p:sp>
        <p:nvSpPr>
          <p:cNvPr id="5" name="Rectangle 4"/>
          <p:cNvSpPr/>
          <p:nvPr/>
        </p:nvSpPr>
        <p:spPr>
          <a:xfrm rot="19103737">
            <a:off x="247534" y="1024242"/>
            <a:ext cx="1242841" cy="46166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algn="ctr"/>
            <a:r>
              <a:rPr lang="en-US" sz="2400" b="1" dirty="0" err="1">
                <a:ln w="11430"/>
                <a:effectLst>
                  <a:outerShdw blurRad="50800" dist="39000" dir="5460000" algn="tl">
                    <a:srgbClr val="000000">
                      <a:alpha val="38000"/>
                    </a:srgbClr>
                  </a:outerShdw>
                </a:effectLst>
              </a:rPr>
              <a:t>lanjutan</a:t>
            </a:r>
            <a:endParaRPr lang="en-US" sz="2400" b="1" dirty="0">
              <a:ln w="11430"/>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4987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edg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8" y="0"/>
            <a:ext cx="915092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6400800" cy="769441"/>
          </a:xfrm>
          <a:prstGeom prst="rect">
            <a:avLst/>
          </a:prstGeom>
          <a:solidFill>
            <a:schemeClr val="accent2"/>
          </a:solidFill>
        </p:spPr>
        <p:txBody>
          <a:bodyPr wrap="square">
            <a:spAutoFit/>
          </a:bodyPr>
          <a:lstStyle/>
          <a:p>
            <a:pPr algn="ctr"/>
            <a:r>
              <a:rPr lang="id-ID" sz="4400" b="1" dirty="0" smtClean="0">
                <a:solidFill>
                  <a:schemeClr val="accent3"/>
                </a:solidFill>
                <a:latin typeface="Agency FB" pitchFamily="34" charset="0"/>
              </a:rPr>
              <a:t>UNSUR-UNSUR DEMOKRASI</a:t>
            </a:r>
            <a:endParaRPr lang="id-ID" sz="4400" b="1" dirty="0">
              <a:solidFill>
                <a:schemeClr val="accent3"/>
              </a:solidFill>
              <a:latin typeface="Agency FB" pitchFamily="34" charset="0"/>
            </a:endParaRPr>
          </a:p>
        </p:txBody>
      </p:sp>
      <p:sp>
        <p:nvSpPr>
          <p:cNvPr id="5" name="Rectangle 4"/>
          <p:cNvSpPr/>
          <p:nvPr/>
        </p:nvSpPr>
        <p:spPr>
          <a:xfrm>
            <a:off x="3902242" y="1295400"/>
            <a:ext cx="1762021" cy="523220"/>
          </a:xfrm>
          <a:prstGeom prst="rect">
            <a:avLst/>
          </a:prstGeom>
        </p:spPr>
        <p:txBody>
          <a:bodyPr wrap="none">
            <a:spAutoFit/>
          </a:bodyPr>
          <a:lstStyle/>
          <a:p>
            <a:r>
              <a:rPr lang="id-ID" sz="2800" b="1" u="sng" dirty="0">
                <a:latin typeface="Agency FB" pitchFamily="34" charset="0"/>
              </a:rPr>
              <a:t>SOLIDARITAS</a:t>
            </a:r>
          </a:p>
        </p:txBody>
      </p:sp>
      <p:sp>
        <p:nvSpPr>
          <p:cNvPr id="6" name="Rectangle 5"/>
          <p:cNvSpPr/>
          <p:nvPr/>
        </p:nvSpPr>
        <p:spPr>
          <a:xfrm>
            <a:off x="3971515" y="3244334"/>
            <a:ext cx="184731" cy="369332"/>
          </a:xfrm>
          <a:prstGeom prst="rect">
            <a:avLst/>
          </a:prstGeom>
        </p:spPr>
        <p:txBody>
          <a:bodyPr wrap="none">
            <a:spAutoFit/>
          </a:bodyPr>
          <a:lstStyle/>
          <a:p>
            <a:endParaRPr lang="id-ID" b="1" i="1" u="sng" dirty="0">
              <a:solidFill>
                <a:schemeClr val="accent6">
                  <a:lumMod val="50000"/>
                </a:schemeClr>
              </a:solidFill>
              <a:latin typeface="Agency FB" pitchFamily="34" charset="0"/>
            </a:endParaRPr>
          </a:p>
        </p:txBody>
      </p:sp>
      <p:sp>
        <p:nvSpPr>
          <p:cNvPr id="7" name="Rectangle 6"/>
          <p:cNvSpPr/>
          <p:nvPr/>
        </p:nvSpPr>
        <p:spPr>
          <a:xfrm>
            <a:off x="838200" y="2136339"/>
            <a:ext cx="7848600" cy="3970318"/>
          </a:xfrm>
          <a:prstGeom prst="rect">
            <a:avLst/>
          </a:prstGeom>
        </p:spPr>
        <p:txBody>
          <a:bodyPr wrap="square">
            <a:spAutoFit/>
          </a:bodyPr>
          <a:lstStyle/>
          <a:p>
            <a:pPr algn="just"/>
            <a:r>
              <a:rPr lang="id-ID" sz="2800" b="1" dirty="0">
                <a:latin typeface="Agency FB" pitchFamily="34" charset="0"/>
              </a:rPr>
              <a:t>Soridaritas atau kesetiakawanan adalah kesediaan untuk memperhatikan kepentingan dan bekerja sama dengan orang lain. Nilai solidaritas mengikat manusia yang sama-sama memiliki kebebasan untuk mempertimbangkan kepentingan pihak lain. Dalam kehidupan demokratis di kenal ‘agree to disagree’ yang berarti ’setuju untuk tidak setuju’. Ungkapan itu menunjukan adanya prinsip solidaritas ; sebab, walau berbeda pandangan atau kepentingan, para pihak tetap sepakat untuk mempertahankan kesatuan/ikatan bersama. </a:t>
            </a:r>
          </a:p>
        </p:txBody>
      </p:sp>
      <p:sp>
        <p:nvSpPr>
          <p:cNvPr id="8" name="Rectangle 7"/>
          <p:cNvSpPr/>
          <p:nvPr/>
        </p:nvSpPr>
        <p:spPr>
          <a:xfrm rot="19164073">
            <a:off x="216780" y="1272696"/>
            <a:ext cx="124284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sz="2400" b="1" dirty="0" err="1">
                <a:ln w="11430"/>
                <a:solidFill>
                  <a:schemeClr val="bg1"/>
                </a:solidFill>
                <a:effectLst>
                  <a:outerShdw blurRad="50800" dist="39000" dir="5460000" algn="tl">
                    <a:srgbClr val="000000">
                      <a:alpha val="38000"/>
                    </a:srgbClr>
                  </a:outerShdw>
                </a:effectLst>
              </a:rPr>
              <a:t>lanjutan</a:t>
            </a:r>
            <a:endParaRPr lang="en-US" sz="2400" b="1" dirty="0">
              <a:ln w="11430"/>
              <a:solidFill>
                <a:schemeClr val="bg1"/>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690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heel(1)">
                                      <p:cBhvr>
                                        <p:cTn id="12" dur="2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explosionhub.com/wp-content/uploads/2012/04/powerpoint-christian-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52600" y="228600"/>
            <a:ext cx="5202380" cy="707886"/>
          </a:xfrm>
          <a:prstGeom prst="rect">
            <a:avLst/>
          </a:prstGeom>
          <a:solidFill>
            <a:schemeClr val="bg2">
              <a:lumMod val="90000"/>
            </a:schemeClr>
          </a:solidFill>
        </p:spPr>
        <p:txBody>
          <a:bodyPr wrap="square">
            <a:spAutoFit/>
          </a:bodyPr>
          <a:lstStyle/>
          <a:p>
            <a:pPr algn="ctr"/>
            <a:r>
              <a:rPr lang="en-US" sz="2000" dirty="0">
                <a:latin typeface="Berlin Sans FB Demi" pitchFamily="34" charset="0"/>
              </a:rPr>
              <a:t>KONSEP DASAR DEMOKRASI </a:t>
            </a:r>
          </a:p>
          <a:p>
            <a:pPr algn="ctr"/>
            <a:r>
              <a:rPr lang="en-US" sz="2000" dirty="0">
                <a:latin typeface="Berlin Sans FB Demi" pitchFamily="34" charset="0"/>
              </a:rPr>
              <a:t>“GOVERNMENT </a:t>
            </a:r>
            <a:r>
              <a:rPr lang="en-US" sz="2000" dirty="0" smtClean="0">
                <a:latin typeface="Berlin Sans FB Demi" pitchFamily="34" charset="0"/>
              </a:rPr>
              <a:t>OR RULE BY </a:t>
            </a:r>
            <a:r>
              <a:rPr lang="en-US" sz="2000" dirty="0">
                <a:latin typeface="Berlin Sans FB Demi" pitchFamily="34" charset="0"/>
              </a:rPr>
              <a:t>THE PEOPLE”</a:t>
            </a:r>
          </a:p>
        </p:txBody>
      </p:sp>
      <p:sp>
        <p:nvSpPr>
          <p:cNvPr id="9" name="Oval 3"/>
          <p:cNvSpPr>
            <a:spLocks noChangeArrowheads="1"/>
          </p:cNvSpPr>
          <p:nvPr/>
        </p:nvSpPr>
        <p:spPr bwMode="auto">
          <a:xfrm>
            <a:off x="3425536" y="2945471"/>
            <a:ext cx="2209800" cy="1905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latin typeface="Verdana" pitchFamily="34" charset="0"/>
                <a:hlinkClick r:id="rId3" action="ppaction://hlinkfile"/>
              </a:rPr>
              <a:t>THE PEOPLE</a:t>
            </a:r>
            <a:endParaRPr lang="en-US" sz="2400" b="1" dirty="0">
              <a:latin typeface="Verdana" pitchFamily="34" charset="0"/>
            </a:endParaRPr>
          </a:p>
        </p:txBody>
      </p:sp>
      <p:sp>
        <p:nvSpPr>
          <p:cNvPr id="10" name="AutoShape 5"/>
          <p:cNvSpPr>
            <a:spLocks noChangeArrowheads="1"/>
          </p:cNvSpPr>
          <p:nvPr/>
        </p:nvSpPr>
        <p:spPr bwMode="auto">
          <a:xfrm rot="9457201">
            <a:off x="1354330" y="3569699"/>
            <a:ext cx="2057298" cy="2616962"/>
          </a:xfrm>
          <a:prstGeom prst="curvedLeftArrow">
            <a:avLst>
              <a:gd name="adj1" fmla="val 30084"/>
              <a:gd name="adj2" fmla="val 60168"/>
              <a:gd name="adj3" fmla="val 33333"/>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GB" dirty="0">
              <a:latin typeface="Verdana" pitchFamily="34" charset="0"/>
            </a:endParaRPr>
          </a:p>
        </p:txBody>
      </p:sp>
      <p:sp>
        <p:nvSpPr>
          <p:cNvPr id="11" name="AutoShape 6"/>
          <p:cNvSpPr>
            <a:spLocks noChangeArrowheads="1"/>
          </p:cNvSpPr>
          <p:nvPr/>
        </p:nvSpPr>
        <p:spPr bwMode="auto">
          <a:xfrm rot="844105">
            <a:off x="2704036" y="1418846"/>
            <a:ext cx="2716665" cy="1214656"/>
          </a:xfrm>
          <a:prstGeom prst="curvedDownArrow">
            <a:avLst>
              <a:gd name="adj1" fmla="val 48889"/>
              <a:gd name="adj2" fmla="val 97778"/>
              <a:gd name="adj3" fmla="val 33333"/>
            </a:avLst>
          </a:prstGeom>
          <a:solidFill>
            <a:srgbClr val="99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 name="AutoShape 4"/>
          <p:cNvSpPr>
            <a:spLocks noChangeArrowheads="1"/>
          </p:cNvSpPr>
          <p:nvPr/>
        </p:nvSpPr>
        <p:spPr bwMode="auto">
          <a:xfrm rot="1009991">
            <a:off x="5629327" y="3348157"/>
            <a:ext cx="1952625" cy="2743200"/>
          </a:xfrm>
          <a:prstGeom prst="curvedLeftArrow">
            <a:avLst>
              <a:gd name="adj1" fmla="val 28098"/>
              <a:gd name="adj2" fmla="val 56195"/>
              <a:gd name="adj3" fmla="val 33333"/>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 name="Rectangle 3"/>
          <p:cNvSpPr/>
          <p:nvPr/>
        </p:nvSpPr>
        <p:spPr>
          <a:xfrm>
            <a:off x="2819400" y="4535091"/>
            <a:ext cx="530915" cy="369332"/>
          </a:xfrm>
          <a:prstGeom prst="rect">
            <a:avLst/>
          </a:prstGeom>
        </p:spPr>
        <p:txBody>
          <a:bodyPr wrap="none">
            <a:spAutoFit/>
          </a:bodyPr>
          <a:lstStyle/>
          <a:p>
            <a:r>
              <a:rPr lang="en-US" b="1" dirty="0">
                <a:latin typeface="Verdana" pitchFamily="34" charset="0"/>
              </a:rPr>
              <a:t>BY</a:t>
            </a:r>
          </a:p>
        </p:txBody>
      </p:sp>
      <p:sp>
        <p:nvSpPr>
          <p:cNvPr id="5" name="Rectangle 4"/>
          <p:cNvSpPr/>
          <p:nvPr/>
        </p:nvSpPr>
        <p:spPr>
          <a:xfrm>
            <a:off x="3350315" y="2209800"/>
            <a:ext cx="712054" cy="369332"/>
          </a:xfrm>
          <a:prstGeom prst="rect">
            <a:avLst/>
          </a:prstGeom>
        </p:spPr>
        <p:txBody>
          <a:bodyPr wrap="none">
            <a:spAutoFit/>
          </a:bodyPr>
          <a:lstStyle/>
          <a:p>
            <a:r>
              <a:rPr lang="en-US" b="1" dirty="0">
                <a:latin typeface="Verdana" pitchFamily="34" charset="0"/>
              </a:rPr>
              <a:t>FOR</a:t>
            </a:r>
          </a:p>
        </p:txBody>
      </p:sp>
      <p:sp>
        <p:nvSpPr>
          <p:cNvPr id="13" name="Rectangle 12"/>
          <p:cNvSpPr/>
          <p:nvPr/>
        </p:nvSpPr>
        <p:spPr>
          <a:xfrm>
            <a:off x="5867400" y="4172685"/>
            <a:ext cx="930063" cy="369332"/>
          </a:xfrm>
          <a:prstGeom prst="rect">
            <a:avLst/>
          </a:prstGeom>
        </p:spPr>
        <p:txBody>
          <a:bodyPr wrap="none">
            <a:spAutoFit/>
          </a:bodyPr>
          <a:lstStyle/>
          <a:p>
            <a:r>
              <a:rPr lang="en-US" b="1" dirty="0">
                <a:latin typeface="Verdana" pitchFamily="34" charset="0"/>
              </a:rPr>
              <a:t>FROM</a:t>
            </a:r>
          </a:p>
        </p:txBody>
      </p:sp>
      <p:pic>
        <p:nvPicPr>
          <p:cNvPr id="15" name="Picture 6" descr="http://t2.gstatic.com/images?q=tbn:ANd9GcR3YKmO5mMlm8mfUU7EiLe-Il5DO_Cm3vulWj7N_K_21zq5IbJg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639" y="1102248"/>
            <a:ext cx="247650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t1.gstatic.com/images?q=tbn:ANd9GcRRAlmPFKY84Ztpm6e_Zs8uopu3G_JHkMXmjj9eRO9IchC6Eg8uaedGBO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106878"/>
            <a:ext cx="2382978" cy="183859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8569" y="3103382"/>
            <a:ext cx="2165849" cy="369332"/>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DIRECT DEMOCRACY</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 name="Rectangle 15"/>
          <p:cNvSpPr/>
          <p:nvPr/>
        </p:nvSpPr>
        <p:spPr>
          <a:xfrm>
            <a:off x="6954980" y="3043627"/>
            <a:ext cx="1952842" cy="646331"/>
          </a:xfrm>
          <a:prstGeom prst="rect">
            <a:avLst/>
          </a:prstGeom>
        </p:spPr>
        <p:txBody>
          <a:bodyPr wrap="none">
            <a:spAutoFit/>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REPRESENTATIVE </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DEMOCRACY</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26344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2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circle(in)">
                                      <p:cBhvr>
                                        <p:cTn id="43" dur="20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10242"/>
                                        </p:tgtEl>
                                        <p:attrNameLst>
                                          <p:attrName>style.visibility</p:attrName>
                                        </p:attrNameLst>
                                      </p:cBhvr>
                                      <p:to>
                                        <p:strVal val="visible"/>
                                      </p:to>
                                    </p:set>
                                    <p:animEffect transition="in" filter="wheel(1)">
                                      <p:cBhvr>
                                        <p:cTn id="48" dur="2000"/>
                                        <p:tgtEl>
                                          <p:spTgt spid="1024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arn(inVertical)">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heel(1)">
                                      <p:cBhvr>
                                        <p:cTn id="58" dur="20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circle(in)">
                                      <p:cBhvr>
                                        <p:cTn id="6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4" grpId="0"/>
      <p:bldP spid="5" grpId="0"/>
      <p:bldP spid="13" grpId="0"/>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6400800" cy="769441"/>
          </a:xfrm>
          <a:prstGeom prst="rect">
            <a:avLst/>
          </a:prstGeom>
          <a:solidFill>
            <a:schemeClr val="accent2"/>
          </a:solidFill>
        </p:spPr>
        <p:txBody>
          <a:bodyPr wrap="square">
            <a:spAutoFit/>
          </a:bodyPr>
          <a:lstStyle/>
          <a:p>
            <a:pPr algn="ctr"/>
            <a:r>
              <a:rPr lang="id-ID" sz="4400" b="1" dirty="0" smtClean="0">
                <a:solidFill>
                  <a:schemeClr val="accent3"/>
                </a:solidFill>
                <a:latin typeface="Agency FB" pitchFamily="34" charset="0"/>
              </a:rPr>
              <a:t>UNSUR-UNSUR DEMOKRASI</a:t>
            </a:r>
            <a:endParaRPr lang="id-ID" sz="4400" b="1" dirty="0">
              <a:solidFill>
                <a:schemeClr val="accent3"/>
              </a:solidFill>
              <a:latin typeface="Agency FB" pitchFamily="34" charset="0"/>
            </a:endParaRPr>
          </a:p>
        </p:txBody>
      </p:sp>
      <p:sp>
        <p:nvSpPr>
          <p:cNvPr id="5" name="Rectangle 4"/>
          <p:cNvSpPr/>
          <p:nvPr/>
        </p:nvSpPr>
        <p:spPr>
          <a:xfrm>
            <a:off x="4103248" y="1103144"/>
            <a:ext cx="1784463" cy="584775"/>
          </a:xfrm>
          <a:prstGeom prst="rect">
            <a:avLst/>
          </a:prstGeom>
        </p:spPr>
        <p:txBody>
          <a:bodyPr wrap="none">
            <a:spAutoFit/>
          </a:bodyPr>
          <a:lstStyle/>
          <a:p>
            <a:r>
              <a:rPr lang="id-ID" sz="3200" b="1" u="sng" dirty="0" smtClean="0">
                <a:latin typeface="Agency FB" pitchFamily="34" charset="0"/>
              </a:rPr>
              <a:t>TOLERAN</a:t>
            </a:r>
            <a:r>
              <a:rPr lang="en-US" sz="3200" b="1" u="sng" dirty="0" smtClean="0">
                <a:latin typeface="Agency FB" pitchFamily="34" charset="0"/>
              </a:rPr>
              <a:t>SI </a:t>
            </a:r>
            <a:endParaRPr lang="id-ID" sz="3200" b="1" u="sng" dirty="0">
              <a:solidFill>
                <a:schemeClr val="bg2"/>
              </a:solidFill>
              <a:latin typeface="Agency FB" pitchFamily="34" charset="0"/>
            </a:endParaRPr>
          </a:p>
        </p:txBody>
      </p:sp>
      <p:sp>
        <p:nvSpPr>
          <p:cNvPr id="6" name="Rectangle 5"/>
          <p:cNvSpPr/>
          <p:nvPr/>
        </p:nvSpPr>
        <p:spPr>
          <a:xfrm>
            <a:off x="2798925" y="1783903"/>
            <a:ext cx="4572000" cy="2308324"/>
          </a:xfrm>
          <a:prstGeom prst="rect">
            <a:avLst/>
          </a:prstGeom>
        </p:spPr>
        <p:txBody>
          <a:bodyPr>
            <a:spAutoFit/>
          </a:bodyPr>
          <a:lstStyle/>
          <a:p>
            <a:r>
              <a:rPr lang="id-ID" sz="2400" b="1" dirty="0">
                <a:latin typeface="Agency FB" pitchFamily="34" charset="0"/>
              </a:rPr>
              <a:t>Dalam demokrasi seseorang berhak memiliki pandangan nya sendiri , tetapi, ia akan </a:t>
            </a:r>
            <a:r>
              <a:rPr lang="id-ID" sz="2400" b="1" dirty="0" smtClean="0">
                <a:latin typeface="Agency FB" pitchFamily="34" charset="0"/>
              </a:rPr>
              <a:t>memegang </a:t>
            </a:r>
            <a:r>
              <a:rPr lang="id-ID" sz="2400" b="1" dirty="0">
                <a:latin typeface="Agency FB" pitchFamily="34" charset="0"/>
              </a:rPr>
              <a:t>teguh pendiriannya itu dengan cara yang toleran terhadap pandangan orang lain yang berbeda atau bertentangan dengan pendirian nya.</a:t>
            </a:r>
          </a:p>
        </p:txBody>
      </p:sp>
      <p:pic>
        <p:nvPicPr>
          <p:cNvPr id="9" name="Picture 8" descr="konflik-solution.jpg"/>
          <p:cNvPicPr>
            <a:picLocks noChangeAspect="1"/>
          </p:cNvPicPr>
          <p:nvPr/>
        </p:nvPicPr>
        <p:blipFill>
          <a:blip r:embed="rId3" cstate="print"/>
          <a:stretch>
            <a:fillRect/>
          </a:stretch>
        </p:blipFill>
        <p:spPr>
          <a:xfrm>
            <a:off x="2701704" y="4525649"/>
            <a:ext cx="2829420" cy="1944216"/>
          </a:xfrm>
          <a:prstGeom prst="ellipse">
            <a:avLst/>
          </a:prstGeom>
          <a:ln>
            <a:noFill/>
          </a:ln>
          <a:effectLst>
            <a:softEdge rad="112500"/>
          </a:effectLst>
        </p:spPr>
      </p:pic>
      <p:pic>
        <p:nvPicPr>
          <p:cNvPr id="10" name="Picture 9" descr="toleransi_cover.jpg"/>
          <p:cNvPicPr>
            <a:picLocks noChangeAspect="1"/>
          </p:cNvPicPr>
          <p:nvPr/>
        </p:nvPicPr>
        <p:blipFill>
          <a:blip r:embed="rId4" cstate="print"/>
          <a:stretch>
            <a:fillRect/>
          </a:stretch>
        </p:blipFill>
        <p:spPr>
          <a:xfrm>
            <a:off x="6096000" y="4038600"/>
            <a:ext cx="2376264" cy="2679997"/>
          </a:xfrm>
          <a:prstGeom prst="roundRect">
            <a:avLst>
              <a:gd name="adj" fmla="val 16667"/>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1" name="Rectangle 10"/>
          <p:cNvSpPr/>
          <p:nvPr/>
        </p:nvSpPr>
        <p:spPr>
          <a:xfrm rot="19164073">
            <a:off x="216780" y="1272696"/>
            <a:ext cx="124284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sz="2400" b="1" dirty="0" err="1">
                <a:ln w="11430"/>
                <a:solidFill>
                  <a:schemeClr val="bg1"/>
                </a:solidFill>
                <a:effectLst>
                  <a:outerShdw blurRad="50800" dist="39000" dir="5460000" algn="tl">
                    <a:srgbClr val="000000">
                      <a:alpha val="38000"/>
                    </a:srgbClr>
                  </a:outerShdw>
                </a:effectLst>
              </a:rPr>
              <a:t>lanjutan</a:t>
            </a:r>
            <a:endParaRPr lang="en-US" sz="2400" b="1" dirty="0">
              <a:ln w="11430"/>
              <a:solidFill>
                <a:schemeClr val="bg1"/>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2882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6400800" cy="769441"/>
          </a:xfrm>
          <a:prstGeom prst="rect">
            <a:avLst/>
          </a:prstGeom>
          <a:solidFill>
            <a:schemeClr val="accent2"/>
          </a:solidFill>
        </p:spPr>
        <p:txBody>
          <a:bodyPr wrap="square">
            <a:spAutoFit/>
          </a:bodyPr>
          <a:lstStyle/>
          <a:p>
            <a:pPr algn="ctr"/>
            <a:r>
              <a:rPr lang="id-ID" sz="4400" b="1" dirty="0" smtClean="0">
                <a:solidFill>
                  <a:schemeClr val="accent3"/>
                </a:solidFill>
                <a:latin typeface="Agency FB" pitchFamily="34" charset="0"/>
              </a:rPr>
              <a:t>UNSUR-UNSUR DEMOKRASI</a:t>
            </a:r>
            <a:endParaRPr lang="id-ID" sz="4400" b="1" dirty="0">
              <a:solidFill>
                <a:schemeClr val="accent3"/>
              </a:solidFill>
              <a:latin typeface="Agency FB" pitchFamily="34" charset="0"/>
            </a:endParaRPr>
          </a:p>
        </p:txBody>
      </p:sp>
      <p:sp>
        <p:nvSpPr>
          <p:cNvPr id="5" name="Rectangle 4"/>
          <p:cNvSpPr/>
          <p:nvPr/>
        </p:nvSpPr>
        <p:spPr>
          <a:xfrm>
            <a:off x="3324367" y="1241918"/>
            <a:ext cx="3466013" cy="523220"/>
          </a:xfrm>
          <a:prstGeom prst="rect">
            <a:avLst/>
          </a:prstGeom>
        </p:spPr>
        <p:txBody>
          <a:bodyPr wrap="none">
            <a:spAutoFit/>
          </a:bodyPr>
          <a:lstStyle/>
          <a:p>
            <a:r>
              <a:rPr lang="id-ID" sz="2800" b="1" u="sng" dirty="0">
                <a:latin typeface="Agency FB" pitchFamily="34" charset="0"/>
              </a:rPr>
              <a:t>MENGHORMATI KEJUJURAN</a:t>
            </a:r>
          </a:p>
        </p:txBody>
      </p:sp>
      <p:sp>
        <p:nvSpPr>
          <p:cNvPr id="6" name="Rectangle 5"/>
          <p:cNvSpPr/>
          <p:nvPr/>
        </p:nvSpPr>
        <p:spPr>
          <a:xfrm>
            <a:off x="2286000" y="1951672"/>
            <a:ext cx="6172200" cy="2677656"/>
          </a:xfrm>
          <a:prstGeom prst="rect">
            <a:avLst/>
          </a:prstGeom>
        </p:spPr>
        <p:txBody>
          <a:bodyPr wrap="square">
            <a:spAutoFit/>
          </a:bodyPr>
          <a:lstStyle/>
          <a:p>
            <a:r>
              <a:rPr lang="id-ID" sz="2800" b="1" dirty="0">
                <a:latin typeface="Agency FB" pitchFamily="34" charset="0"/>
              </a:rPr>
              <a:t>Pemerintah harus jujur dan terbuka kepada rakyat . Pemerintah harus terbuka kepada rakyat tentang bagaimana semua keputusan pemerintah dibuat, dan atas pertimbangan apa sebuah kebijakan dipilih di antara sejumlah alternatif kebijakan yang ada . </a:t>
            </a:r>
          </a:p>
        </p:txBody>
      </p:sp>
      <p:pic>
        <p:nvPicPr>
          <p:cNvPr id="8" name="Picture 2" descr="C:\Users\user\Downloads\kejujuran.jpg"/>
          <p:cNvPicPr>
            <a:picLocks noChangeAspect="1" noChangeArrowheads="1"/>
          </p:cNvPicPr>
          <p:nvPr/>
        </p:nvPicPr>
        <p:blipFill>
          <a:blip r:embed="rId3" cstate="print"/>
          <a:srcRect/>
          <a:stretch>
            <a:fillRect/>
          </a:stretch>
        </p:blipFill>
        <p:spPr bwMode="auto">
          <a:xfrm>
            <a:off x="5608307" y="4038600"/>
            <a:ext cx="2849893" cy="2137420"/>
          </a:xfrm>
          <a:prstGeom prst="rect">
            <a:avLst/>
          </a:prstGeom>
          <a:ln>
            <a:noFill/>
          </a:ln>
          <a:effectLst>
            <a:softEdge rad="112500"/>
          </a:effectLst>
          <a:scene3d>
            <a:camera prst="perspectiveContrastingLeftFacing"/>
            <a:lightRig rig="threePt" dir="t"/>
          </a:scene3d>
        </p:spPr>
      </p:pic>
      <p:sp>
        <p:nvSpPr>
          <p:cNvPr id="9" name="Rectangle 8"/>
          <p:cNvSpPr/>
          <p:nvPr/>
        </p:nvSpPr>
        <p:spPr>
          <a:xfrm rot="19164073">
            <a:off x="216780" y="1272696"/>
            <a:ext cx="124284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sz="2400" b="1" dirty="0" err="1">
                <a:ln w="11430"/>
                <a:solidFill>
                  <a:schemeClr val="bg1"/>
                </a:solidFill>
                <a:effectLst>
                  <a:outerShdw blurRad="50800" dist="39000" dir="5460000" algn="tl">
                    <a:srgbClr val="000000">
                      <a:alpha val="38000"/>
                    </a:srgbClr>
                  </a:outerShdw>
                </a:effectLst>
              </a:rPr>
              <a:t>lanjutan</a:t>
            </a:r>
            <a:endParaRPr lang="en-US" sz="2400" b="1" dirty="0">
              <a:ln w="11430"/>
              <a:solidFill>
                <a:schemeClr val="bg1"/>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3153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6400800" cy="769441"/>
          </a:xfrm>
          <a:prstGeom prst="rect">
            <a:avLst/>
          </a:prstGeom>
          <a:solidFill>
            <a:schemeClr val="accent2"/>
          </a:solidFill>
        </p:spPr>
        <p:txBody>
          <a:bodyPr wrap="square">
            <a:spAutoFit/>
          </a:bodyPr>
          <a:lstStyle/>
          <a:p>
            <a:pPr algn="ctr"/>
            <a:r>
              <a:rPr lang="id-ID" sz="4400" b="1" dirty="0" smtClean="0">
                <a:solidFill>
                  <a:schemeClr val="accent3"/>
                </a:solidFill>
                <a:latin typeface="Agency FB" pitchFamily="34" charset="0"/>
              </a:rPr>
              <a:t>UNSUR-UNSUR DEMOKRASI</a:t>
            </a:r>
            <a:endParaRPr lang="id-ID" sz="4400" b="1" dirty="0">
              <a:solidFill>
                <a:schemeClr val="accent3"/>
              </a:solidFill>
              <a:latin typeface="Agency FB" pitchFamily="34" charset="0"/>
            </a:endParaRPr>
          </a:p>
        </p:txBody>
      </p:sp>
      <p:sp>
        <p:nvSpPr>
          <p:cNvPr id="5" name="Rectangle 4"/>
          <p:cNvSpPr/>
          <p:nvPr/>
        </p:nvSpPr>
        <p:spPr>
          <a:xfrm>
            <a:off x="3228810" y="1371600"/>
            <a:ext cx="3448380" cy="523220"/>
          </a:xfrm>
          <a:prstGeom prst="rect">
            <a:avLst/>
          </a:prstGeom>
        </p:spPr>
        <p:txBody>
          <a:bodyPr wrap="none">
            <a:spAutoFit/>
          </a:bodyPr>
          <a:lstStyle/>
          <a:p>
            <a:pPr lvl="0"/>
            <a:r>
              <a:rPr lang="id-ID" sz="2800" b="1" u="sng" dirty="0">
                <a:solidFill>
                  <a:schemeClr val="bg2"/>
                </a:solidFill>
                <a:latin typeface="Agency FB" pitchFamily="34" charset="0"/>
              </a:rPr>
              <a:t>MENGHORMATI PENALARAN</a:t>
            </a:r>
          </a:p>
        </p:txBody>
      </p:sp>
      <p:sp>
        <p:nvSpPr>
          <p:cNvPr id="6" name="Rectangle 5"/>
          <p:cNvSpPr/>
          <p:nvPr/>
        </p:nvSpPr>
        <p:spPr>
          <a:xfrm>
            <a:off x="1219200" y="2362200"/>
            <a:ext cx="7315199" cy="2246769"/>
          </a:xfrm>
          <a:prstGeom prst="rect">
            <a:avLst/>
          </a:prstGeom>
        </p:spPr>
        <p:txBody>
          <a:bodyPr wrap="square">
            <a:spAutoFit/>
          </a:bodyPr>
          <a:lstStyle/>
          <a:p>
            <a:pPr algn="just"/>
            <a:r>
              <a:rPr lang="id-ID" sz="2800" b="1" dirty="0">
                <a:latin typeface="Agency FB" pitchFamily="34" charset="0"/>
              </a:rPr>
              <a:t>Pemberian penalaran oleh pemerintah terhadap kebijakan yang ditetapkan nya tidak akan melemahkan wibawa pemerintah. Sebaliknya,jika pemerintah menolak memberi penalaran terhadap kebijakannya,hal itu justru akan mendorong sikap pasif atau pemberontakan rakyat.</a:t>
            </a:r>
          </a:p>
        </p:txBody>
      </p:sp>
      <p:pic>
        <p:nvPicPr>
          <p:cNvPr id="8" name="Picture 7" descr="200_Albert_Einstein_2.jpg"/>
          <p:cNvPicPr>
            <a:picLocks noChangeAspect="1"/>
          </p:cNvPicPr>
          <p:nvPr/>
        </p:nvPicPr>
        <p:blipFill>
          <a:blip r:embed="rId3" cstate="print"/>
          <a:stretch>
            <a:fillRect/>
          </a:stretch>
        </p:blipFill>
        <p:spPr>
          <a:xfrm>
            <a:off x="5943600" y="3736713"/>
            <a:ext cx="2886075" cy="3048000"/>
          </a:xfrm>
          <a:prstGeom prst="rect">
            <a:avLst/>
          </a:prstGeom>
          <a:effectLst>
            <a:softEdge rad="635000"/>
          </a:effectLst>
        </p:spPr>
      </p:pic>
      <p:sp>
        <p:nvSpPr>
          <p:cNvPr id="9" name="Rectangle 8"/>
          <p:cNvSpPr/>
          <p:nvPr/>
        </p:nvSpPr>
        <p:spPr>
          <a:xfrm rot="19164073">
            <a:off x="216780" y="1272696"/>
            <a:ext cx="124284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sz="2400" b="1" dirty="0" err="1">
                <a:ln w="11430"/>
                <a:solidFill>
                  <a:schemeClr val="bg1"/>
                </a:solidFill>
                <a:effectLst>
                  <a:outerShdw blurRad="50800" dist="39000" dir="5460000" algn="tl">
                    <a:srgbClr val="000000">
                      <a:alpha val="38000"/>
                    </a:srgbClr>
                  </a:outerShdw>
                </a:effectLst>
              </a:rPr>
              <a:t>lanjutan</a:t>
            </a:r>
            <a:endParaRPr lang="en-US" sz="2400" b="1" dirty="0">
              <a:ln w="11430"/>
              <a:solidFill>
                <a:schemeClr val="bg1"/>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126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ircle(in)">
                                      <p:cBhvr>
                                        <p:cTn id="12" dur="2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http://t3.gstatic.com/images?q=tbn:ANd9GcSVn6ma1PdA7zKftJejr8qtG4hpu6ITqxmFlzHLg686Q3K6aqRC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2600" y="304800"/>
            <a:ext cx="6400800" cy="769441"/>
          </a:xfrm>
          <a:prstGeom prst="rect">
            <a:avLst/>
          </a:prstGeom>
          <a:solidFill>
            <a:schemeClr val="accent2"/>
          </a:solidFill>
        </p:spPr>
        <p:txBody>
          <a:bodyPr wrap="square">
            <a:spAutoFit/>
          </a:bodyPr>
          <a:lstStyle/>
          <a:p>
            <a:pPr algn="ctr"/>
            <a:r>
              <a:rPr lang="id-ID" sz="4400" b="1" dirty="0" smtClean="0">
                <a:solidFill>
                  <a:schemeClr val="accent3"/>
                </a:solidFill>
                <a:latin typeface="Agency FB" pitchFamily="34" charset="0"/>
              </a:rPr>
              <a:t>UNSUR-UNSUR DEMOKRASI</a:t>
            </a:r>
            <a:endParaRPr lang="id-ID" sz="4400" b="1" dirty="0">
              <a:solidFill>
                <a:schemeClr val="accent3"/>
              </a:solidFill>
              <a:latin typeface="Agency FB" pitchFamily="34" charset="0"/>
            </a:endParaRPr>
          </a:p>
        </p:txBody>
      </p:sp>
      <p:sp>
        <p:nvSpPr>
          <p:cNvPr id="5" name="Rectangle 4"/>
          <p:cNvSpPr/>
          <p:nvPr/>
        </p:nvSpPr>
        <p:spPr>
          <a:xfrm>
            <a:off x="3228810" y="1371600"/>
            <a:ext cx="184731" cy="523220"/>
          </a:xfrm>
          <a:prstGeom prst="rect">
            <a:avLst/>
          </a:prstGeom>
        </p:spPr>
        <p:txBody>
          <a:bodyPr wrap="none">
            <a:spAutoFit/>
          </a:bodyPr>
          <a:lstStyle/>
          <a:p>
            <a:pPr lvl="0"/>
            <a:endParaRPr lang="id-ID" sz="2800" b="1" i="1" u="sng" dirty="0">
              <a:solidFill>
                <a:srgbClr val="F79646">
                  <a:lumMod val="50000"/>
                </a:srgbClr>
              </a:solidFill>
              <a:latin typeface="Agency FB" pitchFamily="34" charset="0"/>
            </a:endParaRPr>
          </a:p>
        </p:txBody>
      </p:sp>
      <p:sp>
        <p:nvSpPr>
          <p:cNvPr id="6" name="Rectangle 5"/>
          <p:cNvSpPr/>
          <p:nvPr/>
        </p:nvSpPr>
        <p:spPr>
          <a:xfrm>
            <a:off x="4267200" y="1448544"/>
            <a:ext cx="1661032" cy="584775"/>
          </a:xfrm>
          <a:prstGeom prst="rect">
            <a:avLst/>
          </a:prstGeom>
        </p:spPr>
        <p:txBody>
          <a:bodyPr wrap="none">
            <a:spAutoFit/>
          </a:bodyPr>
          <a:lstStyle/>
          <a:p>
            <a:r>
              <a:rPr lang="id-ID" sz="3200" b="1" u="sng" dirty="0">
                <a:solidFill>
                  <a:schemeClr val="bg1"/>
                </a:solidFill>
                <a:latin typeface="Agency FB" pitchFamily="34" charset="0"/>
              </a:rPr>
              <a:t>KEADABAN</a:t>
            </a:r>
          </a:p>
        </p:txBody>
      </p:sp>
      <p:sp>
        <p:nvSpPr>
          <p:cNvPr id="7" name="Rectangle 6"/>
          <p:cNvSpPr/>
          <p:nvPr/>
        </p:nvSpPr>
        <p:spPr>
          <a:xfrm>
            <a:off x="1453055" y="2438400"/>
            <a:ext cx="7162800" cy="3416320"/>
          </a:xfrm>
          <a:prstGeom prst="rect">
            <a:avLst/>
          </a:prstGeom>
        </p:spPr>
        <p:txBody>
          <a:bodyPr wrap="square">
            <a:spAutoFit/>
          </a:bodyPr>
          <a:lstStyle/>
          <a:p>
            <a:pPr algn="just"/>
            <a:r>
              <a:rPr lang="id-ID" sz="2400" dirty="0">
                <a:latin typeface="Britannic Bold" pitchFamily="34" charset="0"/>
              </a:rPr>
              <a:t>Keadaban adalah ketinggian tingkat kecerdasan lahir – batin atau kebaikan budi pekerti. Perilaku yang beradab adalah prilaku yang mencerminakan penghormatan terhadap dan mempertimbangkan kehadiran pihak lain sebagaimana dicerminkan oleh sopan santun dalam bertindak, termasuk penggunaan bahasa tubuh dan berbicara yang sesuai.</a:t>
            </a:r>
            <a:br>
              <a:rPr lang="id-ID" sz="2400" dirty="0">
                <a:latin typeface="Britannic Bold" pitchFamily="34" charset="0"/>
              </a:rPr>
            </a:br>
            <a:endParaRPr lang="id-ID" sz="2400" dirty="0">
              <a:latin typeface="Britannic Bold" pitchFamily="34" charset="0"/>
            </a:endParaRPr>
          </a:p>
        </p:txBody>
      </p:sp>
      <p:sp>
        <p:nvSpPr>
          <p:cNvPr id="9" name="Rectangle 8"/>
          <p:cNvSpPr/>
          <p:nvPr/>
        </p:nvSpPr>
        <p:spPr>
          <a:xfrm rot="19164073">
            <a:off x="216780" y="1272696"/>
            <a:ext cx="124284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sz="2400" b="1" dirty="0" err="1">
                <a:ln w="11430"/>
                <a:solidFill>
                  <a:schemeClr val="bg1"/>
                </a:solidFill>
                <a:effectLst>
                  <a:outerShdw blurRad="50800" dist="39000" dir="5460000" algn="tl">
                    <a:srgbClr val="000000">
                      <a:alpha val="38000"/>
                    </a:srgbClr>
                  </a:outerShdw>
                </a:effectLst>
              </a:rPr>
              <a:t>lanjutan</a:t>
            </a:r>
            <a:endParaRPr lang="en-US" sz="2400" b="1" dirty="0">
              <a:ln w="11430"/>
              <a:solidFill>
                <a:schemeClr val="bg1"/>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89619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quarter" idx="2"/>
          </p:nvPr>
        </p:nvSpPr>
        <p:spPr/>
        <p:txBody>
          <a:bodyPr/>
          <a:lstStyle/>
          <a:p>
            <a:endParaRPr lang="en-US"/>
          </a:p>
        </p:txBody>
      </p:sp>
      <p:sp>
        <p:nvSpPr>
          <p:cNvPr id="5" name="Content Placeholder 4"/>
          <p:cNvSpPr>
            <a:spLocks noGrp="1"/>
          </p:cNvSpPr>
          <p:nvPr>
            <p:ph sz="quarter" idx="3"/>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 y="-692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71469" y="533400"/>
            <a:ext cx="8387231" cy="3539430"/>
          </a:xfrm>
          <a:prstGeom prst="rect">
            <a:avLst/>
          </a:prstGeom>
          <a:noFill/>
        </p:spPr>
        <p:txBody>
          <a:bodyPr wrap="none" lIns="91440" tIns="45720" rIns="91440" bIns="45720">
            <a:spAutoFit/>
          </a:bodyPr>
          <a:lstStyle/>
          <a:p>
            <a:pPr algn="ct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DEMOKRASI TIDAK DAPAT TUMBUH DAN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BERKEMBANG SECARA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ALAMI </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DALAM</a:t>
            </a: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MASYARAKAT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TETAPI </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HARUS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DIUPAYAKAN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UNTUK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MEMBENTUK </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KULTUR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DEMOKRASI.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KARENA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MESKIPUN </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 SISTEM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SUDAH DEMOKRATIS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TETAPI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MANUSIANYA </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BELUM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DEMOKRATIS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MAKA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SISTEM TERSEBUT </a:t>
            </a:r>
            <a:endPar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endParaRP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TIDAK </a:t>
            </a:r>
            <a:r>
              <a:rPr lang="en-US" sz="2800" b="1" dirty="0">
                <a:ln w="1905"/>
                <a:solidFill>
                  <a:schemeClr val="accent6">
                    <a:lumMod val="50000"/>
                  </a:schemeClr>
                </a:solidFill>
                <a:effectLst>
                  <a:innerShdw blurRad="69850" dist="43180" dir="5400000">
                    <a:srgbClr val="000000">
                      <a:alpha val="65000"/>
                    </a:srgbClr>
                  </a:innerShdw>
                </a:effectLst>
                <a:latin typeface="Algerian" pitchFamily="82" charset="0"/>
              </a:rPr>
              <a:t>AKAN PERNAH MENJADI DEMOKRATIS</a:t>
            </a:r>
            <a:endParaRPr lang="en-US" sz="2800" b="1" cap="none" spc="0" dirty="0">
              <a:ln w="1905"/>
              <a:solidFill>
                <a:schemeClr val="accent6">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230513916"/>
      </p:ext>
    </p:extLst>
  </p:cSld>
  <p:clrMapOvr>
    <a:masterClrMapping/>
  </p:clrMapOvr>
  <p:transition spd="slow">
    <p:cover dir="d"/>
    <p:sndAc>
      <p:stSnd>
        <p:snd r:embed="rId2" name="click.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457200"/>
            <a:ext cx="9220200" cy="5632311"/>
          </a:xfrm>
          <a:prstGeom prst="rect">
            <a:avLst/>
          </a:prstGeom>
        </p:spPr>
        <p:txBody>
          <a:bodyPr wrap="square">
            <a:spAutoFit/>
          </a:bodyPr>
          <a:lstStyle/>
          <a:p>
            <a:pPr algn="ctr">
              <a:buFont typeface="Wingdings" pitchFamily="2" charset="2"/>
              <a:buNone/>
            </a:pPr>
            <a:r>
              <a:rPr lang="en-US" sz="3600" dirty="0"/>
              <a:t>PENDIDIKAN NASIONAL </a:t>
            </a:r>
            <a:r>
              <a:rPr lang="en-US" sz="3600" dirty="0" smtClean="0"/>
              <a:t>BERTUJUAN</a:t>
            </a:r>
          </a:p>
          <a:p>
            <a:pPr algn="ctr">
              <a:buFont typeface="Wingdings" pitchFamily="2" charset="2"/>
              <a:buNone/>
            </a:pPr>
            <a:r>
              <a:rPr lang="en-US" sz="3600" dirty="0" smtClean="0"/>
              <a:t> </a:t>
            </a:r>
            <a:endParaRPr lang="en-US" sz="3600" dirty="0"/>
          </a:p>
          <a:p>
            <a:pPr algn="ctr">
              <a:buFont typeface="Wingdings" pitchFamily="2" charset="2"/>
              <a:buNone/>
            </a:pPr>
            <a:r>
              <a:rPr lang="en-US" sz="3600" dirty="0"/>
              <a:t>UNTUK </a:t>
            </a:r>
            <a:r>
              <a:rPr lang="en-US" sz="3600" i="1" dirty="0">
                <a:solidFill>
                  <a:schemeClr val="hlink"/>
                </a:solidFill>
              </a:rPr>
              <a:t>BERKEMBANGNYA POTENSI PESERTA DIDIK</a:t>
            </a:r>
            <a:r>
              <a:rPr lang="en-US" sz="3600" dirty="0">
                <a:solidFill>
                  <a:schemeClr val="hlink"/>
                </a:solidFill>
              </a:rPr>
              <a:t> </a:t>
            </a:r>
            <a:r>
              <a:rPr lang="en-US" sz="3600" dirty="0">
                <a:solidFill>
                  <a:schemeClr val="tx2"/>
                </a:solidFill>
              </a:rPr>
              <a:t>AGAR MENJADI MANUSIA YANG BERIMAN DAN BERTAKWA KEPADA TUHAN YANG MAHA ESA, BERAKHLAK MULIA, SEHAT, BERILMU, CAKAP, KREATIF, MANDIRI,DAN</a:t>
            </a:r>
            <a:r>
              <a:rPr lang="en-US" sz="3600" dirty="0">
                <a:solidFill>
                  <a:srgbClr val="000099"/>
                </a:solidFill>
              </a:rPr>
              <a:t> </a:t>
            </a:r>
            <a:r>
              <a:rPr lang="en-US" sz="3600" dirty="0">
                <a:solidFill>
                  <a:schemeClr val="folHlink"/>
                </a:solidFill>
              </a:rPr>
              <a:t>MENJADI WARGA NEGARA YANG DEMOKRATIS DAN BERTANGGUNG JAWAB</a:t>
            </a:r>
          </a:p>
          <a:p>
            <a:pPr algn="ctr"/>
            <a:r>
              <a:rPr lang="en-US" sz="3600" dirty="0"/>
              <a:t>(</a:t>
            </a:r>
            <a:r>
              <a:rPr lang="en-US" sz="3600" dirty="0" err="1"/>
              <a:t>Pasal</a:t>
            </a:r>
            <a:r>
              <a:rPr lang="en-US" sz="3600" dirty="0"/>
              <a:t> 3 UU RI 20 </a:t>
            </a:r>
            <a:r>
              <a:rPr lang="en-US" sz="3600" dirty="0" err="1"/>
              <a:t>tahun</a:t>
            </a:r>
            <a:r>
              <a:rPr lang="en-US" sz="3600" dirty="0"/>
              <a:t> 2003 </a:t>
            </a:r>
            <a:r>
              <a:rPr lang="en-US" sz="3600" dirty="0" err="1"/>
              <a:t>ttg</a:t>
            </a:r>
            <a:r>
              <a:rPr lang="en-US" sz="3600" dirty="0"/>
              <a:t> </a:t>
            </a:r>
            <a:r>
              <a:rPr lang="en-US" sz="3600" dirty="0" err="1"/>
              <a:t>Sisdiknas</a:t>
            </a:r>
            <a:r>
              <a:rPr lang="en-US" sz="2400" dirty="0"/>
              <a:t>)</a:t>
            </a:r>
          </a:p>
        </p:txBody>
      </p:sp>
    </p:spTree>
    <p:extLst>
      <p:ext uri="{BB962C8B-B14F-4D97-AF65-F5344CB8AC3E}">
        <p14:creationId xmlns:p14="http://schemas.microsoft.com/office/powerpoint/2010/main" val="83043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3"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228600"/>
            <a:ext cx="5029200" cy="954107"/>
          </a:xfrm>
          <a:prstGeom prst="rect">
            <a:avLst/>
          </a:prstGeom>
        </p:spPr>
        <p:txBody>
          <a:bodyPr wrap="square">
            <a:spAutoFit/>
          </a:bodyPr>
          <a:lstStyle/>
          <a:p>
            <a:pPr algn="ctr"/>
            <a:r>
              <a:rPr lang="en-US" sz="2400" b="1" dirty="0"/>
              <a:t>DEMOCRACY IS NOT INHERRITED</a:t>
            </a:r>
            <a:r>
              <a:rPr lang="en-US" b="1" dirty="0"/>
              <a:t>,</a:t>
            </a:r>
          </a:p>
          <a:p>
            <a:pPr algn="ctr"/>
            <a:r>
              <a:rPr lang="en-US" sz="1600" dirty="0">
                <a:latin typeface="Verdana" pitchFamily="34" charset="0"/>
              </a:rPr>
              <a:t>(DEMOKRASI TIDAKLAH DIWARISKAN</a:t>
            </a:r>
          </a:p>
          <a:p>
            <a:pPr algn="ctr"/>
            <a:r>
              <a:rPr lang="en-US" sz="1600" dirty="0">
                <a:latin typeface="Verdana" pitchFamily="34" charset="0"/>
              </a:rPr>
              <a:t>DENGAN SENDIRINYA</a:t>
            </a:r>
            <a:endParaRPr lang="en-US" sz="1600" dirty="0"/>
          </a:p>
        </p:txBody>
      </p:sp>
      <p:sp>
        <p:nvSpPr>
          <p:cNvPr id="6" name="Oval 3"/>
          <p:cNvSpPr>
            <a:spLocks noChangeArrowheads="1"/>
          </p:cNvSpPr>
          <p:nvPr/>
        </p:nvSpPr>
        <p:spPr bwMode="auto">
          <a:xfrm>
            <a:off x="533400" y="2171700"/>
            <a:ext cx="3657600" cy="2514600"/>
          </a:xfrm>
          <a:prstGeom prst="ellipse">
            <a:avLst/>
          </a:prstGeom>
          <a:solidFill>
            <a:srgbClr val="00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FF00"/>
                </a:solidFill>
                <a:latin typeface="Verdana" pitchFamily="34" charset="0"/>
              </a:rPr>
              <a:t>DEMOKRASI</a:t>
            </a:r>
          </a:p>
        </p:txBody>
      </p:sp>
      <p:sp>
        <p:nvSpPr>
          <p:cNvPr id="8" name="Oval 2"/>
          <p:cNvSpPr>
            <a:spLocks noChangeArrowheads="1"/>
          </p:cNvSpPr>
          <p:nvPr/>
        </p:nvSpPr>
        <p:spPr bwMode="auto">
          <a:xfrm>
            <a:off x="4804064" y="2143991"/>
            <a:ext cx="3581400" cy="251460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FF00"/>
                </a:solidFill>
                <a:latin typeface="Verdana" pitchFamily="34" charset="0"/>
              </a:rPr>
              <a:t>PENDIDIKAN</a:t>
            </a:r>
          </a:p>
          <a:p>
            <a:pPr algn="ctr"/>
            <a:r>
              <a:rPr lang="en-US" sz="2400" b="1" dirty="0">
                <a:solidFill>
                  <a:srgbClr val="FFFF00"/>
                </a:solidFill>
                <a:latin typeface="Verdana" pitchFamily="34" charset="0"/>
              </a:rPr>
              <a:t>DEMOKRASI </a:t>
            </a:r>
          </a:p>
        </p:txBody>
      </p:sp>
      <p:sp>
        <p:nvSpPr>
          <p:cNvPr id="9" name="AutoShape 4"/>
          <p:cNvSpPr>
            <a:spLocks noChangeArrowheads="1"/>
          </p:cNvSpPr>
          <p:nvPr/>
        </p:nvSpPr>
        <p:spPr bwMode="auto">
          <a:xfrm>
            <a:off x="1790700" y="1276783"/>
            <a:ext cx="6096000" cy="733425"/>
          </a:xfrm>
          <a:prstGeom prst="curvedDownArrow">
            <a:avLst>
              <a:gd name="adj1" fmla="val 166234"/>
              <a:gd name="adj2" fmla="val 332468"/>
              <a:gd name="adj3" fmla="val 33333"/>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AutoShape 5"/>
          <p:cNvSpPr>
            <a:spLocks noChangeArrowheads="1"/>
          </p:cNvSpPr>
          <p:nvPr/>
        </p:nvSpPr>
        <p:spPr bwMode="auto">
          <a:xfrm rot="5400000">
            <a:off x="3879704" y="2119313"/>
            <a:ext cx="733425" cy="6096000"/>
          </a:xfrm>
          <a:prstGeom prst="curvedLeftArrow">
            <a:avLst>
              <a:gd name="adj1" fmla="val 166234"/>
              <a:gd name="adj2" fmla="val 332468"/>
              <a:gd name="adj3" fmla="val 33333"/>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4"/>
          <p:cNvSpPr/>
          <p:nvPr/>
        </p:nvSpPr>
        <p:spPr>
          <a:xfrm>
            <a:off x="2209800" y="5715001"/>
            <a:ext cx="4572000" cy="1200329"/>
          </a:xfrm>
          <a:prstGeom prst="rect">
            <a:avLst/>
          </a:prstGeom>
        </p:spPr>
        <p:txBody>
          <a:bodyPr>
            <a:spAutoFit/>
          </a:bodyPr>
          <a:lstStyle/>
          <a:p>
            <a:pPr algn="ctr"/>
            <a:r>
              <a:rPr lang="en-US" b="1" dirty="0">
                <a:solidFill>
                  <a:srgbClr val="002060"/>
                </a:solidFill>
              </a:rPr>
              <a:t>BUT  IT  IS  LEARNED</a:t>
            </a:r>
          </a:p>
          <a:p>
            <a:pPr algn="ctr"/>
            <a:r>
              <a:rPr lang="en-US" b="1" dirty="0">
                <a:solidFill>
                  <a:srgbClr val="002060"/>
                </a:solidFill>
                <a:latin typeface="Verdana" pitchFamily="34" charset="0"/>
              </a:rPr>
              <a:t>(TETAPI DITANGKAP DAN DICERNA</a:t>
            </a:r>
          </a:p>
          <a:p>
            <a:pPr algn="ctr"/>
            <a:r>
              <a:rPr lang="en-US" b="1" dirty="0">
                <a:solidFill>
                  <a:srgbClr val="002060"/>
                </a:solidFill>
                <a:latin typeface="Verdana" pitchFamily="34" charset="0"/>
              </a:rPr>
              <a:t>MELALUI PROSES BELAJAR)</a:t>
            </a:r>
          </a:p>
        </p:txBody>
      </p:sp>
    </p:spTree>
    <p:extLst>
      <p:ext uri="{BB962C8B-B14F-4D97-AF65-F5344CB8AC3E}">
        <p14:creationId xmlns:p14="http://schemas.microsoft.com/office/powerpoint/2010/main" val="5610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457200"/>
            <a:ext cx="8077200" cy="523220"/>
          </a:xfrm>
          <a:prstGeom prst="rect">
            <a:avLst/>
          </a:prstGeom>
          <a:solidFill>
            <a:schemeClr val="bg1">
              <a:lumMod val="75000"/>
            </a:schemeClr>
          </a:solidFill>
        </p:spPr>
        <p:txBody>
          <a:bodyPr wrap="square">
            <a:spAutoFit/>
          </a:bodyPr>
          <a:lstStyle/>
          <a:p>
            <a:r>
              <a:rPr lang="en-US" sz="2800" b="1" dirty="0">
                <a:latin typeface="Verdana" pitchFamily="34" charset="0"/>
              </a:rPr>
              <a:t>PARADIGMA PENDIDIKAN DEMOKRASI</a:t>
            </a:r>
          </a:p>
        </p:txBody>
      </p:sp>
      <p:sp>
        <p:nvSpPr>
          <p:cNvPr id="6" name="Oval 2"/>
          <p:cNvSpPr>
            <a:spLocks noChangeArrowheads="1"/>
          </p:cNvSpPr>
          <p:nvPr/>
        </p:nvSpPr>
        <p:spPr bwMode="auto">
          <a:xfrm>
            <a:off x="914400" y="1371600"/>
            <a:ext cx="7543800" cy="403860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b="1" dirty="0" smtClean="0">
                <a:latin typeface="Verdana" pitchFamily="34" charset="0"/>
              </a:rPr>
              <a:t>                                                     </a:t>
            </a:r>
          </a:p>
          <a:p>
            <a:endParaRPr lang="en-US" b="1" dirty="0">
              <a:latin typeface="Verdana" pitchFamily="34" charset="0"/>
            </a:endParaRPr>
          </a:p>
          <a:p>
            <a:r>
              <a:rPr lang="en-US" b="1" dirty="0" smtClean="0">
                <a:latin typeface="Verdana" pitchFamily="34" charset="0"/>
              </a:rPr>
              <a:t>                                               </a:t>
            </a:r>
          </a:p>
          <a:p>
            <a:endParaRPr lang="en-US" b="1" dirty="0">
              <a:latin typeface="Verdana" pitchFamily="34" charset="0"/>
            </a:endParaRPr>
          </a:p>
          <a:p>
            <a:endParaRPr lang="en-US" b="1" dirty="0" smtClean="0">
              <a:latin typeface="Verdana" pitchFamily="34" charset="0"/>
            </a:endParaRPr>
          </a:p>
          <a:p>
            <a:endParaRPr lang="en-US" b="1" dirty="0">
              <a:latin typeface="Verdana" pitchFamily="34" charset="0"/>
            </a:endParaRPr>
          </a:p>
          <a:p>
            <a:endParaRPr lang="en-US" b="1" dirty="0" smtClean="0">
              <a:latin typeface="Verdana" pitchFamily="34" charset="0"/>
            </a:endParaRPr>
          </a:p>
          <a:p>
            <a:r>
              <a:rPr lang="en-US" b="1" dirty="0">
                <a:latin typeface="Verdana" pitchFamily="34" charset="0"/>
              </a:rPr>
              <a:t> </a:t>
            </a:r>
            <a:r>
              <a:rPr lang="en-US" b="1" dirty="0" smtClean="0">
                <a:latin typeface="Verdana" pitchFamily="34" charset="0"/>
              </a:rPr>
              <a:t>                                              for </a:t>
            </a:r>
            <a:r>
              <a:rPr lang="en-US" b="1" dirty="0">
                <a:latin typeface="Verdana" pitchFamily="34" charset="0"/>
              </a:rPr>
              <a:t>democracy</a:t>
            </a:r>
          </a:p>
        </p:txBody>
      </p:sp>
      <p:sp>
        <p:nvSpPr>
          <p:cNvPr id="7" name="Oval 3"/>
          <p:cNvSpPr>
            <a:spLocks noChangeArrowheads="1"/>
          </p:cNvSpPr>
          <p:nvPr/>
        </p:nvSpPr>
        <p:spPr bwMode="auto">
          <a:xfrm>
            <a:off x="935182" y="2286000"/>
            <a:ext cx="6019800" cy="2209800"/>
          </a:xfrm>
          <a:prstGeom prst="ellipse">
            <a:avLst/>
          </a:prstGeom>
          <a:solidFill>
            <a:srgbClr val="00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1" dirty="0" smtClean="0">
              <a:latin typeface="Verdana" pitchFamily="34" charset="0"/>
            </a:endParaRPr>
          </a:p>
          <a:p>
            <a:pPr algn="ctr"/>
            <a:endParaRPr lang="en-US" b="1" dirty="0">
              <a:latin typeface="Verdana" pitchFamily="34" charset="0"/>
            </a:endParaRPr>
          </a:p>
          <a:p>
            <a:pPr algn="ctr"/>
            <a:endParaRPr lang="en-US" b="1" dirty="0" smtClean="0">
              <a:latin typeface="Verdana" pitchFamily="34" charset="0"/>
            </a:endParaRPr>
          </a:p>
          <a:p>
            <a:pPr algn="ctr"/>
            <a:endParaRPr lang="en-US" b="1" dirty="0" smtClean="0">
              <a:latin typeface="Verdana" pitchFamily="34" charset="0"/>
            </a:endParaRPr>
          </a:p>
          <a:p>
            <a:pPr algn="ctr"/>
            <a:endParaRPr lang="en-US" b="1" dirty="0">
              <a:latin typeface="Verdana" pitchFamily="34" charset="0"/>
            </a:endParaRPr>
          </a:p>
          <a:p>
            <a:pPr algn="ctr"/>
            <a:endParaRPr lang="en-US" b="1" dirty="0" smtClean="0">
              <a:latin typeface="Verdana" pitchFamily="34" charset="0"/>
            </a:endParaRPr>
          </a:p>
          <a:p>
            <a:pPr algn="ctr"/>
            <a:r>
              <a:rPr lang="en-US" b="1" dirty="0" smtClean="0">
                <a:latin typeface="Verdana" pitchFamily="34" charset="0"/>
              </a:rPr>
              <a:t>through </a:t>
            </a:r>
            <a:r>
              <a:rPr lang="en-US" b="1" dirty="0">
                <a:latin typeface="Verdana" pitchFamily="34" charset="0"/>
              </a:rPr>
              <a:t>democracy</a:t>
            </a:r>
            <a:endParaRPr lang="en-GB" dirty="0">
              <a:latin typeface="Verdana" pitchFamily="34" charset="0"/>
            </a:endParaRPr>
          </a:p>
        </p:txBody>
      </p:sp>
      <p:sp>
        <p:nvSpPr>
          <p:cNvPr id="8" name="Oval 4"/>
          <p:cNvSpPr>
            <a:spLocks noChangeArrowheads="1"/>
          </p:cNvSpPr>
          <p:nvPr/>
        </p:nvSpPr>
        <p:spPr bwMode="auto">
          <a:xfrm>
            <a:off x="935182" y="2705100"/>
            <a:ext cx="2722418" cy="13716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dirty="0">
                <a:latin typeface="Verdana" pitchFamily="34" charset="0"/>
              </a:rPr>
              <a:t> </a:t>
            </a:r>
            <a:r>
              <a:rPr lang="en-US" sz="2000" b="1" dirty="0">
                <a:latin typeface="Verdana" pitchFamily="34" charset="0"/>
              </a:rPr>
              <a:t>about democracy</a:t>
            </a:r>
          </a:p>
        </p:txBody>
      </p:sp>
      <p:sp>
        <p:nvSpPr>
          <p:cNvPr id="5" name="Rectangle 4"/>
          <p:cNvSpPr/>
          <p:nvPr/>
        </p:nvSpPr>
        <p:spPr>
          <a:xfrm>
            <a:off x="457200" y="2136338"/>
            <a:ext cx="381000" cy="2585323"/>
          </a:xfrm>
          <a:prstGeom prst="rect">
            <a:avLst/>
          </a:prstGeom>
        </p:spPr>
        <p:txBody>
          <a:bodyPr wrap="square">
            <a:spAutoFit/>
          </a:bodyPr>
          <a:lstStyle/>
          <a:p>
            <a:r>
              <a:rPr lang="en-US" b="1" dirty="0" smtClean="0">
                <a:latin typeface="Verdana" pitchFamily="34" charset="0"/>
              </a:rPr>
              <a:t>E</a:t>
            </a:r>
            <a:endParaRPr lang="en-US" b="1" dirty="0">
              <a:latin typeface="Verdana" pitchFamily="34" charset="0"/>
            </a:endParaRPr>
          </a:p>
          <a:p>
            <a:r>
              <a:rPr lang="en-US" b="1" dirty="0">
                <a:latin typeface="Verdana" pitchFamily="34" charset="0"/>
              </a:rPr>
              <a:t>D</a:t>
            </a:r>
          </a:p>
          <a:p>
            <a:r>
              <a:rPr lang="en-US" b="1" dirty="0">
                <a:latin typeface="Verdana" pitchFamily="34" charset="0"/>
              </a:rPr>
              <a:t>U</a:t>
            </a:r>
          </a:p>
          <a:p>
            <a:r>
              <a:rPr lang="en-US" b="1" dirty="0">
                <a:latin typeface="Verdana" pitchFamily="34" charset="0"/>
              </a:rPr>
              <a:t>C</a:t>
            </a:r>
          </a:p>
          <a:p>
            <a:r>
              <a:rPr lang="en-US" b="1" dirty="0">
                <a:latin typeface="Verdana" pitchFamily="34" charset="0"/>
              </a:rPr>
              <a:t>A</a:t>
            </a:r>
          </a:p>
          <a:p>
            <a:r>
              <a:rPr lang="en-US" b="1" dirty="0">
                <a:latin typeface="Verdana" pitchFamily="34" charset="0"/>
              </a:rPr>
              <a:t>T</a:t>
            </a:r>
          </a:p>
          <a:p>
            <a:r>
              <a:rPr lang="en-US" b="1" dirty="0">
                <a:latin typeface="Verdana" pitchFamily="34" charset="0"/>
              </a:rPr>
              <a:t>I</a:t>
            </a:r>
          </a:p>
          <a:p>
            <a:r>
              <a:rPr lang="en-US" b="1" dirty="0">
                <a:latin typeface="Verdana" pitchFamily="34" charset="0"/>
              </a:rPr>
              <a:t>O</a:t>
            </a:r>
          </a:p>
          <a:p>
            <a:r>
              <a:rPr lang="en-US" b="1" dirty="0">
                <a:latin typeface="Verdana" pitchFamily="34" charset="0"/>
              </a:rPr>
              <a:t>N</a:t>
            </a:r>
          </a:p>
        </p:txBody>
      </p:sp>
    </p:spTree>
    <p:extLst>
      <p:ext uri="{BB962C8B-B14F-4D97-AF65-F5344CB8AC3E}">
        <p14:creationId xmlns:p14="http://schemas.microsoft.com/office/powerpoint/2010/main" val="318183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000" fill="hold"/>
                                        <p:tgtEl>
                                          <p:spTgt spid="7"/>
                                        </p:tgtEl>
                                        <p:attrNameLst>
                                          <p:attrName>ppt_x</p:attrName>
                                        </p:attrNameLst>
                                      </p:cBhvr>
                                      <p:tavLst>
                                        <p:tav tm="0">
                                          <p:val>
                                            <p:strVal val="0-#ppt_w/2"/>
                                          </p:val>
                                        </p:tav>
                                        <p:tav tm="100000">
                                          <p:val>
                                            <p:strVal val="#ppt_x"/>
                                          </p:val>
                                        </p:tav>
                                      </p:tavLst>
                                    </p:anim>
                                    <p:anim calcmode="lin" valueType="num">
                                      <p:cBhvr additive="base">
                                        <p:cTn id="14"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CB5B4061-9DF0-4568-8084-1CE0D4F90572}" type="slidenum">
              <a:rPr lang="en-US"/>
              <a:pPr/>
              <a:t>28</a:t>
            </a:fld>
            <a:endParaRPr lang="en-US"/>
          </a:p>
        </p:txBody>
      </p:sp>
      <p:sp>
        <p:nvSpPr>
          <p:cNvPr id="32770" name="AutoShape 2"/>
          <p:cNvSpPr>
            <a:spLocks noChangeArrowheads="1"/>
          </p:cNvSpPr>
          <p:nvPr/>
        </p:nvSpPr>
        <p:spPr bwMode="auto">
          <a:xfrm rot="-1841703">
            <a:off x="384175" y="2700338"/>
            <a:ext cx="1981200" cy="4343400"/>
          </a:xfrm>
          <a:prstGeom prst="curvedRightArrow">
            <a:avLst>
              <a:gd name="adj1" fmla="val 43846"/>
              <a:gd name="adj2" fmla="val 87692"/>
              <a:gd name="adj3" fmla="val 33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1" name="Text Box 3"/>
          <p:cNvSpPr txBox="1">
            <a:spLocks noChangeArrowheads="1"/>
          </p:cNvSpPr>
          <p:nvPr/>
        </p:nvSpPr>
        <p:spPr bwMode="auto">
          <a:xfrm>
            <a:off x="762000" y="1905000"/>
            <a:ext cx="7696200" cy="1219200"/>
          </a:xfrm>
          <a:prstGeom prst="rect">
            <a:avLst/>
          </a:prstGeom>
          <a:solidFill>
            <a:srgbClr val="CCFFFF"/>
          </a:solidFill>
          <a:ln w="9525">
            <a:solidFill>
              <a:srgbClr val="000000"/>
            </a:solidFill>
            <a:miter lim="800000"/>
            <a:headEnd/>
            <a:tailEnd/>
          </a:ln>
        </p:spPr>
        <p:txBody>
          <a:bodyPr/>
          <a:lstStyle/>
          <a:p>
            <a:pPr algn="r" eaLnBrk="1" hangingPunct="1"/>
            <a:r>
              <a:rPr lang="en-US" sz="1600" b="1">
                <a:solidFill>
                  <a:srgbClr val="000000"/>
                </a:solidFill>
              </a:rPr>
              <a:t>BUILDING DEMOCRACY</a:t>
            </a:r>
          </a:p>
          <a:p>
            <a:pPr algn="r" eaLnBrk="1" hangingPunct="1"/>
            <a:r>
              <a:rPr lang="en-US" sz="1600" b="1">
                <a:solidFill>
                  <a:srgbClr val="000000"/>
                </a:solidFill>
              </a:rPr>
              <a:t>(MEMBANGUN</a:t>
            </a:r>
          </a:p>
          <a:p>
            <a:pPr algn="r" eaLnBrk="1" hangingPunct="1"/>
            <a:r>
              <a:rPr lang="en-US" sz="1600" b="1">
                <a:solidFill>
                  <a:srgbClr val="000000"/>
                </a:solidFill>
              </a:rPr>
              <a:t>DEMOKRASI)</a:t>
            </a:r>
          </a:p>
        </p:txBody>
      </p:sp>
      <p:sp>
        <p:nvSpPr>
          <p:cNvPr id="32772" name="Text Box 4"/>
          <p:cNvSpPr txBox="1">
            <a:spLocks noChangeArrowheads="1"/>
          </p:cNvSpPr>
          <p:nvPr/>
        </p:nvSpPr>
        <p:spPr bwMode="auto">
          <a:xfrm>
            <a:off x="990600" y="2133600"/>
            <a:ext cx="4953000" cy="762000"/>
          </a:xfrm>
          <a:prstGeom prst="rect">
            <a:avLst/>
          </a:prstGeom>
          <a:solidFill>
            <a:srgbClr val="00FFFF"/>
          </a:solidFill>
          <a:ln w="9525">
            <a:solidFill>
              <a:srgbClr val="000000"/>
            </a:solidFill>
            <a:miter lim="800000"/>
            <a:headEnd/>
            <a:tailEnd/>
          </a:ln>
        </p:spPr>
        <p:txBody>
          <a:bodyPr/>
          <a:lstStyle/>
          <a:p>
            <a:pPr algn="r" eaLnBrk="1" hangingPunct="1"/>
            <a:r>
              <a:rPr lang="en-US" sz="1400" b="1">
                <a:solidFill>
                  <a:srgbClr val="000000"/>
                </a:solidFill>
              </a:rPr>
              <a:t>                                  DOING DEMOCRACY</a:t>
            </a:r>
          </a:p>
          <a:p>
            <a:pPr algn="r" eaLnBrk="1" hangingPunct="1"/>
            <a:r>
              <a:rPr lang="en-US" sz="1400" b="1">
                <a:solidFill>
                  <a:srgbClr val="000000"/>
                </a:solidFill>
              </a:rPr>
              <a:t>(MELAKUKAN DEMOKRASI)</a:t>
            </a:r>
          </a:p>
        </p:txBody>
      </p:sp>
      <p:sp>
        <p:nvSpPr>
          <p:cNvPr id="32773" name="Text Box 5"/>
          <p:cNvSpPr txBox="1">
            <a:spLocks noChangeArrowheads="1"/>
          </p:cNvSpPr>
          <p:nvPr/>
        </p:nvSpPr>
        <p:spPr bwMode="auto">
          <a:xfrm>
            <a:off x="914400" y="2362200"/>
            <a:ext cx="2438400" cy="476250"/>
          </a:xfrm>
          <a:prstGeom prst="rect">
            <a:avLst/>
          </a:prstGeom>
          <a:solidFill>
            <a:srgbClr val="FFCC99"/>
          </a:solidFill>
          <a:ln w="9525">
            <a:solidFill>
              <a:srgbClr val="000000"/>
            </a:solidFill>
            <a:miter lim="800000"/>
            <a:headEnd/>
            <a:tailEnd/>
          </a:ln>
        </p:spPr>
        <p:txBody>
          <a:bodyPr/>
          <a:lstStyle/>
          <a:p>
            <a:pPr algn="r" eaLnBrk="1" hangingPunct="1"/>
            <a:r>
              <a:rPr lang="en-US" sz="1200" b="1">
                <a:solidFill>
                  <a:srgbClr val="000000"/>
                </a:solidFill>
              </a:rPr>
              <a:t>KNOWING DEMOCRACY</a:t>
            </a:r>
          </a:p>
          <a:p>
            <a:pPr algn="r" eaLnBrk="1" hangingPunct="1"/>
            <a:r>
              <a:rPr lang="en-US" sz="1200" b="1">
                <a:solidFill>
                  <a:srgbClr val="000000"/>
                </a:solidFill>
              </a:rPr>
              <a:t>(TAHU DEMOKRASI)</a:t>
            </a:r>
          </a:p>
        </p:txBody>
      </p:sp>
      <p:sp>
        <p:nvSpPr>
          <p:cNvPr id="32774" name="Text Box 6"/>
          <p:cNvSpPr txBox="1">
            <a:spLocks noChangeArrowheads="1"/>
          </p:cNvSpPr>
          <p:nvPr/>
        </p:nvSpPr>
        <p:spPr bwMode="auto">
          <a:xfrm>
            <a:off x="2209800" y="3505200"/>
            <a:ext cx="5334000" cy="914400"/>
          </a:xfrm>
          <a:prstGeom prst="rect">
            <a:avLst/>
          </a:prstGeom>
          <a:solidFill>
            <a:srgbClr val="CCFFFF"/>
          </a:solidFill>
          <a:ln w="9525">
            <a:solidFill>
              <a:srgbClr val="000000"/>
            </a:solidFill>
            <a:miter lim="800000"/>
            <a:headEnd/>
            <a:tailEnd/>
          </a:ln>
        </p:spPr>
        <p:txBody>
          <a:bodyPr/>
          <a:lstStyle/>
          <a:p>
            <a:pPr algn="ctr" eaLnBrk="1" hangingPunct="1"/>
            <a:r>
              <a:rPr lang="en-US" b="1">
                <a:solidFill>
                  <a:srgbClr val="000000"/>
                </a:solidFill>
              </a:rPr>
              <a:t>Model Pemecahan Masalah Sosial</a:t>
            </a:r>
          </a:p>
          <a:p>
            <a:pPr algn="ctr" eaLnBrk="1" hangingPunct="1"/>
            <a:r>
              <a:rPr lang="en-US" b="1">
                <a:solidFill>
                  <a:srgbClr val="000000"/>
                </a:solidFill>
              </a:rPr>
              <a:t>terkait ide, nilai, konsep, prinsip,instrumentasi, dan praksis demokrasi</a:t>
            </a:r>
            <a:endParaRPr lang="en-US" i="1">
              <a:solidFill>
                <a:schemeClr val="bg1"/>
              </a:solidFill>
            </a:endParaRPr>
          </a:p>
        </p:txBody>
      </p:sp>
      <p:sp>
        <p:nvSpPr>
          <p:cNvPr id="32775" name="Text Box 7"/>
          <p:cNvSpPr txBox="1">
            <a:spLocks noChangeArrowheads="1"/>
          </p:cNvSpPr>
          <p:nvPr/>
        </p:nvSpPr>
        <p:spPr bwMode="auto">
          <a:xfrm>
            <a:off x="1581150" y="488950"/>
            <a:ext cx="68675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b="1" dirty="0">
                <a:solidFill>
                  <a:schemeClr val="tx2"/>
                </a:solidFill>
                <a:latin typeface="Verdana" pitchFamily="34" charset="0"/>
              </a:rPr>
              <a:t>BAGAIMANA PENERAPAN PENDIDIKAN DEMOKRASI</a:t>
            </a:r>
          </a:p>
          <a:p>
            <a:pPr algn="r"/>
            <a:r>
              <a:rPr lang="en-US" b="1" dirty="0">
                <a:solidFill>
                  <a:schemeClr val="tx2"/>
                </a:solidFill>
                <a:latin typeface="Verdana" pitchFamily="34" charset="0"/>
              </a:rPr>
              <a:t> DALAM </a:t>
            </a:r>
          </a:p>
          <a:p>
            <a:pPr algn="r"/>
            <a:r>
              <a:rPr lang="en-US" b="1" dirty="0">
                <a:solidFill>
                  <a:schemeClr val="tx2"/>
                </a:solidFill>
                <a:latin typeface="Verdana" pitchFamily="34" charset="0"/>
              </a:rPr>
              <a:t>PENDIDIKAN MASYARAKAT?</a:t>
            </a:r>
          </a:p>
        </p:txBody>
      </p:sp>
      <p:sp>
        <p:nvSpPr>
          <p:cNvPr id="32776" name="Oval 8"/>
          <p:cNvSpPr>
            <a:spLocks noChangeArrowheads="1"/>
          </p:cNvSpPr>
          <p:nvPr/>
        </p:nvSpPr>
        <p:spPr bwMode="auto">
          <a:xfrm>
            <a:off x="2895600" y="4724400"/>
            <a:ext cx="3886200" cy="16002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b="1">
                <a:solidFill>
                  <a:srgbClr val="000000"/>
                </a:solidFill>
                <a:latin typeface="Verdana" pitchFamily="34" charset="0"/>
              </a:rPr>
              <a:t>WARGANEGARA</a:t>
            </a:r>
          </a:p>
          <a:p>
            <a:pPr algn="ctr"/>
            <a:r>
              <a:rPr lang="en-US" sz="1600" b="1">
                <a:solidFill>
                  <a:srgbClr val="000000"/>
                </a:solidFill>
                <a:latin typeface="Verdana" pitchFamily="34" charset="0"/>
              </a:rPr>
              <a:t>YANG CERDAS, PARTISIPATIF, </a:t>
            </a:r>
          </a:p>
          <a:p>
            <a:pPr algn="ctr"/>
            <a:r>
              <a:rPr lang="en-US" sz="1600" b="1">
                <a:solidFill>
                  <a:srgbClr val="000000"/>
                </a:solidFill>
                <a:latin typeface="Verdana" pitchFamily="34" charset="0"/>
              </a:rPr>
              <a:t>DAN BERTANGGUNG JAWAB</a:t>
            </a:r>
          </a:p>
        </p:txBody>
      </p:sp>
      <p:sp>
        <p:nvSpPr>
          <p:cNvPr id="32777" name="AutoShape 9"/>
          <p:cNvSpPr>
            <a:spLocks noChangeArrowheads="1"/>
          </p:cNvSpPr>
          <p:nvPr/>
        </p:nvSpPr>
        <p:spPr bwMode="auto">
          <a:xfrm>
            <a:off x="4648200" y="3200400"/>
            <a:ext cx="304800" cy="381000"/>
          </a:xfrm>
          <a:prstGeom prst="downArrow">
            <a:avLst>
              <a:gd name="adj1" fmla="val 50000"/>
              <a:gd name="adj2" fmla="val 31250"/>
            </a:avLst>
          </a:prstGeom>
          <a:solidFill>
            <a:srgbClr val="FF66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2778" name="Text Box 10"/>
          <p:cNvSpPr txBox="1">
            <a:spLocks noChangeArrowheads="1"/>
          </p:cNvSpPr>
          <p:nvPr/>
        </p:nvSpPr>
        <p:spPr bwMode="auto">
          <a:xfrm>
            <a:off x="4632325" y="43751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GB">
              <a:latin typeface="Verdana" pitchFamily="34" charset="0"/>
            </a:endParaRPr>
          </a:p>
        </p:txBody>
      </p:sp>
      <p:sp>
        <p:nvSpPr>
          <p:cNvPr id="32779" name="AutoShape 11"/>
          <p:cNvSpPr>
            <a:spLocks noChangeArrowheads="1"/>
          </p:cNvSpPr>
          <p:nvPr/>
        </p:nvSpPr>
        <p:spPr bwMode="auto">
          <a:xfrm>
            <a:off x="4648200" y="4419600"/>
            <a:ext cx="304800" cy="381000"/>
          </a:xfrm>
          <a:prstGeom prst="downArrow">
            <a:avLst>
              <a:gd name="adj1" fmla="val 50000"/>
              <a:gd name="adj2" fmla="val 31250"/>
            </a:avLst>
          </a:prstGeom>
          <a:solidFill>
            <a:srgbClr val="33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2780" name="AutoShape 12"/>
          <p:cNvSpPr>
            <a:spLocks noChangeArrowheads="1"/>
          </p:cNvSpPr>
          <p:nvPr/>
        </p:nvSpPr>
        <p:spPr bwMode="auto">
          <a:xfrm rot="-574454">
            <a:off x="3276600" y="2743200"/>
            <a:ext cx="1295400" cy="533400"/>
          </a:xfrm>
          <a:prstGeom prst="curvedUpArrow">
            <a:avLst>
              <a:gd name="adj1" fmla="val 48571"/>
              <a:gd name="adj2" fmla="val 97143"/>
              <a:gd name="adj3" fmla="val 33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1" name="AutoShape 13"/>
          <p:cNvSpPr>
            <a:spLocks noChangeArrowheads="1"/>
          </p:cNvSpPr>
          <p:nvPr/>
        </p:nvSpPr>
        <p:spPr bwMode="auto">
          <a:xfrm rot="-431180">
            <a:off x="5562600" y="2743200"/>
            <a:ext cx="1828800" cy="733425"/>
          </a:xfrm>
          <a:prstGeom prst="curvedUpArrow">
            <a:avLst>
              <a:gd name="adj1" fmla="val 49870"/>
              <a:gd name="adj2" fmla="val 99740"/>
              <a:gd name="adj3" fmla="val 33333"/>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2" name="AutoShape 14"/>
          <p:cNvSpPr>
            <a:spLocks noChangeArrowheads="1"/>
          </p:cNvSpPr>
          <p:nvPr/>
        </p:nvSpPr>
        <p:spPr bwMode="auto">
          <a:xfrm rot="39647556">
            <a:off x="6384925" y="3602038"/>
            <a:ext cx="3627437" cy="1601788"/>
          </a:xfrm>
          <a:prstGeom prst="curvedUpArrow">
            <a:avLst>
              <a:gd name="adj1" fmla="val 45292"/>
              <a:gd name="adj2" fmla="val 90585"/>
              <a:gd name="adj3" fmla="val 3333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19839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wipe(down)">
                                      <p:cBhvr>
                                        <p:cTn id="7" dur="500"/>
                                        <p:tgtEl>
                                          <p:spTgt spid="3277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771"/>
                                        </p:tgtEl>
                                        <p:attrNameLst>
                                          <p:attrName>style.visibility</p:attrName>
                                        </p:attrNameLst>
                                      </p:cBhvr>
                                      <p:to>
                                        <p:strVal val="visible"/>
                                      </p:to>
                                    </p:set>
                                    <p:anim calcmode="lin" valueType="num">
                                      <p:cBhvr additive="base">
                                        <p:cTn id="12" dur="2000" fill="hold"/>
                                        <p:tgtEl>
                                          <p:spTgt spid="32771"/>
                                        </p:tgtEl>
                                        <p:attrNameLst>
                                          <p:attrName>ppt_x</p:attrName>
                                        </p:attrNameLst>
                                      </p:cBhvr>
                                      <p:tavLst>
                                        <p:tav tm="0">
                                          <p:val>
                                            <p:strVal val="0-#ppt_w/2"/>
                                          </p:val>
                                        </p:tav>
                                        <p:tav tm="100000">
                                          <p:val>
                                            <p:strVal val="#ppt_x"/>
                                          </p:val>
                                        </p:tav>
                                      </p:tavLst>
                                    </p:anim>
                                    <p:anim calcmode="lin" valueType="num">
                                      <p:cBhvr additive="base">
                                        <p:cTn id="13" dur="2000" fill="hold"/>
                                        <p:tgtEl>
                                          <p:spTgt spid="3277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additive="base">
                                        <p:cTn id="18" dur="2000" fill="hold"/>
                                        <p:tgtEl>
                                          <p:spTgt spid="32772"/>
                                        </p:tgtEl>
                                        <p:attrNameLst>
                                          <p:attrName>ppt_x</p:attrName>
                                        </p:attrNameLst>
                                      </p:cBhvr>
                                      <p:tavLst>
                                        <p:tav tm="0">
                                          <p:val>
                                            <p:strVal val="0-#ppt_w/2"/>
                                          </p:val>
                                        </p:tav>
                                        <p:tav tm="100000">
                                          <p:val>
                                            <p:strVal val="#ppt_x"/>
                                          </p:val>
                                        </p:tav>
                                      </p:tavLst>
                                    </p:anim>
                                    <p:anim calcmode="lin" valueType="num">
                                      <p:cBhvr additive="base">
                                        <p:cTn id="19" dur="2000" fill="hold"/>
                                        <p:tgtEl>
                                          <p:spTgt spid="3277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773"/>
                                        </p:tgtEl>
                                        <p:attrNameLst>
                                          <p:attrName>style.visibility</p:attrName>
                                        </p:attrNameLst>
                                      </p:cBhvr>
                                      <p:to>
                                        <p:strVal val="visible"/>
                                      </p:to>
                                    </p:set>
                                    <p:anim calcmode="lin" valueType="num">
                                      <p:cBhvr additive="base">
                                        <p:cTn id="24" dur="2000" fill="hold"/>
                                        <p:tgtEl>
                                          <p:spTgt spid="32773"/>
                                        </p:tgtEl>
                                        <p:attrNameLst>
                                          <p:attrName>ppt_x</p:attrName>
                                        </p:attrNameLst>
                                      </p:cBhvr>
                                      <p:tavLst>
                                        <p:tav tm="0">
                                          <p:val>
                                            <p:strVal val="0-#ppt_w/2"/>
                                          </p:val>
                                        </p:tav>
                                        <p:tav tm="100000">
                                          <p:val>
                                            <p:strVal val="#ppt_x"/>
                                          </p:val>
                                        </p:tav>
                                      </p:tavLst>
                                    </p:anim>
                                    <p:anim calcmode="lin" valueType="num">
                                      <p:cBhvr additive="base">
                                        <p:cTn id="25" dur="2000" fill="hold"/>
                                        <p:tgtEl>
                                          <p:spTgt spid="327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32770"/>
                                        </p:tgtEl>
                                        <p:attrNameLst>
                                          <p:attrName>style.visibility</p:attrName>
                                        </p:attrNameLst>
                                      </p:cBhvr>
                                      <p:to>
                                        <p:strVal val="visible"/>
                                      </p:to>
                                    </p:set>
                                    <p:anim calcmode="lin" valueType="num">
                                      <p:cBhvr additive="base">
                                        <p:cTn id="30" dur="2000" fill="hold"/>
                                        <p:tgtEl>
                                          <p:spTgt spid="32770"/>
                                        </p:tgtEl>
                                        <p:attrNameLst>
                                          <p:attrName>ppt_x</p:attrName>
                                        </p:attrNameLst>
                                      </p:cBhvr>
                                      <p:tavLst>
                                        <p:tav tm="0">
                                          <p:val>
                                            <p:strVal val="0-#ppt_w/2"/>
                                          </p:val>
                                        </p:tav>
                                        <p:tav tm="100000">
                                          <p:val>
                                            <p:strVal val="#ppt_x"/>
                                          </p:val>
                                        </p:tav>
                                      </p:tavLst>
                                    </p:anim>
                                    <p:anim calcmode="lin" valueType="num">
                                      <p:cBhvr additive="base">
                                        <p:cTn id="31" dur="2000" fill="hold"/>
                                        <p:tgtEl>
                                          <p:spTgt spid="32770"/>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32776"/>
                                        </p:tgtEl>
                                        <p:attrNameLst>
                                          <p:attrName>style.visibility</p:attrName>
                                        </p:attrNameLst>
                                      </p:cBhvr>
                                      <p:to>
                                        <p:strVal val="visible"/>
                                      </p:to>
                                    </p:set>
                                    <p:anim calcmode="lin" valueType="num">
                                      <p:cBhvr additive="base">
                                        <p:cTn id="34" dur="2000" fill="hold"/>
                                        <p:tgtEl>
                                          <p:spTgt spid="32776"/>
                                        </p:tgtEl>
                                        <p:attrNameLst>
                                          <p:attrName>ppt_x</p:attrName>
                                        </p:attrNameLst>
                                      </p:cBhvr>
                                      <p:tavLst>
                                        <p:tav tm="0">
                                          <p:val>
                                            <p:strVal val="0-#ppt_w/2"/>
                                          </p:val>
                                        </p:tav>
                                        <p:tav tm="100000">
                                          <p:val>
                                            <p:strVal val="#ppt_x"/>
                                          </p:val>
                                        </p:tav>
                                      </p:tavLst>
                                    </p:anim>
                                    <p:anim calcmode="lin" valueType="num">
                                      <p:cBhvr additive="base">
                                        <p:cTn id="35" dur="2000" fill="hold"/>
                                        <p:tgtEl>
                                          <p:spTgt spid="32776"/>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6" fill="hold" grpId="0" nodeType="clickEffect">
                                  <p:stCondLst>
                                    <p:cond delay="0"/>
                                  </p:stCondLst>
                                  <p:childTnLst>
                                    <p:set>
                                      <p:cBhvr>
                                        <p:cTn id="39" dur="1" fill="hold">
                                          <p:stCondLst>
                                            <p:cond delay="0"/>
                                          </p:stCondLst>
                                        </p:cTn>
                                        <p:tgtEl>
                                          <p:spTgt spid="32782"/>
                                        </p:tgtEl>
                                        <p:attrNameLst>
                                          <p:attrName>style.visibility</p:attrName>
                                        </p:attrNameLst>
                                      </p:cBhvr>
                                      <p:to>
                                        <p:strVal val="visible"/>
                                      </p:to>
                                    </p:set>
                                    <p:anim calcmode="lin" valueType="num">
                                      <p:cBhvr additive="base">
                                        <p:cTn id="40" dur="2000" fill="hold"/>
                                        <p:tgtEl>
                                          <p:spTgt spid="32782"/>
                                        </p:tgtEl>
                                        <p:attrNameLst>
                                          <p:attrName>ppt_x</p:attrName>
                                        </p:attrNameLst>
                                      </p:cBhvr>
                                      <p:tavLst>
                                        <p:tav tm="0">
                                          <p:val>
                                            <p:strVal val="1+#ppt_w/2"/>
                                          </p:val>
                                        </p:tav>
                                        <p:tav tm="100000">
                                          <p:val>
                                            <p:strVal val="#ppt_x"/>
                                          </p:val>
                                        </p:tav>
                                      </p:tavLst>
                                    </p:anim>
                                    <p:anim calcmode="lin" valueType="num">
                                      <p:cBhvr additive="base">
                                        <p:cTn id="41" dur="2000" fill="hold"/>
                                        <p:tgtEl>
                                          <p:spTgt spid="3278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2780"/>
                                        </p:tgtEl>
                                        <p:attrNameLst>
                                          <p:attrName>style.visibility</p:attrName>
                                        </p:attrNameLst>
                                      </p:cBhvr>
                                      <p:to>
                                        <p:strVal val="visible"/>
                                      </p:to>
                                    </p:set>
                                    <p:anim calcmode="lin" valueType="num">
                                      <p:cBhvr additive="base">
                                        <p:cTn id="46" dur="1000" fill="hold"/>
                                        <p:tgtEl>
                                          <p:spTgt spid="32780"/>
                                        </p:tgtEl>
                                        <p:attrNameLst>
                                          <p:attrName>ppt_x</p:attrName>
                                        </p:attrNameLst>
                                      </p:cBhvr>
                                      <p:tavLst>
                                        <p:tav tm="0">
                                          <p:val>
                                            <p:strVal val="#ppt_x"/>
                                          </p:val>
                                        </p:tav>
                                        <p:tav tm="100000">
                                          <p:val>
                                            <p:strVal val="#ppt_x"/>
                                          </p:val>
                                        </p:tav>
                                      </p:tavLst>
                                    </p:anim>
                                    <p:anim calcmode="lin" valueType="num">
                                      <p:cBhvr additive="base">
                                        <p:cTn id="47" dur="1000" fill="hold"/>
                                        <p:tgtEl>
                                          <p:spTgt spid="3278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781"/>
                                        </p:tgtEl>
                                        <p:attrNameLst>
                                          <p:attrName>style.visibility</p:attrName>
                                        </p:attrNameLst>
                                      </p:cBhvr>
                                      <p:to>
                                        <p:strVal val="visible"/>
                                      </p:to>
                                    </p:set>
                                    <p:anim calcmode="lin" valueType="num">
                                      <p:cBhvr additive="base">
                                        <p:cTn id="52" dur="1000" fill="hold"/>
                                        <p:tgtEl>
                                          <p:spTgt spid="32781"/>
                                        </p:tgtEl>
                                        <p:attrNameLst>
                                          <p:attrName>ppt_x</p:attrName>
                                        </p:attrNameLst>
                                      </p:cBhvr>
                                      <p:tavLst>
                                        <p:tav tm="0">
                                          <p:val>
                                            <p:strVal val="#ppt_x"/>
                                          </p:val>
                                        </p:tav>
                                        <p:tav tm="100000">
                                          <p:val>
                                            <p:strVal val="#ppt_x"/>
                                          </p:val>
                                        </p:tav>
                                      </p:tavLst>
                                    </p:anim>
                                    <p:anim calcmode="lin" valueType="num">
                                      <p:cBhvr additive="base">
                                        <p:cTn id="53" dur="1000" fill="hold"/>
                                        <p:tgtEl>
                                          <p:spTgt spid="3278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grpId="0" nodeType="clickEffect">
                                  <p:stCondLst>
                                    <p:cond delay="0"/>
                                  </p:stCondLst>
                                  <p:childTnLst>
                                    <p:set>
                                      <p:cBhvr>
                                        <p:cTn id="57" dur="1" fill="hold">
                                          <p:stCondLst>
                                            <p:cond delay="0"/>
                                          </p:stCondLst>
                                        </p:cTn>
                                        <p:tgtEl>
                                          <p:spTgt spid="32777"/>
                                        </p:tgtEl>
                                        <p:attrNameLst>
                                          <p:attrName>style.visibility</p:attrName>
                                        </p:attrNameLst>
                                      </p:cBhvr>
                                      <p:to>
                                        <p:strVal val="visible"/>
                                      </p:to>
                                    </p:set>
                                    <p:anim calcmode="lin" valueType="num">
                                      <p:cBhvr additive="base">
                                        <p:cTn id="58" dur="3000" fill="hold"/>
                                        <p:tgtEl>
                                          <p:spTgt spid="32777"/>
                                        </p:tgtEl>
                                        <p:attrNameLst>
                                          <p:attrName>ppt_x</p:attrName>
                                        </p:attrNameLst>
                                      </p:cBhvr>
                                      <p:tavLst>
                                        <p:tav tm="0">
                                          <p:val>
                                            <p:strVal val="#ppt_x"/>
                                          </p:val>
                                        </p:tav>
                                        <p:tav tm="100000">
                                          <p:val>
                                            <p:strVal val="#ppt_x"/>
                                          </p:val>
                                        </p:tav>
                                      </p:tavLst>
                                    </p:anim>
                                    <p:anim calcmode="lin" valueType="num">
                                      <p:cBhvr additive="base">
                                        <p:cTn id="59" dur="3000" fill="hold"/>
                                        <p:tgtEl>
                                          <p:spTgt spid="32777"/>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32774"/>
                                        </p:tgtEl>
                                        <p:attrNameLst>
                                          <p:attrName>style.visibility</p:attrName>
                                        </p:attrNameLst>
                                      </p:cBhvr>
                                      <p:to>
                                        <p:strVal val="visible"/>
                                      </p:to>
                                    </p:set>
                                    <p:anim calcmode="lin" valueType="num">
                                      <p:cBhvr additive="base">
                                        <p:cTn id="62" dur="3000" fill="hold"/>
                                        <p:tgtEl>
                                          <p:spTgt spid="32774"/>
                                        </p:tgtEl>
                                        <p:attrNameLst>
                                          <p:attrName>ppt_x</p:attrName>
                                        </p:attrNameLst>
                                      </p:cBhvr>
                                      <p:tavLst>
                                        <p:tav tm="0">
                                          <p:val>
                                            <p:strVal val="#ppt_x"/>
                                          </p:val>
                                        </p:tav>
                                        <p:tav tm="100000">
                                          <p:val>
                                            <p:strVal val="#ppt_x"/>
                                          </p:val>
                                        </p:tav>
                                      </p:tavLst>
                                    </p:anim>
                                    <p:anim calcmode="lin" valueType="num">
                                      <p:cBhvr additive="base">
                                        <p:cTn id="63" dur="3000" fill="hold"/>
                                        <p:tgtEl>
                                          <p:spTgt spid="32774"/>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32779"/>
                                        </p:tgtEl>
                                        <p:attrNameLst>
                                          <p:attrName>style.visibility</p:attrName>
                                        </p:attrNameLst>
                                      </p:cBhvr>
                                      <p:to>
                                        <p:strVal val="visible"/>
                                      </p:to>
                                    </p:set>
                                    <p:anim calcmode="lin" valueType="num">
                                      <p:cBhvr additive="base">
                                        <p:cTn id="66" dur="3000" fill="hold"/>
                                        <p:tgtEl>
                                          <p:spTgt spid="32779"/>
                                        </p:tgtEl>
                                        <p:attrNameLst>
                                          <p:attrName>ppt_x</p:attrName>
                                        </p:attrNameLst>
                                      </p:cBhvr>
                                      <p:tavLst>
                                        <p:tav tm="0">
                                          <p:val>
                                            <p:strVal val="#ppt_x"/>
                                          </p:val>
                                        </p:tav>
                                        <p:tav tm="100000">
                                          <p:val>
                                            <p:strVal val="#ppt_x"/>
                                          </p:val>
                                        </p:tav>
                                      </p:tavLst>
                                    </p:anim>
                                    <p:anim calcmode="lin" valueType="num">
                                      <p:cBhvr additive="base">
                                        <p:cTn id="67" dur="3000" fill="hold"/>
                                        <p:tgtEl>
                                          <p:spTgt spid="327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1" grpId="0" animBg="1"/>
      <p:bldP spid="32772" grpId="0" animBg="1"/>
      <p:bldP spid="32773" grpId="0" animBg="1"/>
      <p:bldP spid="32774" grpId="0" animBg="1"/>
      <p:bldP spid="32775" grpId="0"/>
      <p:bldP spid="32776" grpId="0" animBg="1"/>
      <p:bldP spid="32777" grpId="0" animBg="1"/>
      <p:bldP spid="32779" grpId="0" animBg="1"/>
      <p:bldP spid="32780" grpId="0" animBg="1"/>
      <p:bldP spid="32781" grpId="0" animBg="1"/>
      <p:bldP spid="327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7"/>
          <p:cNvSpPr>
            <a:spLocks noGrp="1"/>
          </p:cNvSpPr>
          <p:nvPr>
            <p:ph type="sldNum" sz="quarter" idx="12"/>
          </p:nvPr>
        </p:nvSpPr>
        <p:spPr/>
        <p:txBody>
          <a:bodyPr/>
          <a:lstStyle/>
          <a:p>
            <a:fld id="{F3579E06-1B3A-4EA6-8E64-3CAB05815B11}" type="slidenum">
              <a:rPr lang="en-US"/>
              <a:pPr/>
              <a:t>29</a:t>
            </a:fld>
            <a:endParaRPr lang="en-US"/>
          </a:p>
        </p:txBody>
      </p:sp>
      <p:pic>
        <p:nvPicPr>
          <p:cNvPr id="27650" name="Picture 2" descr="umax52"/>
          <p:cNvPicPr>
            <a:picLocks noGrp="1" noChangeAspect="1" noChangeArrowheads="1"/>
          </p:cNvPicPr>
          <p:nvPr>
            <p:ph sz="half" idx="1"/>
          </p:nvPr>
        </p:nvPicPr>
        <p:blipFill>
          <a:blip r:embed="rId3">
            <a:lum bright="6000" contrast="36000"/>
            <a:extLst>
              <a:ext uri="{28A0092B-C50C-407E-A947-70E740481C1C}">
                <a14:useLocalDpi xmlns:a14="http://schemas.microsoft.com/office/drawing/2010/main" val="0"/>
              </a:ext>
            </a:extLst>
          </a:blip>
          <a:srcRect l="33266" t="8638" r="27097" b="57469"/>
          <a:stretch>
            <a:fillRect/>
          </a:stretch>
        </p:blipFill>
        <p:spPr>
          <a:xfrm>
            <a:off x="754063" y="2536825"/>
            <a:ext cx="1882775" cy="2751138"/>
          </a:xfrm>
          <a:solidFill>
            <a:srgbClr val="33CC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descr="umax53"/>
          <p:cNvPicPr>
            <a:picLocks noGrp="1" noChangeAspect="1" noChangeArrowheads="1"/>
          </p:cNvPicPr>
          <p:nvPr>
            <p:ph sz="quarter" idx="2"/>
          </p:nvPr>
        </p:nvPicPr>
        <p:blipFill>
          <a:blip r:embed="rId4">
            <a:lum contrast="24000"/>
            <a:extLst>
              <a:ext uri="{28A0092B-C50C-407E-A947-70E740481C1C}">
                <a14:useLocalDpi xmlns:a14="http://schemas.microsoft.com/office/drawing/2010/main" val="0"/>
              </a:ext>
            </a:extLst>
          </a:blip>
          <a:srcRect l="24919" t="5901" r="4112" b="64651"/>
          <a:stretch>
            <a:fillRect/>
          </a:stretch>
        </p:blipFill>
        <p:spPr>
          <a:xfrm>
            <a:off x="5791200" y="4114800"/>
            <a:ext cx="2762250" cy="23161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2" name="Picture 4" descr="umax51"/>
          <p:cNvPicPr>
            <a:picLocks noGrp="1" noChangeAspect="1" noChangeArrowheads="1"/>
          </p:cNvPicPr>
          <p:nvPr>
            <p:ph sz="quarter" idx="3"/>
          </p:nvPr>
        </p:nvPicPr>
        <p:blipFill>
          <a:blip r:embed="rId5" cstate="print">
            <a:lum contrast="18000"/>
            <a:extLst>
              <a:ext uri="{28A0092B-C50C-407E-A947-70E740481C1C}">
                <a14:useLocalDpi xmlns:a14="http://schemas.microsoft.com/office/drawing/2010/main" val="0"/>
              </a:ext>
            </a:extLst>
          </a:blip>
          <a:srcRect l="26976" r="8347" b="66362"/>
          <a:stretch>
            <a:fillRect/>
          </a:stretch>
        </p:blipFill>
        <p:spPr>
          <a:xfrm>
            <a:off x="3124200" y="2743200"/>
            <a:ext cx="2513013" cy="2032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3" name="Text Box 5"/>
          <p:cNvSpPr txBox="1">
            <a:spLocks noChangeArrowheads="1"/>
          </p:cNvSpPr>
          <p:nvPr/>
        </p:nvSpPr>
        <p:spPr bwMode="auto">
          <a:xfrm>
            <a:off x="6324600" y="3276600"/>
            <a:ext cx="1828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lgn="r" eaLnBrk="1" hangingPunct="1"/>
            <a:r>
              <a:rPr lang="en-US" sz="1600" b="1">
                <a:latin typeface="Arial Narrow" pitchFamily="34" charset="0"/>
                <a:cs typeface="Times New Roman" pitchFamily="18" charset="0"/>
              </a:rPr>
              <a:t>MELALUI PROSES YANG DEMOKRATIS</a:t>
            </a:r>
          </a:p>
        </p:txBody>
      </p:sp>
      <p:sp>
        <p:nvSpPr>
          <p:cNvPr id="27654" name="Text Box 6"/>
          <p:cNvSpPr txBox="1">
            <a:spLocks noChangeArrowheads="1"/>
          </p:cNvSpPr>
          <p:nvPr/>
        </p:nvSpPr>
        <p:spPr bwMode="auto">
          <a:xfrm>
            <a:off x="228600" y="1905000"/>
            <a:ext cx="2514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lgn="r" eaLnBrk="1" hangingPunct="1"/>
            <a:r>
              <a:rPr lang="en-US" sz="1600" b="1">
                <a:latin typeface="Arial Narrow" pitchFamily="34" charset="0"/>
                <a:cs typeface="Times New Roman" pitchFamily="18" charset="0"/>
              </a:rPr>
              <a:t>MAMPU MEMBUAT KEPUTUSAN</a:t>
            </a:r>
          </a:p>
        </p:txBody>
      </p:sp>
      <p:sp>
        <p:nvSpPr>
          <p:cNvPr id="27655" name="Rectangle 7"/>
          <p:cNvSpPr>
            <a:spLocks noGrp="1" noChangeArrowheads="1"/>
          </p:cNvSpPr>
          <p:nvPr>
            <p:ph type="title"/>
          </p:nvPr>
        </p:nvSpPr>
        <p:spPr>
          <a:xfrm>
            <a:off x="2008188" y="673100"/>
            <a:ext cx="6672262" cy="498475"/>
          </a:xfrm>
          <a:noFill/>
          <a:ln/>
        </p:spPr>
        <p:txBody>
          <a:bodyPr anchor="b">
            <a:normAutofit fontScale="90000"/>
          </a:bodyPr>
          <a:lstStyle/>
          <a:p>
            <a:r>
              <a:rPr lang="en-US" sz="2800" dirty="0">
                <a:solidFill>
                  <a:schemeClr val="tx1"/>
                </a:solidFill>
                <a:latin typeface="Arial Black" pitchFamily="34" charset="0"/>
              </a:rPr>
              <a:t>KOMPETENSI WARGANEGARA</a:t>
            </a:r>
          </a:p>
        </p:txBody>
      </p:sp>
      <p:sp>
        <p:nvSpPr>
          <p:cNvPr id="27656" name="AutoShape 8"/>
          <p:cNvSpPr>
            <a:spLocks noChangeArrowheads="1"/>
          </p:cNvSpPr>
          <p:nvPr/>
        </p:nvSpPr>
        <p:spPr bwMode="auto">
          <a:xfrm>
            <a:off x="1524000" y="5334000"/>
            <a:ext cx="3276600" cy="1143000"/>
          </a:xfrm>
          <a:prstGeom prst="curvedUpArrow">
            <a:avLst>
              <a:gd name="adj1" fmla="val 57333"/>
              <a:gd name="adj2" fmla="val 114667"/>
              <a:gd name="adj3" fmla="val 33333"/>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7" name="AutoShape 9"/>
          <p:cNvSpPr>
            <a:spLocks noChangeArrowheads="1"/>
          </p:cNvSpPr>
          <p:nvPr/>
        </p:nvSpPr>
        <p:spPr bwMode="auto">
          <a:xfrm rot="1033650">
            <a:off x="4448175" y="1673225"/>
            <a:ext cx="3651250" cy="1360488"/>
          </a:xfrm>
          <a:prstGeom prst="curvedDownArrow">
            <a:avLst>
              <a:gd name="adj1" fmla="val 53676"/>
              <a:gd name="adj2" fmla="val 107351"/>
              <a:gd name="adj3" fmla="val 33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8" name="Text Box 10"/>
          <p:cNvSpPr txBox="1">
            <a:spLocks noChangeArrowheads="1"/>
          </p:cNvSpPr>
          <p:nvPr/>
        </p:nvSpPr>
        <p:spPr bwMode="auto">
          <a:xfrm>
            <a:off x="3048000" y="4800600"/>
            <a:ext cx="2590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lgn="r" eaLnBrk="1" hangingPunct="1"/>
            <a:r>
              <a:rPr lang="en-US" sz="1600" b="1">
                <a:latin typeface="Arial Narrow" pitchFamily="34" charset="0"/>
                <a:cs typeface="Times New Roman" pitchFamily="18" charset="0"/>
              </a:rPr>
              <a:t>SECARA BERNALAR &amp; BERTANGGUNGJAWAB</a:t>
            </a:r>
          </a:p>
        </p:txBody>
      </p:sp>
    </p:spTree>
    <p:extLst>
      <p:ext uri="{BB962C8B-B14F-4D97-AF65-F5344CB8AC3E}">
        <p14:creationId xmlns:p14="http://schemas.microsoft.com/office/powerpoint/2010/main" val="434135084"/>
      </p:ext>
    </p:extLst>
  </p:cSld>
  <p:clrMapOvr>
    <a:masterClrMapping/>
  </p:clrMapOvr>
  <p:transition spd="slow">
    <p:cover dir="d"/>
    <p:sndAc>
      <p:stSnd>
        <p:snd r:embed="rId2" name="click.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wheel(1)">
                                      <p:cBhvr>
                                        <p:cTn id="7" dur="2000"/>
                                        <p:tgtEl>
                                          <p:spTgt spid="276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27657"/>
                                        </p:tgtEl>
                                        <p:attrNameLst>
                                          <p:attrName>style.visibility</p:attrName>
                                        </p:attrNameLst>
                                      </p:cBhvr>
                                      <p:to>
                                        <p:strVal val="visible"/>
                                      </p:to>
                                    </p:set>
                                    <p:anim calcmode="lin" valueType="num">
                                      <p:cBhvr additive="base">
                                        <p:cTn id="12" dur="500" fill="hold"/>
                                        <p:tgtEl>
                                          <p:spTgt spid="27657"/>
                                        </p:tgtEl>
                                        <p:attrNameLst>
                                          <p:attrName>ppt_x</p:attrName>
                                        </p:attrNameLst>
                                      </p:cBhvr>
                                      <p:tavLst>
                                        <p:tav tm="0">
                                          <p:val>
                                            <p:strVal val="1+#ppt_w/2"/>
                                          </p:val>
                                        </p:tav>
                                        <p:tav tm="100000">
                                          <p:val>
                                            <p:strVal val="#ppt_x"/>
                                          </p:val>
                                        </p:tav>
                                      </p:tavLst>
                                    </p:anim>
                                    <p:anim calcmode="lin" valueType="num">
                                      <p:cBhvr additive="base">
                                        <p:cTn id="13" dur="500" fill="hold"/>
                                        <p:tgtEl>
                                          <p:spTgt spid="2765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7654"/>
                                        </p:tgtEl>
                                        <p:attrNameLst>
                                          <p:attrName>style.visibility</p:attrName>
                                        </p:attrNameLst>
                                      </p:cBhvr>
                                      <p:to>
                                        <p:strVal val="visible"/>
                                      </p:to>
                                    </p:set>
                                    <p:animEffect transition="in" filter="dissolve">
                                      <p:cBhvr>
                                        <p:cTn id="18" dur="500"/>
                                        <p:tgtEl>
                                          <p:spTgt spid="27654"/>
                                        </p:tgtEl>
                                      </p:cBhvr>
                                    </p:animEffect>
                                  </p:childTnLst>
                                </p:cTn>
                              </p:par>
                              <p:par>
                                <p:cTn id="19" presetID="9" presetClass="entr" presetSubtype="0" fill="hold" nodeType="withEffect">
                                  <p:stCondLst>
                                    <p:cond delay="0"/>
                                  </p:stCondLst>
                                  <p:childTnLst>
                                    <p:set>
                                      <p:cBhvr>
                                        <p:cTn id="20" dur="1" fill="hold">
                                          <p:stCondLst>
                                            <p:cond delay="0"/>
                                          </p:stCondLst>
                                        </p:cTn>
                                        <p:tgtEl>
                                          <p:spTgt spid="27650"/>
                                        </p:tgtEl>
                                        <p:attrNameLst>
                                          <p:attrName>style.visibility</p:attrName>
                                        </p:attrNameLst>
                                      </p:cBhvr>
                                      <p:to>
                                        <p:strVal val="visible"/>
                                      </p:to>
                                    </p:set>
                                    <p:animEffect transition="in" filter="dissolve">
                                      <p:cBhvr>
                                        <p:cTn id="21" dur="500"/>
                                        <p:tgtEl>
                                          <p:spTgt spid="2765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7656"/>
                                        </p:tgtEl>
                                        <p:attrNameLst>
                                          <p:attrName>style.visibility</p:attrName>
                                        </p:attrNameLst>
                                      </p:cBhvr>
                                      <p:to>
                                        <p:strVal val="visible"/>
                                      </p:to>
                                    </p:set>
                                    <p:anim calcmode="lin" valueType="num">
                                      <p:cBhvr additive="base">
                                        <p:cTn id="26" dur="500" fill="hold"/>
                                        <p:tgtEl>
                                          <p:spTgt spid="27656"/>
                                        </p:tgtEl>
                                        <p:attrNameLst>
                                          <p:attrName>ppt_x</p:attrName>
                                        </p:attrNameLst>
                                      </p:cBhvr>
                                      <p:tavLst>
                                        <p:tav tm="0">
                                          <p:val>
                                            <p:strVal val="#ppt_x"/>
                                          </p:val>
                                        </p:tav>
                                        <p:tav tm="100000">
                                          <p:val>
                                            <p:strVal val="#ppt_x"/>
                                          </p:val>
                                        </p:tav>
                                      </p:tavLst>
                                    </p:anim>
                                    <p:anim calcmode="lin" valueType="num">
                                      <p:cBhvr additive="base">
                                        <p:cTn id="27" dur="500" fill="hold"/>
                                        <p:tgtEl>
                                          <p:spTgt spid="2765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658"/>
                                        </p:tgtEl>
                                        <p:attrNameLst>
                                          <p:attrName>style.visibility</p:attrName>
                                        </p:attrNameLst>
                                      </p:cBhvr>
                                      <p:to>
                                        <p:strVal val="visible"/>
                                      </p:to>
                                    </p:set>
                                    <p:anim calcmode="lin" valueType="num">
                                      <p:cBhvr additive="base">
                                        <p:cTn id="30" dur="500" fill="hold"/>
                                        <p:tgtEl>
                                          <p:spTgt spid="27658"/>
                                        </p:tgtEl>
                                        <p:attrNameLst>
                                          <p:attrName>ppt_x</p:attrName>
                                        </p:attrNameLst>
                                      </p:cBhvr>
                                      <p:tavLst>
                                        <p:tav tm="0">
                                          <p:val>
                                            <p:strVal val="#ppt_x"/>
                                          </p:val>
                                        </p:tav>
                                        <p:tav tm="100000">
                                          <p:val>
                                            <p:strVal val="#ppt_x"/>
                                          </p:val>
                                        </p:tav>
                                      </p:tavLst>
                                    </p:anim>
                                    <p:anim calcmode="lin" valueType="num">
                                      <p:cBhvr additive="base">
                                        <p:cTn id="31" dur="500" fill="hold"/>
                                        <p:tgtEl>
                                          <p:spTgt spid="2765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7652"/>
                                        </p:tgtEl>
                                        <p:attrNameLst>
                                          <p:attrName>style.visibility</p:attrName>
                                        </p:attrNameLst>
                                      </p:cBhvr>
                                      <p:to>
                                        <p:strVal val="visible"/>
                                      </p:to>
                                    </p:set>
                                    <p:anim calcmode="lin" valueType="num">
                                      <p:cBhvr additive="base">
                                        <p:cTn id="34" dur="500" fill="hold"/>
                                        <p:tgtEl>
                                          <p:spTgt spid="27652"/>
                                        </p:tgtEl>
                                        <p:attrNameLst>
                                          <p:attrName>ppt_x</p:attrName>
                                        </p:attrNameLst>
                                      </p:cBhvr>
                                      <p:tavLst>
                                        <p:tav tm="0">
                                          <p:val>
                                            <p:strVal val="#ppt_x"/>
                                          </p:val>
                                        </p:tav>
                                        <p:tav tm="100000">
                                          <p:val>
                                            <p:strVal val="#ppt_x"/>
                                          </p:val>
                                        </p:tav>
                                      </p:tavLst>
                                    </p:anim>
                                    <p:anim calcmode="lin" valueType="num">
                                      <p:cBhvr additive="base">
                                        <p:cTn id="35" dur="500" fill="hold"/>
                                        <p:tgtEl>
                                          <p:spTgt spid="27652"/>
                                        </p:tgtEl>
                                        <p:attrNameLst>
                                          <p:attrName>ppt_y</p:attrName>
                                        </p:attrNameLst>
                                      </p:cBhvr>
                                      <p:tavLst>
                                        <p:tav tm="0">
                                          <p:val>
                                            <p:strVal val="1+#ppt_h/2"/>
                                          </p:val>
                                        </p:tav>
                                        <p:tav tm="100000">
                                          <p:val>
                                            <p:strVal val="#ppt_y"/>
                                          </p:val>
                                        </p:tav>
                                      </p:tavLst>
                                    </p:anim>
                                  </p:childTnLst>
                                </p:cTn>
                              </p:par>
                              <p:par>
                                <p:cTn id="36" presetID="2" presetClass="entr" presetSubtype="3" fill="hold" grpId="0" nodeType="withEffect">
                                  <p:stCondLst>
                                    <p:cond delay="0"/>
                                  </p:stCondLst>
                                  <p:childTnLst>
                                    <p:set>
                                      <p:cBhvr>
                                        <p:cTn id="37" dur="1" fill="hold">
                                          <p:stCondLst>
                                            <p:cond delay="0"/>
                                          </p:stCondLst>
                                        </p:cTn>
                                        <p:tgtEl>
                                          <p:spTgt spid="27653"/>
                                        </p:tgtEl>
                                        <p:attrNameLst>
                                          <p:attrName>style.visibility</p:attrName>
                                        </p:attrNameLst>
                                      </p:cBhvr>
                                      <p:to>
                                        <p:strVal val="visible"/>
                                      </p:to>
                                    </p:set>
                                    <p:anim calcmode="lin" valueType="num">
                                      <p:cBhvr additive="base">
                                        <p:cTn id="38" dur="500" fill="hold"/>
                                        <p:tgtEl>
                                          <p:spTgt spid="27653"/>
                                        </p:tgtEl>
                                        <p:attrNameLst>
                                          <p:attrName>ppt_x</p:attrName>
                                        </p:attrNameLst>
                                      </p:cBhvr>
                                      <p:tavLst>
                                        <p:tav tm="0">
                                          <p:val>
                                            <p:strVal val="1+#ppt_w/2"/>
                                          </p:val>
                                        </p:tav>
                                        <p:tav tm="100000">
                                          <p:val>
                                            <p:strVal val="#ppt_x"/>
                                          </p:val>
                                        </p:tav>
                                      </p:tavLst>
                                    </p:anim>
                                    <p:anim calcmode="lin" valueType="num">
                                      <p:cBhvr additive="base">
                                        <p:cTn id="39" dur="500" fill="hold"/>
                                        <p:tgtEl>
                                          <p:spTgt spid="27653"/>
                                        </p:tgtEl>
                                        <p:attrNameLst>
                                          <p:attrName>ppt_y</p:attrName>
                                        </p:attrNameLst>
                                      </p:cBhvr>
                                      <p:tavLst>
                                        <p:tav tm="0">
                                          <p:val>
                                            <p:strVal val="0-#ppt_h/2"/>
                                          </p:val>
                                        </p:tav>
                                        <p:tav tm="100000">
                                          <p:val>
                                            <p:strVal val="#ppt_y"/>
                                          </p:val>
                                        </p:tav>
                                      </p:tavLst>
                                    </p:anim>
                                  </p:childTnLst>
                                </p:cTn>
                              </p:par>
                              <p:par>
                                <p:cTn id="40" presetID="2" presetClass="entr" presetSubtype="3" fill="hold" nodeType="withEffect">
                                  <p:stCondLst>
                                    <p:cond delay="0"/>
                                  </p:stCondLst>
                                  <p:childTnLst>
                                    <p:set>
                                      <p:cBhvr>
                                        <p:cTn id="41" dur="1" fill="hold">
                                          <p:stCondLst>
                                            <p:cond delay="0"/>
                                          </p:stCondLst>
                                        </p:cTn>
                                        <p:tgtEl>
                                          <p:spTgt spid="27651"/>
                                        </p:tgtEl>
                                        <p:attrNameLst>
                                          <p:attrName>style.visibility</p:attrName>
                                        </p:attrNameLst>
                                      </p:cBhvr>
                                      <p:to>
                                        <p:strVal val="visible"/>
                                      </p:to>
                                    </p:set>
                                    <p:anim calcmode="lin" valueType="num">
                                      <p:cBhvr additive="base">
                                        <p:cTn id="42" dur="500" fill="hold"/>
                                        <p:tgtEl>
                                          <p:spTgt spid="27651"/>
                                        </p:tgtEl>
                                        <p:attrNameLst>
                                          <p:attrName>ppt_x</p:attrName>
                                        </p:attrNameLst>
                                      </p:cBhvr>
                                      <p:tavLst>
                                        <p:tav tm="0">
                                          <p:val>
                                            <p:strVal val="1+#ppt_w/2"/>
                                          </p:val>
                                        </p:tav>
                                        <p:tav tm="100000">
                                          <p:val>
                                            <p:strVal val="#ppt_x"/>
                                          </p:val>
                                        </p:tav>
                                      </p:tavLst>
                                    </p:anim>
                                    <p:anim calcmode="lin" valueType="num">
                                      <p:cBhvr additive="base">
                                        <p:cTn id="43" dur="500" fill="hold"/>
                                        <p:tgtEl>
                                          <p:spTgt spid="276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P spid="27654" grpId="0"/>
      <p:bldP spid="27655" grpId="0" animBg="1"/>
      <p:bldP spid="27656" grpId="0" animBg="1"/>
      <p:bldP spid="27657" grpId="0" animBg="1"/>
      <p:bldP spid="276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7"/>
          <p:cNvSpPr>
            <a:spLocks noChangeArrowheads="1"/>
          </p:cNvSpPr>
          <p:nvPr/>
        </p:nvSpPr>
        <p:spPr bwMode="auto">
          <a:xfrm>
            <a:off x="228600" y="0"/>
            <a:ext cx="4572000" cy="2819400"/>
          </a:xfrm>
          <a:prstGeom prst="ellipse">
            <a:avLst/>
          </a:prstGeom>
          <a:solidFill>
            <a:schemeClr val="bg1"/>
          </a:solidFill>
          <a:ln w="9525">
            <a:solidFill>
              <a:schemeClr val="tx1"/>
            </a:solidFill>
            <a:round/>
            <a:headEnd/>
            <a:tailEnd/>
          </a:ln>
          <a:effectLst/>
          <a:extLst/>
        </p:spPr>
        <p:txBody>
          <a:bodyPr wrap="none" anchor="ctr"/>
          <a:lstStyle/>
          <a:p>
            <a:r>
              <a:rPr lang="en-US" sz="2000" dirty="0"/>
              <a:t>   </a:t>
            </a:r>
            <a:r>
              <a:rPr lang="en-US" sz="2400" dirty="0"/>
              <a:t>BEBERAPA ISTILAH </a:t>
            </a:r>
          </a:p>
          <a:p>
            <a:r>
              <a:rPr lang="en-US" sz="2400" dirty="0"/>
              <a:t>           DEMOKRASI</a:t>
            </a:r>
            <a:r>
              <a:rPr lang="en-US" sz="2000" dirty="0"/>
              <a:t> </a:t>
            </a:r>
          </a:p>
          <a:p>
            <a:pPr>
              <a:buFontTx/>
              <a:buBlip>
                <a:blip r:embed="rId3"/>
              </a:buBlip>
            </a:pPr>
            <a:r>
              <a:rPr lang="en-US" sz="2000" dirty="0"/>
              <a:t>  K o n s t i t u s i o n a l</a:t>
            </a:r>
          </a:p>
          <a:p>
            <a:pPr>
              <a:buFontTx/>
              <a:buBlip>
                <a:blip r:embed="rId3"/>
              </a:buBlip>
            </a:pPr>
            <a:r>
              <a:rPr lang="en-US" sz="2000" dirty="0"/>
              <a:t>  P a r l e m e n t e r</a:t>
            </a:r>
          </a:p>
          <a:p>
            <a:pPr>
              <a:buFontTx/>
              <a:buBlip>
                <a:blip r:embed="rId3"/>
              </a:buBlip>
            </a:pPr>
            <a:r>
              <a:rPr lang="en-US" sz="2000" dirty="0"/>
              <a:t>  T e r p i m p i n</a:t>
            </a:r>
          </a:p>
          <a:p>
            <a:pPr>
              <a:buFontTx/>
              <a:buBlip>
                <a:blip r:embed="rId3"/>
              </a:buBlip>
            </a:pPr>
            <a:r>
              <a:rPr lang="en-US" sz="2000" dirty="0"/>
              <a:t>  P a n c a s i l a</a:t>
            </a:r>
          </a:p>
          <a:p>
            <a:pPr>
              <a:buFontTx/>
              <a:buBlip>
                <a:blip r:embed="rId3"/>
              </a:buBlip>
            </a:pPr>
            <a:r>
              <a:rPr lang="en-US" sz="2000" dirty="0"/>
              <a:t>  R a k y a t</a:t>
            </a:r>
          </a:p>
        </p:txBody>
      </p:sp>
      <p:sp>
        <p:nvSpPr>
          <p:cNvPr id="6" name="AutoShape 4"/>
          <p:cNvSpPr>
            <a:spLocks noChangeArrowheads="1"/>
          </p:cNvSpPr>
          <p:nvPr/>
        </p:nvSpPr>
        <p:spPr bwMode="auto">
          <a:xfrm>
            <a:off x="0" y="2819400"/>
            <a:ext cx="5638800" cy="4038600"/>
          </a:xfrm>
          <a:prstGeom prst="irregularSeal2">
            <a:avLst/>
          </a:prstGeom>
          <a:solidFill>
            <a:schemeClr val="bg1"/>
          </a:solidFill>
          <a:ln w="9525">
            <a:solidFill>
              <a:schemeClr val="tx1"/>
            </a:solidFill>
            <a:miter lim="800000"/>
            <a:headEnd/>
            <a:tailEnd/>
          </a:ln>
          <a:effectLst/>
          <a:extLst/>
        </p:spPr>
        <p:txBody>
          <a:bodyPr wrap="none" anchor="ctr"/>
          <a:lstStyle/>
          <a:p>
            <a:pPr algn="ctr"/>
            <a:endParaRPr lang="en-US" sz="1600" dirty="0"/>
          </a:p>
          <a:p>
            <a:pPr algn="ctr"/>
            <a:r>
              <a:rPr lang="en-US" sz="2000" dirty="0"/>
              <a:t>   ISTILAH DEMOKRASI </a:t>
            </a:r>
          </a:p>
          <a:p>
            <a:pPr algn="ctr"/>
            <a:r>
              <a:rPr lang="en-US" sz="2000" dirty="0"/>
              <a:t>BERSIFAT</a:t>
            </a:r>
          </a:p>
          <a:p>
            <a:pPr algn="ctr"/>
            <a:r>
              <a:rPr lang="en-US" sz="2000" i="1" dirty="0">
                <a:solidFill>
                  <a:srgbClr val="FF0000"/>
                </a:solidFill>
              </a:rPr>
              <a:t>AMBIGUOUS</a:t>
            </a:r>
          </a:p>
          <a:p>
            <a:pPr algn="ctr"/>
            <a:r>
              <a:rPr lang="en-US" sz="2000" dirty="0"/>
              <a:t>(MEMPUNYAI BERBAGAI</a:t>
            </a:r>
          </a:p>
          <a:p>
            <a:pPr algn="ctr"/>
            <a:r>
              <a:rPr lang="en-US" sz="2000" dirty="0"/>
              <a:t>PENGERTIAN)</a:t>
            </a:r>
            <a:r>
              <a:rPr lang="en-US" dirty="0"/>
              <a:t> </a:t>
            </a:r>
          </a:p>
        </p:txBody>
      </p:sp>
      <p:sp>
        <p:nvSpPr>
          <p:cNvPr id="7" name="AutoShape 9"/>
          <p:cNvSpPr>
            <a:spLocks noChangeArrowheads="1"/>
          </p:cNvSpPr>
          <p:nvPr/>
        </p:nvSpPr>
        <p:spPr bwMode="auto">
          <a:xfrm>
            <a:off x="6096000" y="3657600"/>
            <a:ext cx="2286000" cy="2743200"/>
          </a:xfrm>
          <a:prstGeom prst="flowChartPredefinedProcess">
            <a:avLst/>
          </a:prstGeom>
          <a:solidFill>
            <a:schemeClr val="bg1"/>
          </a:solidFill>
          <a:ln w="9525">
            <a:solidFill>
              <a:schemeClr val="tx1"/>
            </a:solidFill>
            <a:miter lim="800000"/>
            <a:headEnd/>
            <a:tailEnd/>
          </a:ln>
          <a:effectLst/>
          <a:extLst/>
        </p:spPr>
        <p:txBody>
          <a:bodyPr wrap="none" anchor="ctr"/>
          <a:lstStyle/>
          <a:p>
            <a:pPr>
              <a:buFontTx/>
              <a:buBlip>
                <a:blip r:embed="rId4"/>
              </a:buBlip>
            </a:pPr>
            <a:r>
              <a:rPr lang="en-US" dirty="0"/>
              <a:t> </a:t>
            </a:r>
            <a:r>
              <a:rPr lang="en-US" sz="2000" dirty="0" err="1"/>
              <a:t>Lembaga</a:t>
            </a:r>
            <a:r>
              <a:rPr lang="en-US" sz="2000" dirty="0"/>
              <a:t> 2</a:t>
            </a:r>
          </a:p>
          <a:p>
            <a:endParaRPr lang="en-US" sz="2000" dirty="0"/>
          </a:p>
          <a:p>
            <a:pPr>
              <a:buFontTx/>
              <a:buBlip>
                <a:blip r:embed="rId4"/>
              </a:buBlip>
            </a:pPr>
            <a:r>
              <a:rPr lang="en-US" sz="2000" dirty="0"/>
              <a:t>Cara – </a:t>
            </a:r>
            <a:r>
              <a:rPr lang="en-US" sz="2000" dirty="0" err="1"/>
              <a:t>cara</a:t>
            </a:r>
            <a:endParaRPr lang="en-US" sz="2000" dirty="0"/>
          </a:p>
          <a:p>
            <a:endParaRPr lang="en-US" sz="2000" dirty="0"/>
          </a:p>
          <a:p>
            <a:pPr>
              <a:buFontTx/>
              <a:buBlip>
                <a:blip r:embed="rId4"/>
              </a:buBlip>
            </a:pPr>
            <a:r>
              <a:rPr lang="en-US" sz="2000" dirty="0" err="1"/>
              <a:t>Kultur</a:t>
            </a:r>
            <a:endParaRPr lang="en-US" sz="2000" dirty="0"/>
          </a:p>
          <a:p>
            <a:endParaRPr lang="en-US" sz="2000" dirty="0"/>
          </a:p>
          <a:p>
            <a:pPr>
              <a:buFontTx/>
              <a:buBlip>
                <a:blip r:embed="rId4"/>
              </a:buBlip>
            </a:pPr>
            <a:r>
              <a:rPr lang="en-US" sz="2000" dirty="0"/>
              <a:t> </a:t>
            </a:r>
            <a:r>
              <a:rPr lang="en-US" sz="2000" dirty="0" err="1"/>
              <a:t>Historis</a:t>
            </a:r>
            <a:endParaRPr lang="en-US" sz="2000" dirty="0"/>
          </a:p>
        </p:txBody>
      </p:sp>
      <p:sp>
        <p:nvSpPr>
          <p:cNvPr id="8" name="AutoShape 13"/>
          <p:cNvSpPr>
            <a:spLocks noChangeArrowheads="1"/>
          </p:cNvSpPr>
          <p:nvPr/>
        </p:nvSpPr>
        <p:spPr bwMode="auto">
          <a:xfrm>
            <a:off x="6096000" y="228600"/>
            <a:ext cx="2209800" cy="762000"/>
          </a:xfrm>
          <a:prstGeom prst="bevel">
            <a:avLst>
              <a:gd name="adj" fmla="val 12500"/>
            </a:avLst>
          </a:prstGeom>
          <a:solidFill>
            <a:schemeClr val="bg1"/>
          </a:solidFill>
          <a:ln w="9525">
            <a:solidFill>
              <a:schemeClr val="tx1"/>
            </a:solidFill>
            <a:miter lim="800000"/>
            <a:headEnd/>
            <a:tailEnd/>
          </a:ln>
          <a:effectLst/>
          <a:extLst/>
        </p:spPr>
        <p:txBody>
          <a:bodyPr wrap="none" anchor="ctr"/>
          <a:lstStyle/>
          <a:p>
            <a:pPr algn="ctr"/>
            <a:r>
              <a:rPr lang="en-US" dirty="0"/>
              <a:t>DEMOKRASI</a:t>
            </a:r>
          </a:p>
        </p:txBody>
      </p:sp>
      <p:sp>
        <p:nvSpPr>
          <p:cNvPr id="9" name="AutoShape 8"/>
          <p:cNvSpPr>
            <a:spLocks noChangeArrowheads="1"/>
          </p:cNvSpPr>
          <p:nvPr/>
        </p:nvSpPr>
        <p:spPr bwMode="auto">
          <a:xfrm>
            <a:off x="-48491" y="2133600"/>
            <a:ext cx="914400" cy="2362200"/>
          </a:xfrm>
          <a:prstGeom prst="curvedRightArrow">
            <a:avLst>
              <a:gd name="adj1" fmla="val 51667"/>
              <a:gd name="adj2" fmla="val 103333"/>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AutoShape 17"/>
          <p:cNvSpPr>
            <a:spLocks noChangeArrowheads="1"/>
          </p:cNvSpPr>
          <p:nvPr/>
        </p:nvSpPr>
        <p:spPr bwMode="auto">
          <a:xfrm>
            <a:off x="4876800" y="4648200"/>
            <a:ext cx="1143000" cy="609600"/>
          </a:xfrm>
          <a:prstGeom prst="rightArrow">
            <a:avLst>
              <a:gd name="adj1" fmla="val 50000"/>
              <a:gd name="adj2" fmla="val 4687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11"/>
          <p:cNvSpPr>
            <a:spLocks noChangeArrowheads="1"/>
          </p:cNvSpPr>
          <p:nvPr/>
        </p:nvSpPr>
        <p:spPr bwMode="auto">
          <a:xfrm>
            <a:off x="6858000" y="3048000"/>
            <a:ext cx="533400" cy="4572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dirty="0"/>
          </a:p>
        </p:txBody>
      </p:sp>
      <p:sp>
        <p:nvSpPr>
          <p:cNvPr id="4" name="Rectangle 3"/>
          <p:cNvSpPr/>
          <p:nvPr/>
        </p:nvSpPr>
        <p:spPr>
          <a:xfrm>
            <a:off x="5791200" y="1801689"/>
            <a:ext cx="2667000" cy="1200329"/>
          </a:xfrm>
          <a:prstGeom prst="rect">
            <a:avLst/>
          </a:prstGeom>
        </p:spPr>
        <p:txBody>
          <a:bodyPr wrap="square">
            <a:spAutoFit/>
          </a:bodyPr>
          <a:lstStyle/>
          <a:p>
            <a:r>
              <a:rPr lang="en-US" kern="10" dirty="0">
                <a:solidFill>
                  <a:schemeClr val="tx2"/>
                </a:solidFill>
                <a:effectLst>
                  <a:outerShdw dist="45791" dir="2021404" algn="ctr" rotWithShape="0">
                    <a:srgbClr val="B2B2B2">
                      <a:alpha val="80000"/>
                    </a:srgbClr>
                  </a:outerShdw>
                </a:effectLst>
                <a:latin typeface="Bodoni MT Black"/>
              </a:rPr>
              <a:t>MEMPENGARUHI</a:t>
            </a:r>
          </a:p>
          <a:p>
            <a:r>
              <a:rPr lang="en-US" kern="10" dirty="0">
                <a:solidFill>
                  <a:schemeClr val="tx2"/>
                </a:solidFill>
                <a:effectLst>
                  <a:outerShdw dist="45791" dir="2021404" algn="ctr" rotWithShape="0">
                    <a:srgbClr val="B2B2B2">
                      <a:alpha val="80000"/>
                    </a:srgbClr>
                  </a:outerShdw>
                </a:effectLst>
                <a:latin typeface="Bodoni MT Black"/>
              </a:rPr>
              <a:t>* ISTILAH</a:t>
            </a:r>
          </a:p>
          <a:p>
            <a:r>
              <a:rPr lang="en-US" kern="10" dirty="0">
                <a:solidFill>
                  <a:schemeClr val="tx2"/>
                </a:solidFill>
                <a:effectLst>
                  <a:outerShdw dist="45791" dir="2021404" algn="ctr" rotWithShape="0">
                    <a:srgbClr val="B2B2B2">
                      <a:alpha val="80000"/>
                    </a:srgbClr>
                  </a:outerShdw>
                </a:effectLst>
                <a:latin typeface="Bodoni MT Black"/>
              </a:rPr>
              <a:t>* IDE</a:t>
            </a:r>
          </a:p>
          <a:p>
            <a:r>
              <a:rPr lang="en-US" kern="10" dirty="0">
                <a:solidFill>
                  <a:schemeClr val="tx2"/>
                </a:solidFill>
                <a:effectLst>
                  <a:outerShdw dist="45791" dir="2021404" algn="ctr" rotWithShape="0">
                    <a:srgbClr val="B2B2B2">
                      <a:alpha val="80000"/>
                    </a:srgbClr>
                  </a:outerShdw>
                </a:effectLst>
                <a:latin typeface="Bodoni MT Black"/>
              </a:rPr>
              <a:t>* PRAKTEK</a:t>
            </a:r>
          </a:p>
        </p:txBody>
      </p:sp>
      <p:sp>
        <p:nvSpPr>
          <p:cNvPr id="13" name="AutoShape 15"/>
          <p:cNvSpPr>
            <a:spLocks noChangeArrowheads="1"/>
          </p:cNvSpPr>
          <p:nvPr/>
        </p:nvSpPr>
        <p:spPr bwMode="auto">
          <a:xfrm>
            <a:off x="6858000" y="1143000"/>
            <a:ext cx="533400" cy="4572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4" name="AutoShape 21"/>
          <p:cNvSpPr>
            <a:spLocks noChangeArrowheads="1"/>
          </p:cNvSpPr>
          <p:nvPr/>
        </p:nvSpPr>
        <p:spPr bwMode="auto">
          <a:xfrm>
            <a:off x="4953000" y="1143000"/>
            <a:ext cx="1828800" cy="457200"/>
          </a:xfrm>
          <a:prstGeom prst="lef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308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amond(in)">
                                      <p:cBhvr>
                                        <p:cTn id="7" dur="2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from="(-#ppt_w/2)" to="(#ppt_x)" calcmode="lin" valueType="num">
                                      <p:cBhvr>
                                        <p:cTn id="12" dur="600" fill="hold">
                                          <p:stCondLst>
                                            <p:cond delay="0"/>
                                          </p:stCondLst>
                                        </p:cTn>
                                        <p:tgtEl>
                                          <p:spTgt spid="5">
                                            <p:txEl>
                                              <p:pRg st="0" end="0"/>
                                            </p:txEl>
                                          </p:spTgt>
                                        </p:tgtEl>
                                        <p:attrNameLst>
                                          <p:attrName>ppt_x</p:attrName>
                                        </p:attrNameLst>
                                      </p:cBhvr>
                                    </p:anim>
                                    <p:anim from="0" to="-1.0" calcmode="lin" valueType="num">
                                      <p:cBhvr>
                                        <p:cTn id="13" dur="200" decel="50000" autoRev="1" fill="hold">
                                          <p:stCondLst>
                                            <p:cond delay="600"/>
                                          </p:stCondLst>
                                        </p:cTn>
                                        <p:tgtEl>
                                          <p:spTgt spid="5">
                                            <p:txEl>
                                              <p:pRg st="0" end="0"/>
                                            </p:txEl>
                                          </p:spTgt>
                                        </p:tgtEl>
                                        <p:attrNameLst>
                                          <p:attrName>xshear</p:attrName>
                                        </p:attrNameLst>
                                      </p:cBhvr>
                                    </p:anim>
                                    <p:animScale>
                                      <p:cBhvr>
                                        <p:cTn id="14" dur="200" decel="100000" autoRev="1" fill="hold">
                                          <p:stCondLst>
                                            <p:cond delay="600"/>
                                          </p:stCondLst>
                                        </p:cTn>
                                        <p:tgtEl>
                                          <p:spTgt spid="5">
                                            <p:txEl>
                                              <p:pRg st="0" end="0"/>
                                            </p:txEl>
                                          </p:spTgt>
                                        </p:tgtEl>
                                      </p:cBhvr>
                                      <p:from x="100000" y="100000"/>
                                      <p:to x="80000" y="100000"/>
                                    </p:animScale>
                                    <p:anim by="(#ppt_h/3+#ppt_w*0.1)" calcmode="lin" valueType="num">
                                      <p:cBhvr additive="sum">
                                        <p:cTn id="15" dur="200" decel="100000" autoRev="1" fill="hold">
                                          <p:stCondLst>
                                            <p:cond delay="600"/>
                                          </p:stCondLst>
                                        </p:cTn>
                                        <p:tgtEl>
                                          <p:spTgt spid="5">
                                            <p:txEl>
                                              <p:pRg st="0" end="0"/>
                                            </p:txEl>
                                          </p:spTgt>
                                        </p:tgtEl>
                                        <p:attrNameLst>
                                          <p:attrName>ppt_x</p:attrName>
                                        </p:attrNameLst>
                                      </p:cBhvr>
                                    </p:anim>
                                  </p:childTnLst>
                                </p:cTn>
                              </p:par>
                              <p:par>
                                <p:cTn id="16" presetID="34"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from="(-#ppt_w/2)" to="(#ppt_x)" calcmode="lin" valueType="num">
                                      <p:cBhvr>
                                        <p:cTn id="18" dur="600" fill="hold">
                                          <p:stCondLst>
                                            <p:cond delay="0"/>
                                          </p:stCondLst>
                                        </p:cTn>
                                        <p:tgtEl>
                                          <p:spTgt spid="5">
                                            <p:txEl>
                                              <p:pRg st="1" end="1"/>
                                            </p:txEl>
                                          </p:spTgt>
                                        </p:tgtEl>
                                        <p:attrNameLst>
                                          <p:attrName>ppt_x</p:attrName>
                                        </p:attrNameLst>
                                      </p:cBhvr>
                                    </p:anim>
                                    <p:anim from="0" to="-1.0" calcmode="lin" valueType="num">
                                      <p:cBhvr>
                                        <p:cTn id="19" dur="200" decel="50000" autoRev="1" fill="hold">
                                          <p:stCondLst>
                                            <p:cond delay="600"/>
                                          </p:stCondLst>
                                        </p:cTn>
                                        <p:tgtEl>
                                          <p:spTgt spid="5">
                                            <p:txEl>
                                              <p:pRg st="1" end="1"/>
                                            </p:txEl>
                                          </p:spTgt>
                                        </p:tgtEl>
                                        <p:attrNameLst>
                                          <p:attrName>xshear</p:attrName>
                                        </p:attrNameLst>
                                      </p:cBhvr>
                                    </p:anim>
                                    <p:animScale>
                                      <p:cBhvr>
                                        <p:cTn id="20" dur="200" decel="100000" autoRev="1" fill="hold">
                                          <p:stCondLst>
                                            <p:cond delay="600"/>
                                          </p:stCondLst>
                                        </p:cTn>
                                        <p:tgtEl>
                                          <p:spTgt spid="5">
                                            <p:txEl>
                                              <p:pRg st="1" end="1"/>
                                            </p:txEl>
                                          </p:spTgt>
                                        </p:tgtEl>
                                      </p:cBhvr>
                                      <p:from x="100000" y="100000"/>
                                      <p:to x="80000" y="100000"/>
                                    </p:animScale>
                                    <p:anim by="(#ppt_h/3+#ppt_w*0.1)" calcmode="lin" valueType="num">
                                      <p:cBhvr additive="sum">
                                        <p:cTn id="21" dur="200" decel="100000" autoRev="1" fill="hold">
                                          <p:stCondLst>
                                            <p:cond delay="600"/>
                                          </p:stCondLst>
                                        </p:cTn>
                                        <p:tgtEl>
                                          <p:spTgt spid="5">
                                            <p:txEl>
                                              <p:pRg st="1" end="1"/>
                                            </p:txEl>
                                          </p:spTgt>
                                        </p:tgtEl>
                                        <p:attrNameLst>
                                          <p:attrName>ppt_x</p:attrName>
                                        </p:attrNameLst>
                                      </p:cBhvr>
                                    </p:anim>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slide(from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slide(fromLeft)">
                                      <p:cBhvr>
                                        <p:cTn id="31" dur="10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slide(fromLeft)">
                                      <p:cBhvr>
                                        <p:cTn id="36" dur="10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slide(fromLeft)">
                                      <p:cBhvr>
                                        <p:cTn id="41" dur="10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slide(fromLeft)">
                                      <p:cBhvr>
                                        <p:cTn id="46" dur="1000"/>
                                        <p:tgtEl>
                                          <p:spTgt spid="5">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slide(fromTop)">
                                      <p:cBhvr>
                                        <p:cTn id="51" dur="2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grpId="0" nodeType="click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1000" fill="hold"/>
                                        <p:tgtEl>
                                          <p:spTgt spid="6"/>
                                        </p:tgtEl>
                                        <p:attrNameLst>
                                          <p:attrName>ppt_w</p:attrName>
                                        </p:attrNameLst>
                                      </p:cBhvr>
                                      <p:tavLst>
                                        <p:tav tm="0">
                                          <p:val>
                                            <p:fltVal val="0"/>
                                          </p:val>
                                        </p:tav>
                                        <p:tav tm="100000">
                                          <p:val>
                                            <p:strVal val="#ppt_w"/>
                                          </p:val>
                                        </p:tav>
                                      </p:tavLst>
                                    </p:anim>
                                    <p:anim calcmode="lin" valueType="num">
                                      <p:cBhvr>
                                        <p:cTn id="57" dur="1000" fill="hold"/>
                                        <p:tgtEl>
                                          <p:spTgt spid="6"/>
                                        </p:tgtEl>
                                        <p:attrNameLst>
                                          <p:attrName>ppt_h</p:attrName>
                                        </p:attrNameLst>
                                      </p:cBhvr>
                                      <p:tavLst>
                                        <p:tav tm="0">
                                          <p:val>
                                            <p:fltVal val="0"/>
                                          </p:val>
                                        </p:tav>
                                        <p:tav tm="100000">
                                          <p:val>
                                            <p:strVal val="#ppt_h"/>
                                          </p:val>
                                        </p:tav>
                                      </p:tavLst>
                                    </p:anim>
                                    <p:anim calcmode="lin" valueType="num">
                                      <p:cBhvr>
                                        <p:cTn id="58" dur="1000" fill="hold"/>
                                        <p:tgtEl>
                                          <p:spTgt spid="6"/>
                                        </p:tgtEl>
                                        <p:attrNameLst>
                                          <p:attrName>style.rotation</p:attrName>
                                        </p:attrNameLst>
                                      </p:cBhvr>
                                      <p:tavLst>
                                        <p:tav tm="0">
                                          <p:val>
                                            <p:fltVal val="90"/>
                                          </p:val>
                                        </p:tav>
                                        <p:tav tm="100000">
                                          <p:val>
                                            <p:fltVal val="0"/>
                                          </p:val>
                                        </p:tav>
                                      </p:tavLst>
                                    </p:anim>
                                    <p:animEffect transition="in" filter="fade">
                                      <p:cBhvr>
                                        <p:cTn id="59" dur="10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lide(fromBottom)">
                                      <p:cBhvr>
                                        <p:cTn id="64" dur="10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7">
                                            <p:bg/>
                                          </p:spTgt>
                                        </p:tgtEl>
                                        <p:attrNameLst>
                                          <p:attrName>style.visibility</p:attrName>
                                        </p:attrNameLst>
                                      </p:cBhvr>
                                      <p:to>
                                        <p:strVal val="visible"/>
                                      </p:to>
                                    </p:set>
                                    <p:animEffect transition="in" filter="slide(fromBottom)">
                                      <p:cBhvr>
                                        <p:cTn id="69" dur="2000"/>
                                        <p:tgtEl>
                                          <p:spTgt spid="7">
                                            <p:bg/>
                                          </p:spTgt>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7">
                                            <p:txEl>
                                              <p:pRg st="0" end="0"/>
                                            </p:txEl>
                                          </p:spTgt>
                                        </p:tgtEl>
                                        <p:attrNameLst>
                                          <p:attrName>style.visibility</p:attrName>
                                        </p:attrNameLst>
                                      </p:cBhvr>
                                      <p:to>
                                        <p:strVal val="visible"/>
                                      </p:to>
                                    </p:set>
                                    <p:animEffect transition="in" filter="slide(fromBottom)">
                                      <p:cBhvr>
                                        <p:cTn id="72" dur="2000"/>
                                        <p:tgtEl>
                                          <p:spTgt spid="7">
                                            <p:txEl>
                                              <p:pRg st="0" end="0"/>
                                            </p:txEl>
                                          </p:spTgt>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animEffect transition="in" filter="slide(fromBottom)">
                                      <p:cBhvr>
                                        <p:cTn id="75" dur="2000"/>
                                        <p:tgtEl>
                                          <p:spTgt spid="7">
                                            <p:txEl>
                                              <p:pRg st="2" end="2"/>
                                            </p:txEl>
                                          </p:spTgt>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7">
                                            <p:txEl>
                                              <p:pRg st="4" end="4"/>
                                            </p:txEl>
                                          </p:spTgt>
                                        </p:tgtEl>
                                        <p:attrNameLst>
                                          <p:attrName>style.visibility</p:attrName>
                                        </p:attrNameLst>
                                      </p:cBhvr>
                                      <p:to>
                                        <p:strVal val="visible"/>
                                      </p:to>
                                    </p:set>
                                    <p:animEffect transition="in" filter="slide(fromBottom)">
                                      <p:cBhvr>
                                        <p:cTn id="78" dur="2000"/>
                                        <p:tgtEl>
                                          <p:spTgt spid="7">
                                            <p:txEl>
                                              <p:pRg st="4" end="4"/>
                                            </p:txEl>
                                          </p:spTgt>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7">
                                            <p:txEl>
                                              <p:pRg st="6" end="6"/>
                                            </p:txEl>
                                          </p:spTgt>
                                        </p:tgtEl>
                                        <p:attrNameLst>
                                          <p:attrName>style.visibility</p:attrName>
                                        </p:attrNameLst>
                                      </p:cBhvr>
                                      <p:to>
                                        <p:strVal val="visible"/>
                                      </p:to>
                                    </p:set>
                                    <p:animEffect transition="in" filter="slide(fromBottom)">
                                      <p:cBhvr>
                                        <p:cTn id="81" dur="2000"/>
                                        <p:tgtEl>
                                          <p:spTgt spid="7">
                                            <p:txEl>
                                              <p:pRg st="6" end="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4"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slide(fromBottom)">
                                      <p:cBhvr>
                                        <p:cTn id="86" dur="10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heel(1)">
                                      <p:cBhvr>
                                        <p:cTn id="91" dur="20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2" fill="hold" grpId="0" nodeType="click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slide(fromRight)">
                                      <p:cBhvr>
                                        <p:cTn id="96" dur="10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4"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wheel(4)">
                                      <p:cBhvr>
                                        <p:cTn id="101" dur="20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2" fill="hold" grpId="0"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slide(fromRight)">
                                      <p:cBhvr>
                                        <p:cTn id="10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animBg="1"/>
      <p:bldP spid="7" grpId="0" build="allAtOnce" animBg="1"/>
      <p:bldP spid="8" grpId="0" animBg="1"/>
      <p:bldP spid="9" grpId="0" animBg="1"/>
      <p:bldP spid="10" grpId="0" animBg="1"/>
      <p:bldP spid="11" grpId="0" animBg="1"/>
      <p:bldP spid="4" grpId="0"/>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quarter" idx="2"/>
          </p:nvPr>
        </p:nvSpPr>
        <p:spPr/>
        <p:txBody>
          <a:bodyPr/>
          <a:lstStyle/>
          <a:p>
            <a:endParaRPr lang="en-US"/>
          </a:p>
        </p:txBody>
      </p:sp>
      <p:sp>
        <p:nvSpPr>
          <p:cNvPr id="5" name="Content Placeholder 4"/>
          <p:cNvSpPr>
            <a:spLocks noGrp="1"/>
          </p:cNvSpPr>
          <p:nvPr>
            <p:ph sz="quarter" idx="3"/>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1497" y="1143000"/>
            <a:ext cx="8921032" cy="2677656"/>
          </a:xfrm>
          <a:prstGeom prst="rect">
            <a:avLst/>
          </a:prstGeom>
          <a:noFill/>
        </p:spPr>
        <p:txBody>
          <a:bodyPr wrap="none" lIns="91440" tIns="45720" rIns="91440" bIns="45720">
            <a:spAutoFit/>
          </a:bodyPr>
          <a:lstStyle/>
          <a:p>
            <a:pPr algn="ctr"/>
            <a:r>
              <a:rPr lang="en-US" sz="2800" b="1" cap="none" spc="0" dirty="0" smtClean="0">
                <a:ln w="1905"/>
                <a:solidFill>
                  <a:schemeClr val="accent6">
                    <a:lumMod val="50000"/>
                  </a:schemeClr>
                </a:solidFill>
                <a:effectLst>
                  <a:innerShdw blurRad="69850" dist="43180" dir="5400000">
                    <a:srgbClr val="000000">
                      <a:alpha val="65000"/>
                    </a:srgbClr>
                  </a:innerShdw>
                </a:effectLst>
                <a:latin typeface="Algerian" pitchFamily="82" charset="0"/>
              </a:rPr>
              <a:t>DEMOKRATISASI ADALAH PROSES </a:t>
            </a:r>
          </a:p>
          <a:p>
            <a:pPr algn="ctr"/>
            <a:r>
              <a:rPr lang="en-US" sz="2800" b="1" cap="none" spc="0" dirty="0" smtClean="0">
                <a:ln w="1905"/>
                <a:solidFill>
                  <a:schemeClr val="accent6">
                    <a:lumMod val="50000"/>
                  </a:schemeClr>
                </a:solidFill>
                <a:effectLst>
                  <a:innerShdw blurRad="69850" dist="43180" dir="5400000">
                    <a:srgbClr val="000000">
                      <a:alpha val="65000"/>
                    </a:srgbClr>
                  </a:innerShdw>
                </a:effectLst>
                <a:latin typeface="Algerian" pitchFamily="82" charset="0"/>
              </a:rPr>
              <a:t>TANPA AKHIR KARENA DEMOKRASI ADALAH</a:t>
            </a: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SEBUAH KONDISI YANG TIDAK PERNAH TERWUJUD </a:t>
            </a:r>
          </a:p>
          <a:p>
            <a:pPr algn="ctr"/>
            <a:r>
              <a:rPr lang="en-US" sz="2800" b="1" cap="none" spc="0" dirty="0" smtClean="0">
                <a:ln w="1905"/>
                <a:solidFill>
                  <a:schemeClr val="accent6">
                    <a:lumMod val="50000"/>
                  </a:schemeClr>
                </a:solidFill>
                <a:effectLst>
                  <a:innerShdw blurRad="69850" dist="43180" dir="5400000">
                    <a:srgbClr val="000000">
                      <a:alpha val="65000"/>
                    </a:srgbClr>
                  </a:innerShdw>
                </a:effectLst>
                <a:latin typeface="Algerian" pitchFamily="82" charset="0"/>
              </a:rPr>
              <a:t>SECARA  TUNTAS . NAMUN DENGAN ADANYA</a:t>
            </a: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PERUBAHAN  </a:t>
            </a:r>
            <a:r>
              <a:rPr lang="en-US" sz="2800" b="1" dirty="0" err="1" smtClean="0">
                <a:ln w="1905"/>
                <a:solidFill>
                  <a:schemeClr val="accent6">
                    <a:lumMod val="50000"/>
                  </a:schemeClr>
                </a:solidFill>
                <a:effectLst>
                  <a:innerShdw blurRad="69850" dist="43180" dir="5400000">
                    <a:srgbClr val="000000">
                      <a:alpha val="65000"/>
                    </a:srgbClr>
                  </a:innerShdw>
                </a:effectLst>
                <a:latin typeface="Algerian" pitchFamily="82" charset="0"/>
              </a:rPr>
              <a:t>PERUBAHAN</a:t>
            </a: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 DEMOKRASI MEMPUNYAI </a:t>
            </a:r>
          </a:p>
          <a:p>
            <a:pPr algn="ctr"/>
            <a:r>
              <a:rPr lang="en-US" sz="2800" b="1" dirty="0" smtClean="0">
                <a:ln w="1905"/>
                <a:solidFill>
                  <a:schemeClr val="accent6">
                    <a:lumMod val="50000"/>
                  </a:schemeClr>
                </a:solidFill>
                <a:effectLst>
                  <a:innerShdw blurRad="69850" dist="43180" dir="5400000">
                    <a:srgbClr val="000000">
                      <a:alpha val="65000"/>
                    </a:srgbClr>
                  </a:innerShdw>
                </a:effectLst>
                <a:latin typeface="Algerian" pitchFamily="82" charset="0"/>
              </a:rPr>
              <a:t>DASAR YANG KUAT UNTUK BERKEMBANG</a:t>
            </a:r>
            <a:endParaRPr lang="en-US" sz="2800" b="1" cap="none" spc="0" dirty="0">
              <a:ln w="1905"/>
              <a:solidFill>
                <a:schemeClr val="accent6">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780363780"/>
      </p:ext>
    </p:extLst>
  </p:cSld>
  <p:clrMapOvr>
    <a:masterClrMapping/>
  </p:clrMapOvr>
  <p:transition spd="slow">
    <p:cover dir="d"/>
    <p:sndAc>
      <p:stSnd>
        <p:snd r:embed="rId2" name="click.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1026" name="Picture 2" descr="http://t3.gstatic.com/images?q=tbn:ANd9GcTA5tapQmw44MFGhKhFtB1WSQkuUuyODJBf2y_gw8NH-MdUOjOEkEhFx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1835" y="1600200"/>
            <a:ext cx="7895751" cy="2308324"/>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200" b="1" cap="none" spc="50" dirty="0" smtClean="0">
                <a:ln w="11430"/>
                <a:effectLst>
                  <a:outerShdw blurRad="76200" dist="50800" dir="5400000" algn="tl" rotWithShape="0">
                    <a:srgbClr val="000000">
                      <a:alpha val="65000"/>
                    </a:srgbClr>
                  </a:outerShdw>
                </a:effectLst>
              </a:rPr>
              <a:t>BAB VI</a:t>
            </a:r>
          </a:p>
          <a:p>
            <a:pPr algn="ctr"/>
            <a:r>
              <a:rPr lang="en-US" sz="7200" b="1" cap="none" spc="50" dirty="0" smtClean="0">
                <a:ln w="11430"/>
                <a:effectLst>
                  <a:outerShdw blurRad="76200" dist="50800" dir="5400000" algn="tl" rotWithShape="0">
                    <a:srgbClr val="000000">
                      <a:alpha val="65000"/>
                    </a:srgbClr>
                  </a:outerShdw>
                </a:effectLst>
              </a:rPr>
              <a:t>SISTEM KONSTITUSI</a:t>
            </a:r>
            <a:endParaRPr lang="en-US" sz="7200" b="1" cap="none" spc="50" dirty="0">
              <a:ln w="11430"/>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356515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t1.gstatic.com/images?q=tbn:ANd9GcSMQCELELudBbL2rxIazmlCGghDjgxL1z68LHiUgIxdcFB7ZlmnVkyS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81" y="218879"/>
            <a:ext cx="8229600" cy="58674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p:cNvSpPr>
            <a:spLocks noChangeArrowheads="1"/>
          </p:cNvSpPr>
          <p:nvPr/>
        </p:nvSpPr>
        <p:spPr bwMode="auto">
          <a:xfrm>
            <a:off x="699655" y="131618"/>
            <a:ext cx="7467600" cy="1828800"/>
          </a:xfrm>
          <a:prstGeom prst="horizontalScroll">
            <a:avLst>
              <a:gd name="adj" fmla="val 12500"/>
            </a:avLst>
          </a:prstGeom>
          <a:solidFill>
            <a:schemeClr val="bg1">
              <a:lumMod val="65000"/>
            </a:schemeClr>
          </a:solidFill>
          <a:ln w="9525">
            <a:solidFill>
              <a:schemeClr val="bg1"/>
            </a:solidFill>
            <a:round/>
            <a:headEnd/>
            <a:tailEnd/>
          </a:ln>
          <a:effectLst/>
        </p:spPr>
        <p:txBody>
          <a:bodyPr wrap="none" anchor="ctr"/>
          <a:lstStyle/>
          <a:p>
            <a:pPr algn="ctr"/>
            <a:r>
              <a:rPr lang="en-US" sz="3600" kern="10" dirty="0" smtClean="0">
                <a:ln w="9525">
                  <a:round/>
                  <a:headEnd/>
                  <a:tailEnd/>
                </a:ln>
                <a:solidFill>
                  <a:schemeClr val="tx2"/>
                </a:solidFill>
                <a:latin typeface="Bauhaus 93"/>
              </a:rPr>
              <a:t>PENGERTIAN KONSTITUSI</a:t>
            </a:r>
            <a:endParaRPr lang="en-US" sz="3600" kern="10" dirty="0">
              <a:ln w="9525">
                <a:round/>
                <a:headEnd/>
                <a:tailEnd/>
              </a:ln>
              <a:solidFill>
                <a:schemeClr val="tx2"/>
              </a:solidFill>
              <a:latin typeface="Bauhaus 93"/>
            </a:endParaRPr>
          </a:p>
        </p:txBody>
      </p:sp>
      <p:sp>
        <p:nvSpPr>
          <p:cNvPr id="4" name="Rectangle 3"/>
          <p:cNvSpPr/>
          <p:nvPr/>
        </p:nvSpPr>
        <p:spPr>
          <a:xfrm>
            <a:off x="450272" y="2679973"/>
            <a:ext cx="8229600" cy="3662541"/>
          </a:xfrm>
          <a:prstGeom prst="rect">
            <a:avLst/>
          </a:prstGeom>
        </p:spPr>
        <p:txBody>
          <a:bodyPr wrap="square">
            <a:spAutoFit/>
          </a:bodyPr>
          <a:lstStyle/>
          <a:p>
            <a:pPr>
              <a:lnSpc>
                <a:spcPct val="80000"/>
              </a:lnSpc>
              <a:buFontTx/>
              <a:buNone/>
            </a:pPr>
            <a:r>
              <a:rPr lang="en-US" sz="2000" b="1" u="sng" dirty="0" smtClean="0">
                <a:solidFill>
                  <a:srgbClr val="CC3300"/>
                </a:solidFill>
                <a:latin typeface="Berlin Sans FB Demi" pitchFamily="34" charset="0"/>
              </a:rPr>
              <a:t>KONSTITUSI</a:t>
            </a:r>
            <a:r>
              <a:rPr lang="en-US" sz="2000" b="1" dirty="0" smtClean="0">
                <a:latin typeface="Berlin Sans FB Demi" pitchFamily="34" charset="0"/>
              </a:rPr>
              <a:t>  </a:t>
            </a:r>
            <a:r>
              <a:rPr lang="en-US" sz="1200" b="1" dirty="0" smtClean="0">
                <a:latin typeface="Berlin Sans FB Demi" pitchFamily="34" charset="0"/>
              </a:rPr>
              <a:t>                             </a:t>
            </a:r>
            <a:r>
              <a:rPr lang="en-US" b="1" dirty="0">
                <a:latin typeface="Berlin Sans FB Demi" pitchFamily="34" charset="0"/>
              </a:rPr>
              <a:t>CONSTITUER (PERANCIS)   =  MEMBENTUK</a:t>
            </a:r>
          </a:p>
          <a:p>
            <a:pPr>
              <a:lnSpc>
                <a:spcPct val="80000"/>
              </a:lnSpc>
              <a:buFontTx/>
              <a:buNone/>
            </a:pPr>
            <a:endParaRPr lang="en-US" sz="1600" b="1" dirty="0" smtClean="0">
              <a:latin typeface="Berlin Sans FB Demi" pitchFamily="34" charset="0"/>
            </a:endParaRPr>
          </a:p>
          <a:p>
            <a:pPr>
              <a:lnSpc>
                <a:spcPct val="80000"/>
              </a:lnSpc>
              <a:buClr>
                <a:srgbClr val="CC6600"/>
              </a:buClr>
              <a:buFont typeface="Wingdings" pitchFamily="2" charset="2"/>
              <a:buBlip>
                <a:blip r:embed="rId3"/>
              </a:buBlip>
            </a:pPr>
            <a:r>
              <a:rPr lang="en-US" b="1" dirty="0" smtClean="0">
                <a:latin typeface="Berlin Sans FB Demi" pitchFamily="34" charset="0"/>
              </a:rPr>
              <a:t>  MEMBENTUK </a:t>
            </a:r>
            <a:r>
              <a:rPr lang="en-US" b="1" dirty="0">
                <a:latin typeface="Berlin Sans FB Demi" pitchFamily="34" charset="0"/>
              </a:rPr>
              <a:t>SUATU NEGARA</a:t>
            </a:r>
          </a:p>
          <a:p>
            <a:pPr>
              <a:lnSpc>
                <a:spcPct val="80000"/>
              </a:lnSpc>
              <a:buClr>
                <a:srgbClr val="CC6600"/>
              </a:buClr>
              <a:buFont typeface="Wingdings" pitchFamily="2" charset="2"/>
              <a:buBlip>
                <a:blip r:embed="rId3"/>
              </a:buBlip>
            </a:pPr>
            <a:r>
              <a:rPr lang="en-US" b="1" dirty="0" smtClean="0">
                <a:latin typeface="Berlin Sans FB Demi" pitchFamily="34" charset="0"/>
              </a:rPr>
              <a:t>  MENYUSUN </a:t>
            </a:r>
            <a:r>
              <a:rPr lang="en-US" b="1" dirty="0">
                <a:latin typeface="Berlin Sans FB Demi" pitchFamily="34" charset="0"/>
              </a:rPr>
              <a:t>DAN MENYATAKAN SUATU NEGARA</a:t>
            </a:r>
          </a:p>
          <a:p>
            <a:pPr>
              <a:lnSpc>
                <a:spcPct val="80000"/>
              </a:lnSpc>
              <a:buClr>
                <a:srgbClr val="CC6600"/>
              </a:buClr>
              <a:buFont typeface="Wingdings" pitchFamily="2" charset="2"/>
              <a:buNone/>
            </a:pPr>
            <a:endParaRPr lang="en-US" b="1" dirty="0">
              <a:latin typeface="Berlin Sans FB Demi" pitchFamily="34" charset="0"/>
            </a:endParaRPr>
          </a:p>
          <a:p>
            <a:pPr>
              <a:lnSpc>
                <a:spcPct val="80000"/>
              </a:lnSpc>
              <a:buFontTx/>
              <a:buNone/>
            </a:pPr>
            <a:endParaRPr lang="en-US" sz="1600" b="1" dirty="0" smtClean="0">
              <a:latin typeface="Berlin Sans FB Demi" pitchFamily="34" charset="0"/>
            </a:endParaRPr>
          </a:p>
          <a:p>
            <a:pPr>
              <a:lnSpc>
                <a:spcPct val="80000"/>
              </a:lnSpc>
              <a:buClr>
                <a:srgbClr val="CC6600"/>
              </a:buClr>
              <a:buFont typeface="Wingdings" pitchFamily="2" charset="2"/>
              <a:buBlip>
                <a:blip r:embed="rId4"/>
              </a:buBlip>
            </a:pPr>
            <a:r>
              <a:rPr lang="en-US" sz="2000" b="1" u="sng" dirty="0" smtClean="0">
                <a:solidFill>
                  <a:srgbClr val="CC6600"/>
                </a:solidFill>
                <a:latin typeface="Berlin Sans FB Demi" pitchFamily="34" charset="0"/>
              </a:rPr>
              <a:t>KONSTITUSI </a:t>
            </a:r>
          </a:p>
          <a:p>
            <a:pPr>
              <a:lnSpc>
                <a:spcPct val="80000"/>
              </a:lnSpc>
              <a:buClr>
                <a:srgbClr val="CC6600"/>
              </a:buClr>
              <a:buFont typeface="Wingdings" pitchFamily="2" charset="2"/>
              <a:buNone/>
            </a:pPr>
            <a:r>
              <a:rPr lang="en-US" b="1" dirty="0">
                <a:latin typeface="Berlin Sans FB Demi" pitchFamily="34" charset="0"/>
              </a:rPr>
              <a:t> </a:t>
            </a:r>
            <a:endParaRPr lang="en-US" b="1" dirty="0" smtClean="0">
              <a:latin typeface="Berlin Sans FB Demi" pitchFamily="34" charset="0"/>
            </a:endParaRPr>
          </a:p>
          <a:p>
            <a:pPr>
              <a:lnSpc>
                <a:spcPct val="80000"/>
              </a:lnSpc>
              <a:buClr>
                <a:srgbClr val="CC6600"/>
              </a:buClr>
              <a:buFont typeface="Wingdings" pitchFamily="2" charset="2"/>
              <a:buNone/>
            </a:pPr>
            <a:r>
              <a:rPr lang="en-US" b="1" dirty="0" smtClean="0">
                <a:latin typeface="Berlin Sans FB Demi" pitchFamily="34" charset="0"/>
              </a:rPr>
              <a:t>KESELURUHAN </a:t>
            </a:r>
            <a:r>
              <a:rPr lang="en-US" b="1" dirty="0">
                <a:latin typeface="Berlin Sans FB Demi" pitchFamily="34" charset="0"/>
              </a:rPr>
              <a:t>DARI PERATURAN BAIK YANG TERTULIS MAUPUN YANG TIDAK TERTULIS YANG MENGATUR SECARA MENGIKAT  CARA-CARA BAGAIMANA SUATU PEMERINTAHAN DISELENGGARAKAN DALAM SUATU MASYARAKAT. </a:t>
            </a:r>
          </a:p>
          <a:p>
            <a:pPr>
              <a:lnSpc>
                <a:spcPct val="80000"/>
              </a:lnSpc>
              <a:buClr>
                <a:srgbClr val="CC6600"/>
              </a:buClr>
              <a:buFont typeface="Wingdings" pitchFamily="2" charset="2"/>
              <a:buNone/>
            </a:pPr>
            <a:endParaRPr lang="en-US" b="1" dirty="0">
              <a:latin typeface="Berlin Sans FB Demi" pitchFamily="34" charset="0"/>
            </a:endParaRPr>
          </a:p>
          <a:p>
            <a:pPr>
              <a:lnSpc>
                <a:spcPct val="80000"/>
              </a:lnSpc>
              <a:buClr>
                <a:srgbClr val="CC6600"/>
              </a:buClr>
              <a:buFont typeface="Wingdings" pitchFamily="2" charset="2"/>
              <a:buNone/>
            </a:pPr>
            <a:endParaRPr lang="en-US" sz="1200" b="1" dirty="0" smtClean="0">
              <a:latin typeface="Berlin Sans FB Demi" pitchFamily="34" charset="0"/>
            </a:endParaRPr>
          </a:p>
          <a:p>
            <a:pPr>
              <a:lnSpc>
                <a:spcPct val="80000"/>
              </a:lnSpc>
              <a:buClr>
                <a:srgbClr val="CC6600"/>
              </a:buClr>
              <a:buFont typeface="Wingdings" pitchFamily="2" charset="2"/>
              <a:buNone/>
            </a:pPr>
            <a:r>
              <a:rPr lang="en-US" b="1" dirty="0">
                <a:latin typeface="Berlin Sans FB Demi" pitchFamily="34" charset="0"/>
              </a:rPr>
              <a:t>KONSTITUSI YANG TERTULIS  = </a:t>
            </a:r>
            <a:r>
              <a:rPr lang="en-US" sz="2400" b="1" dirty="0" smtClean="0">
                <a:solidFill>
                  <a:srgbClr val="CC3300"/>
                </a:solidFill>
                <a:latin typeface="Berlin Sans FB Demi" pitchFamily="34" charset="0"/>
              </a:rPr>
              <a:t>UNDANG-UNDANG DASAR</a:t>
            </a:r>
          </a:p>
          <a:p>
            <a:pPr>
              <a:lnSpc>
                <a:spcPct val="80000"/>
              </a:lnSpc>
              <a:buClr>
                <a:srgbClr val="CC6600"/>
              </a:buClr>
              <a:buFont typeface="Wingdings" pitchFamily="2" charset="2"/>
              <a:buNone/>
            </a:pPr>
            <a:r>
              <a:rPr lang="en-US" b="1" dirty="0">
                <a:latin typeface="Berlin Sans FB Demi" pitchFamily="34" charset="0"/>
              </a:rPr>
              <a:t>KONSTITUSI YANG TIDAK TERTULIS = </a:t>
            </a:r>
            <a:r>
              <a:rPr lang="en-US" sz="2000" b="1" dirty="0" smtClean="0">
                <a:solidFill>
                  <a:srgbClr val="0033CC"/>
                </a:solidFill>
                <a:latin typeface="Berlin Sans FB Demi" pitchFamily="34" charset="0"/>
              </a:rPr>
              <a:t>KONVENSI</a:t>
            </a:r>
            <a:endParaRPr lang="en-US" sz="2000" b="1" dirty="0">
              <a:solidFill>
                <a:srgbClr val="0033CC"/>
              </a:solidFill>
              <a:latin typeface="Berlin Sans FB Demi" pitchFamily="34" charset="0"/>
            </a:endParaRPr>
          </a:p>
        </p:txBody>
      </p:sp>
      <p:sp>
        <p:nvSpPr>
          <p:cNvPr id="7" name="AutoShape 8"/>
          <p:cNvSpPr>
            <a:spLocks noChangeArrowheads="1"/>
          </p:cNvSpPr>
          <p:nvPr/>
        </p:nvSpPr>
        <p:spPr bwMode="auto">
          <a:xfrm>
            <a:off x="2133600" y="2679973"/>
            <a:ext cx="685800" cy="228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66416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1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1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wheel(1)">
                                      <p:cBhvr>
                                        <p:cTn id="35" dur="20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circle(in)">
                                      <p:cBhvr>
                                        <p:cTn id="40" dur="2000"/>
                                        <p:tgtEl>
                                          <p:spTgt spid="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wipe(down)">
                                      <p:cBhvr>
                                        <p:cTn id="45" dur="500"/>
                                        <p:tgtEl>
                                          <p:spTgt spid="4">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4">
                                            <p:txEl>
                                              <p:pRg st="12" end="12"/>
                                            </p:txEl>
                                          </p:spTgt>
                                        </p:tgtEl>
                                        <p:attrNameLst>
                                          <p:attrName>style.visibility</p:attrName>
                                        </p:attrNameLst>
                                      </p:cBhvr>
                                      <p:to>
                                        <p:strVal val="visible"/>
                                      </p:to>
                                    </p:set>
                                    <p:animEffect transition="in" filter="circle(in)">
                                      <p:cBhvr>
                                        <p:cTn id="50" dur="20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AutoShape 2" descr="data:image/jpeg;base64,/9j/4AAQSkZJRgABAQAAAQABAAD/2wCEAAkGBw8PDQ0PDw0MDQ0NDQ0NDQ0MDw8NDA0MFBEWFhQRFBQYHSgsGBoqHRQUITEhJSksLi46Fx8zRDMsOigtLisBCgoKDg0OFBAQFywcHBwsLCssLCwrLCwsLCwsLCwsLCwsLCwsLSstLC8rLC4sLCwsLCwsLCwsLCwsLCwsKywsLP/AABEIAMAA8AMBEQACEQEDEQH/xAAcAAEBAAIDAQEAAAAAAAAAAAAAAQUGAwQHAgj/xAA4EAACAgEBBAcFBwMFAAAAAAAAAQIDEQQSIVOSBRMUFTFB0QYiMlFhQnFygZGhsQcjUjNDYsHS/8QAGgEBAQADAQEAAAAAAAAAAAAAAAECAwQFBv/EADMRAQACAQEECAQGAwEBAAAAAAABAgMRExRRUgQSFSExcZGhQUJh4QUiMoGx8CPB0UOS/9oADAMBAAIRAxEAPwDfMnyj2FLqJkgZApdQbGomSBkClEyQMgMgUoZGomSKZCGQAFKGRqJkimQhkBkClABljVUyQMhDIFCoAAAUohAAoACAAKgiBQAAAuAgwqAAAACgCiEAAAAAAKEQKAUCAAKACIFAAFYEAAAKBAAAABQCAgAAAAAAAFAgAAAYAABSiEACgBqIAAqAZAgAABRAAQAAAAAKACAECgAABQIAAIAAAoEAAAAAAAAAUIgUAAAADAFKIQAAAAAAAAgFAKwIAAoEAAUABAAACgQAAAAUABAAAAAAAUCAVAQABUBAAFAgAChACBQABQIAAAUABAAAABQAQAZCgEAFAgAVhECgBgAAFCIFAKBAAACgAIAAAUAAKIQAAAAAAoEAqAgACgQABSiEAAAAAAAAAAAAUohEAoAAAAAAAAAAUCAAKBACAAAAAAAAoRAoAAoRBqoAAAALgAACA1VACCAUAoEAAAAAABUEQKAAKwIAAAUCAAAFAAMgQAAAAAKBAKBAAFAgFAgACsIgUAoEAAUIgUAAXAACAAAAAAAoAABAKBAKiohFADAAUohAAoRAoBQiBQCgCohFAAAC4CAUCIFAAFYEArAgFAgFAgFQEAAUIgUAoEAAVFEIAACgAgFQAAAAAAFYkQCgQCsCAUCAUIgVQIAAoRAoBSiEAABQIAAAAKAABDIUAgFAgGB9rui7bqVbp7La9TQpSh1U5RdsH4wwnve7KOromWtLaXiJrPs05qTaNa+MNA0vtpr68f3+tXytjGW77z179Bw2+Gjjr0i8fFmtF/UqSwr9LGS850T2Xyy9Tlv+GR8lvVtr0qfjDY+jPbLQ6hqKu6qb3KF66tt/LPh+5xZOh5qd8xrH0b656W+LYTlbkAAAAFAgACsCAAKETIUAAUCAUCAAAAAAAN/XBJtFY1mdEkTz4PJpnpWGPG8J1oVmE9Nwx8x1oeJ+2EZQ6R1KlXGpTn1lShnZnW/t/e9+frk+p/D89M2Cs0nXTuebl/XLCSkdjW+9XZS66VXXZCxRktQ5yU67JZWzKG73d2cr7jVTaRa/XmJif06R4fSf+tnUi1e7xjxb57A+2vwaPVz+UdPfJ/pXN/ph/kef03of/pT94/26MGb5bPRzyXYoRAqgQC4AmQgFXA0ACAAKBAAAAAAoEwEUABGFcGqXw/i/6M8Ea9Ix6/X+GrL4OFnsZMOO/desT5w0asv0dWupc5bLy29qWcRS8jmr+F9Ejv2cMLWnXRg/bD2Yj0lp8KGzbTmdF+zsuMn4pLxlF4WUb8c48HdjrER8dCadbxl4lrujbabJVWx2LI+T8Gv8k/NHoVtFo1hotWazpLqy00/o/wAzJInTvh82aWag5ShJQ3+9KL2JfPEvD8jGJ79Gzq9eJtHw8fr5f7ejf0/9tlLY0mrmtrdHT6iUvj8urn9fDD8/58vpnQ9P8lI84b8Gb5bPRTynYoRAqgQABQIAAAUCAAAFwACAVAAAABQjAxod8esldqYNytSVdmzGKU2sYxjyPZ3fD1IrakT4eLDJkmtprpC9jtins6y7OHh2V1W/wkTdsevdrHla3+5lhtK699Y/vq5qet2ItznKUIqcpKThCDeMyxnct5p1nw17vqTER8G4aW9KnanOL6tNztSxGUUs7ePJY3mbRpNp0j4tU9pKNFr1s1VS1VrSklVHEU3nLc/sPd+6Mq9ak6xOjpjo1tP8ulY+vi03Vf041EcYsVec+7bFyivkusj4/obp6b1Y1tVzW6PWZ/x21j6sz0HTGu6jQwntx0lNstSkk656iWPn8sv9UefmtNotkmNOtPd5PUx4Nn0bWY8f7LJ6/wBl9BfnrNHQ2/FxioP9jTTpWWvhZyzipPjDJ6WhV1wri5OMIqMXOTnPC8Mt+Jqm3WmZlnEaRo5DFQCsCAUIgUAoQCoBQBQIIAAAAKAGgAdfX3uum2xLLhXKSXk2luN3R8UZctKT4TOjVmybPHa8fCGD1HQ85Nyjq7K5PfJQjiG0/F4jJeZ9Fiz46R1dnEx5y47xmn/19olwvo7Wx+HWqX4k1/KkbNt0WfHHMeUtcbzX5q2866fxLOdG9E6mdVatelc4xWxbGc3LZ8lKCjvx96OTN0fDM647TEcJj7tlM2WNevWP2mWZ9mq5xqtrtsVrja4Z2dmOxsRWMZe40Zup1vyRpHqVi0d9p1n6dzJ6TSV1RUK4RhFJLEVjKXhn5mpsve1p1tOrpanXUXRtrrvqssqxKcITjKUUnvykYZazNJZ1pasxMxpEtW6G6J7Pfq5vf189uEvkpSk5R/j9jkyZOtWscHpZs20pSvBlzQ51AgFAgFCIFUBkIgVQiBQABQAABkCAAAADh1tTnVZBeM65xX3tbjdgv1MtLz8JiWrNXr47V4xLGaXpSmyMX1tUZtLbrlKMZwljfFp+DPev0fJWZ/LMxxcVOkY7xr1o14O4t/g8/dvNM93i3R3tp0skqoSziOxHfLCS3G2O/wAGm3d4ul0JqK5W6uELIT2bITzCSksST81+E0Z8dqWjrRpqVyUv+mddGQ1sHKm6Kmq3KqyKslujW3Fraf0XiaIbKz+aPi/PHR2plRZRbBuN1diectRmk/ejleKa3YN+mvi+tyVpfHNZjz/v0e5W6bZy28pRTx5qTXw/kefsIiZ173zUZJl1UzlmNJmG0MVVlEIKVEIqoIgUSApRCCgBoBRCAAAABoGBoARRorIdIdETrotmrE3CEpJbL8l956OT8OtWs263h9HFPStY7oa3qNLCz41t/j97+TfHR6V/TrHlMwwtjrf9UaunLoLS5z1ME/nHEX+xvi2Svhkt/wDUz/OrVumHx6rPdFdA6V1wcoOx78KyW3jf5LyLpe0aTe2nnp/GjCejY9fDXz73bsjDS31zjFQqnBwnjwXnl/ov3NNsNKR+SNHRSsaaQxftr0Rqte9LXTqFDTWN9bDZaSWNrrJvPvLwShu8TCsxD0ug9IxYIte1dbR4f8jh5ufoDozSaatRprScW32m2EZai6S3OUZfZX0RjN9WjPnyZrda8/tHgytWknf8Pu1p/G8vL+nzMqYbZO+O6Gm2SuPzc3cMuLHlfqYT+GWn549Pum9xyr3DLix5X6k7Mtze33N7jgncMuLHlfqOzLc0en3N7jgvcMuLHlfqXsy3P7fc3uOVO4ZcWPK/UnZlub2+5vccq9wy4q5X6l7Mtzexvccqdwy4q5X6k7Mtz+xvccF7hlxY8r9S9mW5vY3uOCdwy4seV+o7MtzexvccDuGXFjyv1J2Zbm9vub3HKdwy4seV+pezLc3sb3HA7hlxY8r9R2Zbm9je45TuGXFjyv1J2Zbm9je45V7hlxVyv1HZduaPQ3uOCdwy4q5X6jsu3NHp9ze45TuGXFjyv1L2Zbm9je44L3DLix5X6jsy3N7G9xwH0DLix5X6jsy3N7fc3qOVO4ZcWPK/UnZluePT7m9xyncMuLHlfqOzLc3sb3HA7hlxY8r9R2Zbn9vub3HA7hlxY8r9R2Xbn9vub3HBk7dTTKMouytxknFraXg1hno2zYrRMdaHLsr8GnPo+2Pu/wBqzG7bjbD3kvPD8DjjLERETMT+8N8TbTvrL5els/w/Syv1Ltq/2Y/6us8ssx0XLZr2ZxjFpvDlZDZaf5mcZ6cY9YYzFp8Il3L6KrY7Nl1WznOzB5fM/Qz2lJ8bx/f7wYxF4+V09VU6/wDSujZDduc11sf/AEc+StPGl49W6kz4WrLq6DTKya25quqG9ptRcv8Ail5LxMcUUmfz2iIZZLTEfljvbNHVUpJKytJLCSaSSPQ2+KPmj1ck478F7ZVxK+ZDeMXNHqmyvwk7bVxa+ZDeMXNHqbO/CV7bVxK+ZDeMXNHqbO/CU7bVxIcyG8YuaPU2V+Er22ri18yG8YuaPU2V+EnbKuJXzIbxi5o9TZX4Sdsq4tfMhvGLmj1NlfhJ2yri18yG8YuaPU2V+EnbKuJXzIbfFzR6mzvwk7bVxa+ZDeMXNHqbK/CU7ZVxa+ZDeMXNHqbK/Be2VcSvmQ3jFzQbO/A7bVxa+ZDeMXNHqbO/CTttXFr5kN4xc0eps78JO21cWvmQ3jFzR6mzvwlO2VcWvmQ3jFzR6mzvwXtlXEr5kN4xc0eps78DtlXEhzIbxi5oNnfgnbauLXzIbxi5o9TZ34SvbauLXzIbxi5o9TZ34Sdtq4tfMhvGLmj1NnfhJ22ri18yG8YuaPU2d+EtTrUPtuyL2vGGGtj3fLH4j56kY9Pz6x5cO77vTt1vl0fPu5/3sYXy2s53+XyGmPX46f36L+b6DSz7vWvfv29nDjiXyXj8P6slur8uv7/v9PIjX46KkYwyMBBImgY+gAoNAMAME0D8ihsjQPyAY+hNAZRME0FwXQGAJoJgaKuC6IYABUIhgKYAYGguBoiYGg//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9144000" cy="68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19200" y="228600"/>
            <a:ext cx="6705600" cy="830997"/>
          </a:xfrm>
          <a:prstGeom prst="rect">
            <a:avLst/>
          </a:prstGeom>
        </p:spPr>
        <p:txBody>
          <a:bodyPr wrap="square">
            <a:spAutoFit/>
          </a:bodyPr>
          <a:lstStyle/>
          <a:p>
            <a:pPr algn="ctr"/>
            <a:r>
              <a:rPr lang="en-US" sz="2400" dirty="0">
                <a:solidFill>
                  <a:srgbClr val="000000"/>
                </a:solidFill>
                <a:latin typeface="Britannic Bold" pitchFamily="34" charset="0"/>
              </a:rPr>
              <a:t>PENGERTIAN </a:t>
            </a:r>
          </a:p>
          <a:p>
            <a:pPr algn="ctr"/>
            <a:r>
              <a:rPr lang="en-US" sz="2400" dirty="0" smtClean="0">
                <a:solidFill>
                  <a:srgbClr val="000000"/>
                </a:solidFill>
                <a:latin typeface="Britannic Bold" pitchFamily="34" charset="0"/>
              </a:rPr>
              <a:t>UNDANG - UNDANG DASAR  (UUD</a:t>
            </a:r>
            <a:r>
              <a:rPr lang="en-US" sz="2400" dirty="0">
                <a:solidFill>
                  <a:srgbClr val="000000"/>
                </a:solidFill>
                <a:latin typeface="Britannic Bold" pitchFamily="34" charset="0"/>
              </a:rPr>
              <a:t>)</a:t>
            </a:r>
          </a:p>
        </p:txBody>
      </p:sp>
      <p:sp>
        <p:nvSpPr>
          <p:cNvPr id="6" name="Rectangle 5"/>
          <p:cNvSpPr/>
          <p:nvPr/>
        </p:nvSpPr>
        <p:spPr>
          <a:xfrm>
            <a:off x="1143000" y="1447800"/>
            <a:ext cx="7543799" cy="4179606"/>
          </a:xfrm>
          <a:prstGeom prst="rect">
            <a:avLst/>
          </a:prstGeom>
        </p:spPr>
        <p:txBody>
          <a:bodyPr wrap="square">
            <a:spAutoFit/>
          </a:bodyPr>
          <a:lstStyle/>
          <a:p>
            <a:pPr>
              <a:lnSpc>
                <a:spcPct val="80000"/>
              </a:lnSpc>
            </a:pPr>
            <a:r>
              <a:rPr lang="en-US" sz="2000" b="1" dirty="0">
                <a:solidFill>
                  <a:srgbClr val="FF5050"/>
                </a:solidFill>
                <a:latin typeface="Britannic Bold" pitchFamily="34" charset="0"/>
              </a:rPr>
              <a:t>GRONDWET (BELANDA)     </a:t>
            </a:r>
            <a:r>
              <a:rPr lang="en-US" sz="2000" b="1" dirty="0" smtClean="0">
                <a:solidFill>
                  <a:srgbClr val="FF5050"/>
                </a:solidFill>
                <a:latin typeface="Britannic Bold" pitchFamily="34" charset="0"/>
              </a:rPr>
              <a:t>                  GRUND </a:t>
            </a:r>
            <a:r>
              <a:rPr lang="en-US" sz="2000" b="1" dirty="0">
                <a:solidFill>
                  <a:srgbClr val="FF5050"/>
                </a:solidFill>
                <a:latin typeface="Britannic Bold" pitchFamily="34" charset="0"/>
              </a:rPr>
              <a:t>GESETZ (JERMAN)</a:t>
            </a:r>
          </a:p>
          <a:p>
            <a:pPr>
              <a:lnSpc>
                <a:spcPct val="80000"/>
              </a:lnSpc>
            </a:pPr>
            <a:r>
              <a:rPr lang="en-US" sz="2000" b="1" dirty="0">
                <a:solidFill>
                  <a:srgbClr val="FF5050"/>
                </a:solidFill>
                <a:latin typeface="Britannic Bold" pitchFamily="34" charset="0"/>
              </a:rPr>
              <a:t>GROND =DASAR                 </a:t>
            </a:r>
            <a:r>
              <a:rPr lang="en-US" sz="2000" b="1" dirty="0" smtClean="0">
                <a:solidFill>
                  <a:srgbClr val="FF5050"/>
                </a:solidFill>
                <a:latin typeface="Britannic Bold" pitchFamily="34" charset="0"/>
              </a:rPr>
              <a:t>                 GRUND  </a:t>
            </a:r>
            <a:r>
              <a:rPr lang="en-US" sz="2000" b="1" dirty="0">
                <a:solidFill>
                  <a:srgbClr val="FF5050"/>
                </a:solidFill>
                <a:latin typeface="Britannic Bold" pitchFamily="34" charset="0"/>
              </a:rPr>
              <a:t>= DASAR</a:t>
            </a:r>
          </a:p>
          <a:p>
            <a:pPr>
              <a:lnSpc>
                <a:spcPct val="80000"/>
              </a:lnSpc>
            </a:pPr>
            <a:r>
              <a:rPr lang="en-US" sz="2000" b="1" dirty="0">
                <a:solidFill>
                  <a:srgbClr val="FF5050"/>
                </a:solidFill>
                <a:latin typeface="Britannic Bold" pitchFamily="34" charset="0"/>
              </a:rPr>
              <a:t>WET = UNDANG-UNDANG     </a:t>
            </a:r>
            <a:r>
              <a:rPr lang="en-US" sz="2000" b="1" dirty="0" smtClean="0">
                <a:solidFill>
                  <a:srgbClr val="FF5050"/>
                </a:solidFill>
                <a:latin typeface="Britannic Bold" pitchFamily="34" charset="0"/>
              </a:rPr>
              <a:t>                 GEZETS </a:t>
            </a:r>
            <a:r>
              <a:rPr lang="en-US" sz="2000" b="1" dirty="0">
                <a:solidFill>
                  <a:srgbClr val="FF5050"/>
                </a:solidFill>
                <a:latin typeface="Britannic Bold" pitchFamily="34" charset="0"/>
              </a:rPr>
              <a:t>= </a:t>
            </a:r>
            <a:r>
              <a:rPr lang="en-US" sz="2000" b="1" dirty="0" smtClean="0">
                <a:solidFill>
                  <a:srgbClr val="FF5050"/>
                </a:solidFill>
                <a:latin typeface="Britannic Bold" pitchFamily="34" charset="0"/>
              </a:rPr>
              <a:t>UNDANG2</a:t>
            </a:r>
          </a:p>
          <a:p>
            <a:pPr>
              <a:lnSpc>
                <a:spcPct val="80000"/>
              </a:lnSpc>
            </a:pPr>
            <a:r>
              <a:rPr lang="en-US" sz="2000" b="1" dirty="0" smtClean="0">
                <a:solidFill>
                  <a:srgbClr val="FF5050"/>
                </a:solidFill>
                <a:latin typeface="Britannic Bold" pitchFamily="34" charset="0"/>
              </a:rPr>
              <a:t> </a:t>
            </a:r>
            <a:endParaRPr lang="en-US" sz="2000" b="1" dirty="0">
              <a:solidFill>
                <a:srgbClr val="FF5050"/>
              </a:solidFill>
              <a:latin typeface="Britannic Bold" pitchFamily="34" charset="0"/>
            </a:endParaRPr>
          </a:p>
          <a:p>
            <a:pPr>
              <a:lnSpc>
                <a:spcPct val="80000"/>
              </a:lnSpc>
              <a:buBlip>
                <a:blip r:embed="rId3"/>
              </a:buBlip>
            </a:pPr>
            <a:r>
              <a:rPr lang="en-US" b="1" dirty="0" smtClean="0">
                <a:solidFill>
                  <a:srgbClr val="FF5050"/>
                </a:solidFill>
                <a:latin typeface="Britannic Bold" pitchFamily="34" charset="0"/>
              </a:rPr>
              <a:t>   </a:t>
            </a:r>
            <a:r>
              <a:rPr lang="en-US" b="1" dirty="0" smtClean="0">
                <a:solidFill>
                  <a:schemeClr val="accent2">
                    <a:lumMod val="50000"/>
                  </a:schemeClr>
                </a:solidFill>
                <a:latin typeface="Britannic Bold" pitchFamily="34" charset="0"/>
              </a:rPr>
              <a:t>SUATU </a:t>
            </a:r>
            <a:r>
              <a:rPr lang="en-US" b="1" dirty="0">
                <a:solidFill>
                  <a:schemeClr val="accent2">
                    <a:lumMod val="50000"/>
                  </a:schemeClr>
                </a:solidFill>
                <a:latin typeface="Britannic Bold" pitchFamily="34" charset="0"/>
              </a:rPr>
              <a:t>KUMPULAN KAIDAH YANG MEMBERIKAN PEMBATASAN </a:t>
            </a:r>
            <a:r>
              <a:rPr lang="en-US" b="1" dirty="0" smtClean="0">
                <a:solidFill>
                  <a:schemeClr val="accent2">
                    <a:lumMod val="50000"/>
                  </a:schemeClr>
                </a:solidFill>
                <a:latin typeface="Britannic Bold" pitchFamily="34" charset="0"/>
              </a:rPr>
              <a:t>  </a:t>
            </a:r>
          </a:p>
          <a:p>
            <a:pPr>
              <a:lnSpc>
                <a:spcPct val="80000"/>
              </a:lnSpc>
            </a:pPr>
            <a:r>
              <a:rPr lang="en-US" b="1" dirty="0">
                <a:solidFill>
                  <a:schemeClr val="accent2">
                    <a:lumMod val="50000"/>
                  </a:schemeClr>
                </a:solidFill>
                <a:latin typeface="Britannic Bold" pitchFamily="34" charset="0"/>
              </a:rPr>
              <a:t> </a:t>
            </a:r>
            <a:r>
              <a:rPr lang="en-US" b="1" dirty="0" smtClean="0">
                <a:solidFill>
                  <a:schemeClr val="accent2">
                    <a:lumMod val="50000"/>
                  </a:schemeClr>
                </a:solidFill>
                <a:latin typeface="Britannic Bold" pitchFamily="34" charset="0"/>
              </a:rPr>
              <a:t>    KEKUASAAN </a:t>
            </a:r>
            <a:r>
              <a:rPr lang="en-US" b="1" dirty="0">
                <a:solidFill>
                  <a:schemeClr val="accent2">
                    <a:lumMod val="50000"/>
                  </a:schemeClr>
                </a:solidFill>
                <a:latin typeface="Britannic Bold" pitchFamily="34" charset="0"/>
              </a:rPr>
              <a:t>KEPADA PARA </a:t>
            </a:r>
            <a:r>
              <a:rPr lang="en-US" b="1" dirty="0" smtClean="0">
                <a:solidFill>
                  <a:schemeClr val="accent2">
                    <a:lumMod val="50000"/>
                  </a:schemeClr>
                </a:solidFill>
                <a:latin typeface="Britannic Bold" pitchFamily="34" charset="0"/>
              </a:rPr>
              <a:t>PENGUASA</a:t>
            </a:r>
          </a:p>
          <a:p>
            <a:pPr>
              <a:lnSpc>
                <a:spcPct val="80000"/>
              </a:lnSpc>
            </a:pPr>
            <a:endParaRPr lang="en-US" b="1" dirty="0">
              <a:solidFill>
                <a:schemeClr val="accent2">
                  <a:lumMod val="50000"/>
                </a:schemeClr>
              </a:solidFill>
              <a:latin typeface="Britannic Bold" pitchFamily="34" charset="0"/>
            </a:endParaRPr>
          </a:p>
          <a:p>
            <a:pPr>
              <a:lnSpc>
                <a:spcPct val="80000"/>
              </a:lnSpc>
              <a:buBlip>
                <a:blip r:embed="rId3"/>
              </a:buBlip>
            </a:pPr>
            <a:r>
              <a:rPr lang="en-US" b="1" dirty="0" smtClean="0">
                <a:solidFill>
                  <a:schemeClr val="accent2">
                    <a:lumMod val="50000"/>
                  </a:schemeClr>
                </a:solidFill>
                <a:latin typeface="Britannic Bold" pitchFamily="34" charset="0"/>
              </a:rPr>
              <a:t>  SUATU </a:t>
            </a:r>
            <a:r>
              <a:rPr lang="en-US" b="1" dirty="0">
                <a:solidFill>
                  <a:schemeClr val="accent2">
                    <a:lumMod val="50000"/>
                  </a:schemeClr>
                </a:solidFill>
                <a:latin typeface="Britannic Bold" pitchFamily="34" charset="0"/>
              </a:rPr>
              <a:t>DOKUMEN TENTANG PEMBAGIAN TUGAS DAN SEKALIGUS </a:t>
            </a:r>
            <a:endParaRPr lang="en-US" b="1" dirty="0" smtClean="0">
              <a:solidFill>
                <a:schemeClr val="accent2">
                  <a:lumMod val="50000"/>
                </a:schemeClr>
              </a:solidFill>
              <a:latin typeface="Britannic Bold" pitchFamily="34" charset="0"/>
            </a:endParaRPr>
          </a:p>
          <a:p>
            <a:pPr>
              <a:lnSpc>
                <a:spcPct val="80000"/>
              </a:lnSpc>
            </a:pPr>
            <a:r>
              <a:rPr lang="en-US" b="1" dirty="0" smtClean="0">
                <a:solidFill>
                  <a:schemeClr val="accent2">
                    <a:lumMod val="50000"/>
                  </a:schemeClr>
                </a:solidFill>
                <a:latin typeface="Britannic Bold" pitchFamily="34" charset="0"/>
              </a:rPr>
              <a:t>     PETUGASNYA </a:t>
            </a:r>
            <a:r>
              <a:rPr lang="en-US" b="1" dirty="0">
                <a:solidFill>
                  <a:schemeClr val="accent2">
                    <a:lumMod val="50000"/>
                  </a:schemeClr>
                </a:solidFill>
                <a:latin typeface="Britannic Bold" pitchFamily="34" charset="0"/>
              </a:rPr>
              <a:t>DARI SUATU SISTEM </a:t>
            </a:r>
            <a:r>
              <a:rPr lang="en-US" b="1" dirty="0" smtClean="0">
                <a:solidFill>
                  <a:schemeClr val="accent2">
                    <a:lumMod val="50000"/>
                  </a:schemeClr>
                </a:solidFill>
                <a:latin typeface="Britannic Bold" pitchFamily="34" charset="0"/>
              </a:rPr>
              <a:t>POLITIK</a:t>
            </a:r>
          </a:p>
          <a:p>
            <a:pPr>
              <a:lnSpc>
                <a:spcPct val="80000"/>
              </a:lnSpc>
            </a:pPr>
            <a:endParaRPr lang="en-US" b="1" dirty="0">
              <a:solidFill>
                <a:schemeClr val="accent2">
                  <a:lumMod val="50000"/>
                </a:schemeClr>
              </a:solidFill>
              <a:latin typeface="Britannic Bold" pitchFamily="34" charset="0"/>
            </a:endParaRPr>
          </a:p>
          <a:p>
            <a:pPr>
              <a:lnSpc>
                <a:spcPct val="80000"/>
              </a:lnSpc>
              <a:buBlip>
                <a:blip r:embed="rId3"/>
              </a:buBlip>
            </a:pPr>
            <a:r>
              <a:rPr lang="en-US" b="1" dirty="0" smtClean="0">
                <a:solidFill>
                  <a:schemeClr val="accent2">
                    <a:lumMod val="50000"/>
                  </a:schemeClr>
                </a:solidFill>
                <a:latin typeface="Britannic Bold" pitchFamily="34" charset="0"/>
              </a:rPr>
              <a:t>  SUATU </a:t>
            </a:r>
            <a:r>
              <a:rPr lang="en-US" b="1" dirty="0">
                <a:solidFill>
                  <a:schemeClr val="accent2">
                    <a:lumMod val="50000"/>
                  </a:schemeClr>
                </a:solidFill>
                <a:latin typeface="Britannic Bold" pitchFamily="34" charset="0"/>
              </a:rPr>
              <a:t>GAMBARAN DARI LEMBAGA </a:t>
            </a:r>
            <a:r>
              <a:rPr lang="en-US" b="1" dirty="0" smtClean="0">
                <a:solidFill>
                  <a:schemeClr val="accent2">
                    <a:lumMod val="50000"/>
                  </a:schemeClr>
                </a:solidFill>
                <a:latin typeface="Britannic Bold" pitchFamily="34" charset="0"/>
              </a:rPr>
              <a:t>NEGARA</a:t>
            </a:r>
          </a:p>
          <a:p>
            <a:pPr>
              <a:lnSpc>
                <a:spcPct val="80000"/>
              </a:lnSpc>
            </a:pPr>
            <a:endParaRPr lang="en-US" b="1" dirty="0">
              <a:solidFill>
                <a:schemeClr val="accent2">
                  <a:lumMod val="50000"/>
                </a:schemeClr>
              </a:solidFill>
              <a:latin typeface="Britannic Bold" pitchFamily="34" charset="0"/>
            </a:endParaRPr>
          </a:p>
          <a:p>
            <a:pPr>
              <a:lnSpc>
                <a:spcPct val="80000"/>
              </a:lnSpc>
              <a:buBlip>
                <a:blip r:embed="rId3"/>
              </a:buBlip>
            </a:pPr>
            <a:r>
              <a:rPr lang="en-US" b="1" dirty="0" smtClean="0">
                <a:solidFill>
                  <a:schemeClr val="accent2">
                    <a:lumMod val="50000"/>
                  </a:schemeClr>
                </a:solidFill>
                <a:latin typeface="Britannic Bold" pitchFamily="34" charset="0"/>
              </a:rPr>
              <a:t>  SUATU </a:t>
            </a:r>
            <a:r>
              <a:rPr lang="en-US" b="1" dirty="0">
                <a:solidFill>
                  <a:schemeClr val="accent2">
                    <a:lumMod val="50000"/>
                  </a:schemeClr>
                </a:solidFill>
                <a:latin typeface="Britannic Bold" pitchFamily="34" charset="0"/>
              </a:rPr>
              <a:t>GAMBARAN YANG MENYANGKUT HAM</a:t>
            </a:r>
          </a:p>
          <a:p>
            <a:pPr>
              <a:lnSpc>
                <a:spcPct val="80000"/>
              </a:lnSpc>
            </a:pPr>
            <a:endParaRPr lang="en-US" b="1" dirty="0">
              <a:solidFill>
                <a:schemeClr val="accent2">
                  <a:lumMod val="50000"/>
                </a:schemeClr>
              </a:solidFill>
              <a:latin typeface="Britannic Bold" pitchFamily="34" charset="0"/>
            </a:endParaRPr>
          </a:p>
          <a:p>
            <a:pPr>
              <a:lnSpc>
                <a:spcPct val="80000"/>
              </a:lnSpc>
            </a:pPr>
            <a:r>
              <a:rPr lang="en-US" b="1" dirty="0" smtClean="0">
                <a:solidFill>
                  <a:srgbClr val="FF5050"/>
                </a:solidFill>
                <a:latin typeface="Britannic Bold" pitchFamily="34" charset="0"/>
              </a:rPr>
              <a:t>                    </a:t>
            </a:r>
            <a:r>
              <a:rPr lang="en-US" b="1" u="sng" dirty="0" smtClean="0">
                <a:solidFill>
                  <a:schemeClr val="accent2">
                    <a:lumMod val="50000"/>
                  </a:schemeClr>
                </a:solidFill>
                <a:latin typeface="Britannic Bold" pitchFamily="34" charset="0"/>
              </a:rPr>
              <a:t>KONVENSI </a:t>
            </a:r>
            <a:endParaRPr lang="en-US" b="1" u="sng" dirty="0">
              <a:solidFill>
                <a:schemeClr val="accent2">
                  <a:lumMod val="50000"/>
                </a:schemeClr>
              </a:solidFill>
              <a:latin typeface="Britannic Bold" pitchFamily="34" charset="0"/>
            </a:endParaRPr>
          </a:p>
          <a:p>
            <a:pPr>
              <a:lnSpc>
                <a:spcPct val="80000"/>
              </a:lnSpc>
            </a:pPr>
            <a:r>
              <a:rPr lang="en-US" b="1" dirty="0">
                <a:solidFill>
                  <a:schemeClr val="accent2">
                    <a:lumMod val="50000"/>
                  </a:schemeClr>
                </a:solidFill>
                <a:latin typeface="Britannic Bold" pitchFamily="34" charset="0"/>
              </a:rPr>
              <a:t>     </a:t>
            </a:r>
            <a:r>
              <a:rPr lang="en-US" b="1" dirty="0" smtClean="0">
                <a:solidFill>
                  <a:schemeClr val="accent2">
                    <a:lumMod val="50000"/>
                  </a:schemeClr>
                </a:solidFill>
                <a:latin typeface="Britannic Bold" pitchFamily="34" charset="0"/>
              </a:rPr>
              <a:t>               ATURAN </a:t>
            </a:r>
            <a:r>
              <a:rPr lang="en-US" b="1" dirty="0">
                <a:solidFill>
                  <a:schemeClr val="accent2">
                    <a:lumMod val="50000"/>
                  </a:schemeClr>
                </a:solidFill>
                <a:latin typeface="Britannic Bold" pitchFamily="34" charset="0"/>
              </a:rPr>
              <a:t>PERILAKU KENEGARAAN YANG DIDASARKAN </a:t>
            </a:r>
            <a:r>
              <a:rPr lang="en-US" b="1" dirty="0" smtClean="0">
                <a:solidFill>
                  <a:schemeClr val="accent2">
                    <a:lumMod val="50000"/>
                  </a:schemeClr>
                </a:solidFill>
                <a:latin typeface="Britannic Bold" pitchFamily="34" charset="0"/>
              </a:rPr>
              <a:t>TIDAK</a:t>
            </a:r>
          </a:p>
          <a:p>
            <a:pPr>
              <a:lnSpc>
                <a:spcPct val="80000"/>
              </a:lnSpc>
            </a:pPr>
            <a:r>
              <a:rPr lang="en-US" b="1" dirty="0">
                <a:solidFill>
                  <a:schemeClr val="accent2">
                    <a:lumMod val="50000"/>
                  </a:schemeClr>
                </a:solidFill>
                <a:latin typeface="Britannic Bold" pitchFamily="34" charset="0"/>
              </a:rPr>
              <a:t> </a:t>
            </a:r>
            <a:r>
              <a:rPr lang="en-US" b="1" dirty="0" smtClean="0">
                <a:solidFill>
                  <a:schemeClr val="accent2">
                    <a:lumMod val="50000"/>
                  </a:schemeClr>
                </a:solidFill>
                <a:latin typeface="Britannic Bold" pitchFamily="34" charset="0"/>
              </a:rPr>
              <a:t>                   PADA </a:t>
            </a:r>
            <a:r>
              <a:rPr lang="en-US" b="1" dirty="0">
                <a:solidFill>
                  <a:schemeClr val="accent2">
                    <a:lumMod val="50000"/>
                  </a:schemeClr>
                </a:solidFill>
                <a:latin typeface="Britannic Bold" pitchFamily="34" charset="0"/>
              </a:rPr>
              <a:t>UNDANG2 MELAINKAN PADA </a:t>
            </a:r>
            <a:r>
              <a:rPr lang="en-US" b="1" dirty="0" smtClean="0">
                <a:solidFill>
                  <a:schemeClr val="accent2">
                    <a:lumMod val="50000"/>
                  </a:schemeClr>
                </a:solidFill>
                <a:latin typeface="Britannic Bold" pitchFamily="34" charset="0"/>
              </a:rPr>
              <a:t>KEBIASAAN-KEBIASAAN</a:t>
            </a:r>
          </a:p>
          <a:p>
            <a:pPr>
              <a:lnSpc>
                <a:spcPct val="80000"/>
              </a:lnSpc>
            </a:pPr>
            <a:r>
              <a:rPr lang="en-US" b="1" dirty="0">
                <a:solidFill>
                  <a:schemeClr val="accent2">
                    <a:lumMod val="50000"/>
                  </a:schemeClr>
                </a:solidFill>
                <a:latin typeface="Britannic Bold" pitchFamily="34" charset="0"/>
              </a:rPr>
              <a:t> </a:t>
            </a:r>
            <a:r>
              <a:rPr lang="en-US" b="1" dirty="0" smtClean="0">
                <a:solidFill>
                  <a:schemeClr val="accent2">
                    <a:lumMod val="50000"/>
                  </a:schemeClr>
                </a:solidFill>
                <a:latin typeface="Britannic Bold" pitchFamily="34" charset="0"/>
              </a:rPr>
              <a:t>                   </a:t>
            </a:r>
            <a:r>
              <a:rPr lang="en-US" b="1" dirty="0">
                <a:solidFill>
                  <a:schemeClr val="accent2">
                    <a:lumMod val="50000"/>
                  </a:schemeClr>
                </a:solidFill>
                <a:latin typeface="Britannic Bold" pitchFamily="34" charset="0"/>
              </a:rPr>
              <a:t>KETATANEGARAAN DAN PRESIDEN.</a:t>
            </a:r>
          </a:p>
        </p:txBody>
      </p:sp>
    </p:spTree>
    <p:extLst>
      <p:ext uri="{BB962C8B-B14F-4D97-AF65-F5344CB8AC3E}">
        <p14:creationId xmlns:p14="http://schemas.microsoft.com/office/powerpoint/2010/main" val="255609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arn(inVertical)">
                                      <p:cBhvr>
                                        <p:cTn id="15" dur="500"/>
                                        <p:tgtEl>
                                          <p:spTgt spid="6">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arn(inVertical)">
                                      <p:cBhvr>
                                        <p:cTn id="18" dur="500"/>
                                        <p:tgtEl>
                                          <p:spTgt spid="6">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arn(inVertic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circle(in)">
                                      <p:cBhvr>
                                        <p:cTn id="26" dur="2000"/>
                                        <p:tgtEl>
                                          <p:spTgt spid="6">
                                            <p:txEl>
                                              <p:pRg st="4" end="4"/>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circle(in)">
                                      <p:cBhvr>
                                        <p:cTn id="29" dur="20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circle(in)">
                                      <p:cBhvr>
                                        <p:cTn id="34" dur="2000"/>
                                        <p:tgtEl>
                                          <p:spTgt spid="6">
                                            <p:txEl>
                                              <p:pRg st="7" end="7"/>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circle(in)">
                                      <p:cBhvr>
                                        <p:cTn id="37" dur="20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circle(in)">
                                      <p:cBhvr>
                                        <p:cTn id="42" dur="20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barn(inVertical)">
                                      <p:cBhvr>
                                        <p:cTn id="47" dur="500"/>
                                        <p:tgtEl>
                                          <p:spTgt spid="6">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wheel(1)">
                                      <p:cBhvr>
                                        <p:cTn id="52" dur="2000"/>
                                        <p:tgtEl>
                                          <p:spTgt spid="6">
                                            <p:txEl>
                                              <p:pRg st="14" end="14"/>
                                            </p:txEl>
                                          </p:spTgt>
                                        </p:tgtEl>
                                      </p:cBhvr>
                                    </p:animEffect>
                                  </p:childTnLst>
                                </p:cTn>
                              </p:par>
                              <p:par>
                                <p:cTn id="53" presetID="21" presetClass="entr" presetSubtype="1" fill="hold" nodeType="withEffect">
                                  <p:stCondLst>
                                    <p:cond delay="0"/>
                                  </p:stCondLst>
                                  <p:childTnLst>
                                    <p:set>
                                      <p:cBhvr>
                                        <p:cTn id="54" dur="1" fill="hold">
                                          <p:stCondLst>
                                            <p:cond delay="0"/>
                                          </p:stCondLst>
                                        </p:cTn>
                                        <p:tgtEl>
                                          <p:spTgt spid="6">
                                            <p:txEl>
                                              <p:pRg st="15" end="15"/>
                                            </p:txEl>
                                          </p:spTgt>
                                        </p:tgtEl>
                                        <p:attrNameLst>
                                          <p:attrName>style.visibility</p:attrName>
                                        </p:attrNameLst>
                                      </p:cBhvr>
                                      <p:to>
                                        <p:strVal val="visible"/>
                                      </p:to>
                                    </p:set>
                                    <p:animEffect transition="in" filter="wheel(1)">
                                      <p:cBhvr>
                                        <p:cTn id="55" dur="2000"/>
                                        <p:tgtEl>
                                          <p:spTgt spid="6">
                                            <p:txEl>
                                              <p:pRg st="15" end="15"/>
                                            </p:txEl>
                                          </p:spTgt>
                                        </p:tgtEl>
                                      </p:cBhvr>
                                    </p:animEffect>
                                  </p:childTnLst>
                                </p:cTn>
                              </p:par>
                              <p:par>
                                <p:cTn id="56" presetID="21" presetClass="entr" presetSubtype="1" fill="hold" nodeType="withEffect">
                                  <p:stCondLst>
                                    <p:cond delay="0"/>
                                  </p:stCondLst>
                                  <p:childTnLst>
                                    <p:set>
                                      <p:cBhvr>
                                        <p:cTn id="57" dur="1" fill="hold">
                                          <p:stCondLst>
                                            <p:cond delay="0"/>
                                          </p:stCondLst>
                                        </p:cTn>
                                        <p:tgtEl>
                                          <p:spTgt spid="6">
                                            <p:txEl>
                                              <p:pRg st="16" end="16"/>
                                            </p:txEl>
                                          </p:spTgt>
                                        </p:tgtEl>
                                        <p:attrNameLst>
                                          <p:attrName>style.visibility</p:attrName>
                                        </p:attrNameLst>
                                      </p:cBhvr>
                                      <p:to>
                                        <p:strVal val="visible"/>
                                      </p:to>
                                    </p:set>
                                    <p:animEffect transition="in" filter="wheel(1)">
                                      <p:cBhvr>
                                        <p:cTn id="58" dur="2000"/>
                                        <p:tgtEl>
                                          <p:spTgt spid="6">
                                            <p:txEl>
                                              <p:pRg st="16" end="16"/>
                                            </p:txEl>
                                          </p:spTgt>
                                        </p:tgtEl>
                                      </p:cBhvr>
                                    </p:animEffect>
                                  </p:childTnLst>
                                </p:cTn>
                              </p:par>
                              <p:par>
                                <p:cTn id="59" presetID="21" presetClass="entr" presetSubtype="1" fill="hold" nodeType="withEffect">
                                  <p:stCondLst>
                                    <p:cond delay="0"/>
                                  </p:stCondLst>
                                  <p:childTnLst>
                                    <p:set>
                                      <p:cBhvr>
                                        <p:cTn id="60" dur="1" fill="hold">
                                          <p:stCondLst>
                                            <p:cond delay="0"/>
                                          </p:stCondLst>
                                        </p:cTn>
                                        <p:tgtEl>
                                          <p:spTgt spid="6">
                                            <p:txEl>
                                              <p:pRg st="17" end="17"/>
                                            </p:txEl>
                                          </p:spTgt>
                                        </p:tgtEl>
                                        <p:attrNameLst>
                                          <p:attrName>style.visibility</p:attrName>
                                        </p:attrNameLst>
                                      </p:cBhvr>
                                      <p:to>
                                        <p:strVal val="visible"/>
                                      </p:to>
                                    </p:set>
                                    <p:animEffect transition="in" filter="wheel(1)">
                                      <p:cBhvr>
                                        <p:cTn id="61" dur="2000"/>
                                        <p:tgtEl>
                                          <p:spTgt spid="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0"/>
            <a:ext cx="5105400" cy="646331"/>
          </a:xfrm>
          <a:prstGeom prst="rect">
            <a:avLst/>
          </a:prstGeom>
        </p:spPr>
        <p:txBody>
          <a:bodyPr wrap="square">
            <a:spAutoFit/>
          </a:bodyPr>
          <a:lstStyle/>
          <a:p>
            <a:pPr algn="ctr"/>
            <a:r>
              <a:rPr lang="en-US" sz="3600" kern="10" spc="-360" dirty="0">
                <a:ln w="12700">
                  <a:solidFill>
                    <a:srgbClr val="000099"/>
                  </a:solidFill>
                  <a:round/>
                  <a:headEnd/>
                  <a:tailEnd/>
                </a:ln>
                <a:solidFill>
                  <a:srgbClr val="FFC000"/>
                </a:solidFill>
                <a:effectLst>
                  <a:outerShdw dist="125724" dir="18900000" algn="ctr" rotWithShape="0">
                    <a:srgbClr val="000099"/>
                  </a:outerShdw>
                </a:effectLst>
                <a:latin typeface="Cooper Black" pitchFamily="18" charset="0"/>
              </a:rPr>
              <a:t>FUNGSI   UUD</a:t>
            </a:r>
          </a:p>
        </p:txBody>
      </p:sp>
      <p:sp>
        <p:nvSpPr>
          <p:cNvPr id="5" name="Rectangle 4"/>
          <p:cNvSpPr/>
          <p:nvPr/>
        </p:nvSpPr>
        <p:spPr>
          <a:xfrm>
            <a:off x="990600" y="666782"/>
            <a:ext cx="6857999" cy="923330"/>
          </a:xfrm>
          <a:prstGeom prst="rect">
            <a:avLst/>
          </a:prstGeom>
        </p:spPr>
        <p:txBody>
          <a:bodyPr wrap="square">
            <a:spAutoFit/>
          </a:bodyPr>
          <a:lstStyle/>
          <a:p>
            <a:pPr algn="ctr"/>
            <a:r>
              <a:rPr lang="en-US" dirty="0">
                <a:solidFill>
                  <a:srgbClr val="FFC000"/>
                </a:solidFill>
                <a:latin typeface="Bodoni MT Black" pitchFamily="18" charset="0"/>
              </a:rPr>
              <a:t>MEMBATASI KEKUASAAN PEMERINTAH SEDEMIKIAN RUPA SEHINGGA PENYELENGGARAAN KEKUASAAN TIDAK SEWENANG-WENANG</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605775"/>
            <a:ext cx="2209799" cy="241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72192" y="1590112"/>
            <a:ext cx="5923416" cy="1015663"/>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 b="1" cap="all" spc="0" dirty="0" err="1" smtClean="0">
                <a:ln w="0"/>
                <a:solidFill>
                  <a:schemeClr val="bg2"/>
                </a:solidFill>
                <a:effectLst>
                  <a:reflection blurRad="12700" stA="50000" endPos="50000" dist="5000" dir="5400000" sy="-100000" rotWithShape="0"/>
                </a:effectLst>
                <a:latin typeface="Aharoni" pitchFamily="2" charset="-79"/>
                <a:cs typeface="Aharoni" pitchFamily="2" charset="-79"/>
              </a:rPr>
              <a:t>Dilandasi</a:t>
            </a:r>
            <a:r>
              <a:rPr lang="en-US" sz="2000" b="1" cap="all" spc="0" dirty="0" smtClean="0">
                <a:ln w="0"/>
                <a:solidFill>
                  <a:schemeClr val="bg2"/>
                </a:solidFill>
                <a:effectLst>
                  <a:reflection blurRad="12700" stA="50000" endPos="50000" dist="5000" dir="5400000" sy="-100000" rotWithShape="0"/>
                </a:effectLst>
                <a:latin typeface="Aharoni" pitchFamily="2" charset="-79"/>
                <a:cs typeface="Aharoni" pitchFamily="2" charset="-79"/>
              </a:rPr>
              <a:t> </a:t>
            </a:r>
            <a:r>
              <a:rPr lang="en-US" sz="2000" b="1" cap="all" spc="0" dirty="0" err="1" smtClean="0">
                <a:ln w="0"/>
                <a:solidFill>
                  <a:schemeClr val="bg2"/>
                </a:solidFill>
                <a:effectLst>
                  <a:reflection blurRad="12700" stA="50000" endPos="50000" dist="5000" dir="5400000" sy="-100000" rotWithShape="0"/>
                </a:effectLst>
                <a:latin typeface="Aharoni" pitchFamily="2" charset="-79"/>
                <a:cs typeface="Aharoni" pitchFamily="2" charset="-79"/>
              </a:rPr>
              <a:t>dalil</a:t>
            </a:r>
            <a:r>
              <a:rPr lang="en-US" sz="2000" b="1" cap="all" spc="0" dirty="0" smtClean="0">
                <a:ln w="0"/>
                <a:solidFill>
                  <a:schemeClr val="bg2"/>
                </a:solidFill>
                <a:effectLst>
                  <a:reflection blurRad="12700" stA="50000" endPos="50000" dist="5000" dir="5400000" sy="-100000" rotWithShape="0"/>
                </a:effectLst>
                <a:latin typeface="Aharoni" pitchFamily="2" charset="-79"/>
                <a:cs typeface="Aharoni" pitchFamily="2" charset="-79"/>
              </a:rPr>
              <a:t> lord </a:t>
            </a:r>
            <a:r>
              <a:rPr lang="en-US" sz="2000" b="1" cap="all" spc="0" dirty="0" err="1" smtClean="0">
                <a:ln w="0"/>
                <a:solidFill>
                  <a:schemeClr val="bg2"/>
                </a:solidFill>
                <a:effectLst>
                  <a:reflection blurRad="12700" stA="50000" endPos="50000" dist="5000" dir="5400000" sy="-100000" rotWithShape="0"/>
                </a:effectLst>
                <a:latin typeface="Aharoni" pitchFamily="2" charset="-79"/>
                <a:cs typeface="Aharoni" pitchFamily="2" charset="-79"/>
              </a:rPr>
              <a:t>acton</a:t>
            </a:r>
            <a:endParaRPr lang="en-US" sz="2000" b="1" cap="all" spc="0" dirty="0" smtClean="0">
              <a:ln w="0"/>
              <a:solidFill>
                <a:schemeClr val="bg2"/>
              </a:solidFill>
              <a:effectLst>
                <a:reflection blurRad="12700" stA="50000" endPos="50000" dist="5000" dir="5400000" sy="-100000" rotWithShape="0"/>
              </a:effectLst>
              <a:latin typeface="Aharoni" pitchFamily="2" charset="-79"/>
              <a:cs typeface="Aharoni" pitchFamily="2" charset="-79"/>
            </a:endParaRPr>
          </a:p>
          <a:p>
            <a:pPr algn="ctr"/>
            <a:r>
              <a:rPr lang="en-US" sz="2000" b="1" cap="all" spc="0" dirty="0" smtClean="0">
                <a:ln w="0"/>
                <a:solidFill>
                  <a:schemeClr val="bg2"/>
                </a:solidFill>
                <a:effectLst>
                  <a:reflection blurRad="12700" stA="50000" endPos="50000" dist="5000" dir="5400000" sy="-100000" rotWithShape="0"/>
                </a:effectLst>
                <a:latin typeface="Aharoni" pitchFamily="2" charset="-79"/>
                <a:cs typeface="Aharoni" pitchFamily="2" charset="-79"/>
              </a:rPr>
              <a:t>“ Power tends to corrupt</a:t>
            </a:r>
          </a:p>
          <a:p>
            <a:pPr algn="ctr"/>
            <a:r>
              <a:rPr lang="en-US" sz="2000" b="1" cap="all" dirty="0" smtClean="0">
                <a:ln w="0"/>
                <a:solidFill>
                  <a:schemeClr val="bg2"/>
                </a:solidFill>
                <a:effectLst>
                  <a:reflection blurRad="12700" stA="50000" endPos="50000" dist="5000" dir="5400000" sy="-100000" rotWithShape="0"/>
                </a:effectLst>
                <a:latin typeface="Aharoni" pitchFamily="2" charset="-79"/>
                <a:cs typeface="Aharoni" pitchFamily="2" charset="-79"/>
              </a:rPr>
              <a:t>But </a:t>
            </a:r>
            <a:r>
              <a:rPr lang="en-US" sz="2000" b="1" cap="all" dirty="0" err="1" smtClean="0">
                <a:ln w="0"/>
                <a:solidFill>
                  <a:schemeClr val="bg2"/>
                </a:solidFill>
                <a:effectLst>
                  <a:reflection blurRad="12700" stA="50000" endPos="50000" dist="5000" dir="5400000" sy="-100000" rotWithShape="0"/>
                </a:effectLst>
                <a:latin typeface="Aharoni" pitchFamily="2" charset="-79"/>
                <a:cs typeface="Aharoni" pitchFamily="2" charset="-79"/>
              </a:rPr>
              <a:t>absolut</a:t>
            </a:r>
            <a:r>
              <a:rPr lang="en-US" sz="2000" b="1" cap="all" dirty="0" smtClean="0">
                <a:ln w="0"/>
                <a:solidFill>
                  <a:schemeClr val="bg2"/>
                </a:solidFill>
                <a:effectLst>
                  <a:reflection blurRad="12700" stA="50000" endPos="50000" dist="5000" dir="5400000" sy="-100000" rotWithShape="0"/>
                </a:effectLst>
                <a:latin typeface="Aharoni" pitchFamily="2" charset="-79"/>
                <a:cs typeface="Aharoni" pitchFamily="2" charset="-79"/>
              </a:rPr>
              <a:t> power corrupts absolutely”</a:t>
            </a:r>
            <a:endParaRPr lang="en-US" sz="2000" b="1" cap="all" spc="0" dirty="0">
              <a:ln w="0"/>
              <a:solidFill>
                <a:schemeClr val="bg2"/>
              </a:solidFill>
              <a:effectLst>
                <a:reflection blurRad="12700" stA="50000" endPos="50000" dist="5000" dir="5400000" sy="-100000" rotWithShape="0"/>
              </a:effectLst>
              <a:latin typeface="Aharoni" pitchFamily="2" charset="-79"/>
              <a:cs typeface="Aharoni" pitchFamily="2" charset="-79"/>
            </a:endParaRPr>
          </a:p>
        </p:txBody>
      </p:sp>
      <p:sp>
        <p:nvSpPr>
          <p:cNvPr id="7" name="Rectangle 6"/>
          <p:cNvSpPr/>
          <p:nvPr/>
        </p:nvSpPr>
        <p:spPr>
          <a:xfrm>
            <a:off x="13868" y="5019443"/>
            <a:ext cx="9222460" cy="163121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 b="1" cap="all" spc="0" dirty="0" smtClean="0">
                <a:ln w="0"/>
                <a:solidFill>
                  <a:schemeClr val="bg2"/>
                </a:solidFill>
                <a:effectLst>
                  <a:reflection blurRad="12700" stA="50000" endPos="50000" dist="5000" dir="5400000" sy="-100000" rotWithShape="0"/>
                </a:effectLst>
              </a:rPr>
              <a:t>“ Yang </a:t>
            </a:r>
            <a:r>
              <a:rPr lang="en-US" sz="2000" b="1" cap="all" spc="0" dirty="0" err="1" smtClean="0">
                <a:ln w="0"/>
                <a:solidFill>
                  <a:schemeClr val="bg2"/>
                </a:solidFill>
                <a:effectLst>
                  <a:reflection blurRad="12700" stA="50000" endPos="50000" dist="5000" dir="5400000" sy="-100000" rotWithShape="0"/>
                </a:effectLst>
              </a:rPr>
              <a:t>menjalankan</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Pemerintahan</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adalah</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manusia</a:t>
            </a:r>
            <a:r>
              <a:rPr lang="en-US" sz="2000" b="1" cap="all" spc="0" dirty="0" smtClean="0">
                <a:ln w="0"/>
                <a:solidFill>
                  <a:schemeClr val="bg2"/>
                </a:solidFill>
                <a:effectLst>
                  <a:reflection blurRad="12700" stA="50000" endPos="50000" dist="5000" dir="5400000" sy="-100000" rotWithShape="0"/>
                </a:effectLst>
              </a:rPr>
              <a:t>, yang </a:t>
            </a:r>
            <a:r>
              <a:rPr lang="en-US" sz="2000" b="1" cap="all" spc="0" dirty="0" err="1" smtClean="0">
                <a:ln w="0"/>
                <a:solidFill>
                  <a:schemeClr val="bg2"/>
                </a:solidFill>
                <a:effectLst>
                  <a:reflection blurRad="12700" stA="50000" endPos="50000" dist="5000" dir="5400000" sy="-100000" rotWithShape="0"/>
                </a:effectLst>
              </a:rPr>
              <a:t>memiliki</a:t>
            </a:r>
            <a:endParaRPr lang="en-US" sz="2000" b="1" cap="all" spc="0" dirty="0" smtClean="0">
              <a:ln w="0"/>
              <a:solidFill>
                <a:schemeClr val="bg2"/>
              </a:solidFill>
              <a:effectLst>
                <a:reflection blurRad="12700" stA="50000" endPos="50000" dist="5000" dir="5400000" sy="-100000" rotWithShape="0"/>
              </a:effectLst>
            </a:endParaRPr>
          </a:p>
          <a:p>
            <a:pPr algn="ctr"/>
            <a:r>
              <a:rPr lang="en-US" sz="2000" b="1" cap="all" dirty="0" err="1" smtClean="0">
                <a:ln w="0"/>
                <a:solidFill>
                  <a:schemeClr val="bg2"/>
                </a:solidFill>
                <a:effectLst>
                  <a:reflection blurRad="12700" stA="50000" endPos="50000" dist="5000" dir="5400000" sy="-100000" rotWithShape="0"/>
                </a:effectLst>
              </a:rPr>
              <a:t>Kelemahan</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Jika</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manusia</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memiliki</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kekuasaan</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cenderung</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untuk</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menyalah</a:t>
            </a:r>
            <a:endParaRPr lang="en-US" sz="2000" b="1" cap="all" dirty="0" smtClean="0">
              <a:ln w="0"/>
              <a:solidFill>
                <a:schemeClr val="bg2"/>
              </a:solidFill>
              <a:effectLst>
                <a:reflection blurRad="12700" stA="50000" endPos="50000" dist="5000" dir="5400000" sy="-100000" rotWithShape="0"/>
              </a:effectLst>
            </a:endParaRPr>
          </a:p>
          <a:p>
            <a:pPr algn="ctr"/>
            <a:r>
              <a:rPr lang="en-US" sz="2000" b="1" cap="all" spc="0" dirty="0" err="1" smtClean="0">
                <a:ln w="0"/>
                <a:solidFill>
                  <a:schemeClr val="bg2"/>
                </a:solidFill>
                <a:effectLst>
                  <a:reflection blurRad="12700" stA="50000" endPos="50000" dist="5000" dir="5400000" sy="-100000" rotWithShape="0"/>
                </a:effectLst>
              </a:rPr>
              <a:t>Gunakan</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kekuasaannya</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jika</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manusia</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memiliki</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kekuasaan</a:t>
            </a:r>
            <a:r>
              <a:rPr lang="en-US" sz="2000" b="1" cap="all" spc="0" dirty="0" smtClean="0">
                <a:ln w="0"/>
                <a:solidFill>
                  <a:schemeClr val="bg2"/>
                </a:solidFill>
                <a:effectLst>
                  <a:reflection blurRad="12700" stA="50000" endPos="50000" dist="5000" dir="5400000" sy="-100000" rotWithShape="0"/>
                </a:effectLst>
              </a:rPr>
              <a:t> yang </a:t>
            </a:r>
          </a:p>
          <a:p>
            <a:pPr algn="ctr"/>
            <a:r>
              <a:rPr lang="en-US" sz="2000" b="1" cap="all" spc="0" dirty="0" err="1" smtClean="0">
                <a:ln w="0"/>
                <a:solidFill>
                  <a:schemeClr val="bg2"/>
                </a:solidFill>
                <a:effectLst>
                  <a:reflection blurRad="12700" stA="50000" endPos="50000" dist="5000" dir="5400000" sy="-100000" rotWithShape="0"/>
                </a:effectLst>
              </a:rPr>
              <a:t>tidak</a:t>
            </a:r>
            <a:r>
              <a:rPr lang="en-US" sz="2000" b="1" cap="all" spc="0" dirty="0" smtClean="0">
                <a:ln w="0"/>
                <a:solidFill>
                  <a:schemeClr val="bg2"/>
                </a:solidFill>
                <a:effectLst>
                  <a:reflection blurRad="12700" stA="50000" endPos="50000" dist="5000" dir="5400000" sy="-100000" rotWithShape="0"/>
                </a:effectLst>
              </a:rPr>
              <a:t> </a:t>
            </a:r>
            <a:r>
              <a:rPr lang="en-US" sz="2000" b="1" cap="all" spc="0" dirty="0" err="1" smtClean="0">
                <a:ln w="0"/>
                <a:solidFill>
                  <a:schemeClr val="bg2"/>
                </a:solidFill>
                <a:effectLst>
                  <a:reflection blurRad="12700" stA="50000" endPos="50000" dist="5000" dir="5400000" sy="-100000" rotWithShape="0"/>
                </a:effectLst>
              </a:rPr>
              <a:t>terbatas</a:t>
            </a:r>
            <a:r>
              <a:rPr lang="en-US" sz="2000" b="1" cap="all" spc="0"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Pasti</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akan</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menyalah</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gunakan</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kekuasaannya</a:t>
            </a:r>
            <a:r>
              <a:rPr lang="en-US" sz="2000" b="1" cap="all" dirty="0" smtClean="0">
                <a:ln w="0"/>
                <a:solidFill>
                  <a:schemeClr val="bg2"/>
                </a:solidFill>
                <a:effectLst>
                  <a:reflection blurRad="12700" stA="50000" endPos="50000" dist="5000" dir="5400000" sy="-100000" rotWithShape="0"/>
                </a:effectLst>
              </a:rPr>
              <a:t> </a:t>
            </a:r>
          </a:p>
          <a:p>
            <a:pPr algn="ctr"/>
            <a:r>
              <a:rPr lang="en-US" sz="2000" b="1" cap="all" dirty="0" err="1" smtClean="0">
                <a:ln w="0"/>
                <a:solidFill>
                  <a:schemeClr val="bg2"/>
                </a:solidFill>
                <a:effectLst>
                  <a:reflection blurRad="12700" stA="50000" endPos="50000" dist="5000" dir="5400000" sy="-100000" rotWithShape="0"/>
                </a:effectLst>
              </a:rPr>
              <a:t>secara</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tidak</a:t>
            </a:r>
            <a:r>
              <a:rPr lang="en-US" sz="2000" b="1" cap="all" dirty="0" smtClean="0">
                <a:ln w="0"/>
                <a:solidFill>
                  <a:schemeClr val="bg2"/>
                </a:solidFill>
                <a:effectLst>
                  <a:reflection blurRad="12700" stA="50000" endPos="50000" dist="5000" dir="5400000" sy="-100000" rotWithShape="0"/>
                </a:effectLst>
              </a:rPr>
              <a:t> </a:t>
            </a:r>
            <a:r>
              <a:rPr lang="en-US" sz="2000" b="1" cap="all" dirty="0" err="1" smtClean="0">
                <a:ln w="0"/>
                <a:solidFill>
                  <a:schemeClr val="bg2"/>
                </a:solidFill>
                <a:effectLst>
                  <a:reflection blurRad="12700" stA="50000" endPos="50000" dist="5000" dir="5400000" sy="-100000" rotWithShape="0"/>
                </a:effectLst>
              </a:rPr>
              <a:t>terbatas</a:t>
            </a:r>
            <a:r>
              <a:rPr lang="en-US" sz="2000" b="1" cap="all" dirty="0" smtClean="0">
                <a:ln w="0"/>
                <a:solidFill>
                  <a:schemeClr val="bg2"/>
                </a:solidFill>
                <a:effectLst>
                  <a:reflection blurRad="12700" stA="50000" endPos="50000" dist="5000" dir="5400000" sy="-100000" rotWithShape="0"/>
                </a:effectLst>
              </a:rPr>
              <a:t> pula.</a:t>
            </a:r>
            <a:endParaRPr lang="en-US" sz="2000" b="1" cap="all" spc="0" dirty="0">
              <a:ln w="0"/>
              <a:solidFill>
                <a:schemeClr val="bg2"/>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47215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circle(in)">
                                      <p:cBhvr>
                                        <p:cTn id="14" dur="2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circle(in)">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down)">
                                      <p:cBhvr>
                                        <p:cTn id="29" dur="500"/>
                                        <p:tgtEl>
                                          <p:spTgt spid="6">
                                            <p:txEl>
                                              <p:pRg st="1" end="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down)">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circle(in)">
                                      <p:cBhvr>
                                        <p:cTn id="37" dur="2000"/>
                                        <p:tgtEl>
                                          <p:spTgt spid="7">
                                            <p:txEl>
                                              <p:pRg st="0" end="0"/>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circle(in)">
                                      <p:cBhvr>
                                        <p:cTn id="40" dur="2000"/>
                                        <p:tgtEl>
                                          <p:spTgt spid="7">
                                            <p:txEl>
                                              <p:pRg st="1" end="1"/>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Effect transition="in" filter="circle(in)">
                                      <p:cBhvr>
                                        <p:cTn id="43" dur="2000"/>
                                        <p:tgtEl>
                                          <p:spTgt spid="7">
                                            <p:txEl>
                                              <p:pRg st="2" end="2"/>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7">
                                            <p:txEl>
                                              <p:pRg st="3" end="3"/>
                                            </p:txEl>
                                          </p:spTgt>
                                        </p:tgtEl>
                                        <p:attrNameLst>
                                          <p:attrName>style.visibility</p:attrName>
                                        </p:attrNameLst>
                                      </p:cBhvr>
                                      <p:to>
                                        <p:strVal val="visible"/>
                                      </p:to>
                                    </p:set>
                                    <p:animEffect transition="in" filter="circle(in)">
                                      <p:cBhvr>
                                        <p:cTn id="46" dur="2000"/>
                                        <p:tgtEl>
                                          <p:spTgt spid="7">
                                            <p:txEl>
                                              <p:pRg st="3" end="3"/>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Effect transition="in" filter="circle(in)">
                                      <p:cBhvr>
                                        <p:cTn id="49"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data:image/jpeg;base64,/9j/4AAQSkZJRgABAQAAAQABAAD/2wCEAAkGBxMQEBAPEBIQEg8NEA8QEA8QDhAQDw4QFBEWFhQRExQYHCggGBolGxUWITEhJSksLi8uIyszODcsNygtLisBCgoKDg0OGxAQGCslICAsLCwsLSwyLzcsLC0tLCwsKzcsKystNzcsLDc3NywrMC8sLCs3LDcsOCsrOC8wNywyN//AABEIAMAA8AMBIgACEQEDEQH/xAAbAAEAAQUBAAAAAAAAAAAAAAAAAwECBAUHBv/EAD0QAAIBAgMEBwYCCAcAAAAAAAABAgMRBBJRBRMhMQYiQWFxkaEHMkJSgfBysSMzYpLBwuHxFDRDU4Ky0f/EABkBAQADAQEAAAAAAAAAAAAAAAABAgMEBf/EACARAQEAAQQDAQEBAAAAAAAAAAABEQIDEiEEMUEioQX/2gAMAwEAAhEDEQA/AOvAA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icVTpq9ScIL9qSj+ZiYPbeHrPLTrU3JO2VyUW/BPmBsAVKAAAAAAAAAAAAAAAAAAAAAAAAAAAAAAAwdo7Yo4fhVqJS+RdafkiTamHnVo1adKpuqs4SUKtr7uXZKxxnEU6tCtLD4iDjiFxtdyVVX/AFlOXxJ/3JkyV7janT211QpL8dWX8q/9PG7U6Y4uo3mqyUflp/o15riYWLqW97g9Ob8kaLFYhyllhGUpPsXMthVuKePU7u95dt/e+pBXnm4cyHY+Gr0ZurLJBuNkuMpr69hdWlLPKc5ZpSt4KxI2+yNrYvD23eJnGK/02t5DwtLl9D2ezvaFayxFK+tSk7ecH/BnM445Lg+H5Esq91dPhr2EYHcNmdIcNibKlWg5P4JPLP8AdfM2id+RzH2W7OU1UxrtJXdGg7XV1+smn42j5nQkzLVqxcNJMxmAuveKfay0sqtzrVDOtUWuaXYvIbzRPyAvzIZvuxZmf92UcnqvVgSX+7MZvuzIr97+iFvHzSAkzr7TG8WpZkf22V3b+7gXbxajeLVFuTVr0KPLqvQC/OtV5lcy1XmRZo/aKOcdH5AT3+7gxs0flYzL5fUDJBjZlo/3hn8f3gMkGOqn4vP+hXO/2vQCc0PTDBwrUqUJrrTrU6cKiS3lJVHlm4Psdjcqb7/I0/Sao0sK+P8AnMP2aysIOUdI+iVXZ8k8TUnVwkpWjiYdXi+UatNe67dquvAmw27UFuVDI+2FrPxfaev9rdVuhhqa+KrOT/4wt/Ocjq0JU3mpuVNvm4Pg/FcmXitemxEjWYhmshtaqnaeSce2STjJfTkyPE7RjlTd5SfwJ2S/EyRXEVLvKryl8seL/oet9nvQ2ji1VxGNrWp0Zxi8JGeSM7q6dSpfiuD6q0PDUsW3ol8sVZf1Op7I9ntWVCDq1Y0p1EpulKk5uLtwUnmVnZme5qumdOjxtvb3NzG5q4z7cZ/kdGwtKEIRjSjCNKKtCNNJQil2K3Alb7XyXNnK3TxOxa8JO0qFV9ZQvuqyXNW+GaXI6LVxKrZI0XmhJRlmXKV1deRz8nV5PizaxdOrlpvqs7DYmU3ZWyrlw5IzTCvGjG8pZY9spNQXmxhsVvY54XcHylZ2ktU3zXebaevbistnKTpOrvl+ZeovX0It4u1FykuxtFlF+TwKPhp5lHG/xEboMCTfIrvVr6ELpsplAmcm/iXkWODfxepYkSRpd6At3L7vMbp6E0aS8SuRAQbt6FyoslyePmMne/MCxUVqVVNfbLsvexl72AUVoiqt3FMvf6DK9fQC64uW5Xr6DL3sC655Lp7taFL/AAtF5t48Thqy6vVy060W03q0mkery97PJ+0fZ0amGjUu1VpTSg07O0msy9LkwqLplQWPwVPE0bvcOc8tuOR8Jrh2rKn9DmFaidH9mGPju54Nvr05SqQblfPFvrL8UZcybpF0EjVbqYVxpyfF0ZL9HJ6xa93w5eBMuEOKbRw2Tivdfo9DUVObOhbX6L4qndTw9Vx48YQdRNa9W5q+h/RCpXxaeJoVVhKOac3UpThCs4+7TvK103zt2XRNskySZen9lPQr3No4qPO0sLSkuz/fmv8AqvrodVzGkhiq1SajDLx5RypRS/gkbudLLbinw4tK3Ht4HLz59tuPHpqeluFjWwlSi7ZqllSbV8tVcYy+hxeVaphKrw9ZVaFVNJq8krP4rxfFd53ShR3tZ1Jfq6HUgvmn8UvpwRftfZGHxUVDEUoVFH3W11ofhlzQmm6u3b4vnXx/z7jnOyuhtTF2n/icPJfMqjryS8OHqzomxtkLCwUHVq1WklepNtK3ZGPYiHYeyIYSMqdFydNu8YzUXKnqlJK7Xjc2iot8/Ivo25O/p5v+hu7/AOOX5+dYRWK2IKs6idowi1q52flYrHfXV6cbO1+v7ur7y+XnYTWLo37CNKqrfo4PXr27Fy+v5GcBBeS7BvtUTglCHerQXiSuC0Ra6K0AttErl72UeHWrKOh3+gF1nqVs9SPcy7imSQEvW7heXcRWloxeWjAlvLuF5aIizy0fkN4+/wAgJLy0RW8u4i3j0ZTePR+QE3W7jy/tCrunhHN/Bmn9Ywdj0WeWj8jTdK9izx2HdBSyZrrM4uSScWuXaIOSdD69TB1XvLqphcSs6vxcasFKS+vF/U7zk7/U53tToDXnUqVadSm3WdDOpKUH1KUabfbpc9+qMuWnDmTSJMqIcbBSg0uZIqD1Llh1qytmZhMaPDVnSbslaVr8ONu5mTOu5NKPN8jNr7PjLlwfhdeRXB4FU3e7lJ8LtWt4Iwm3qnXxpdU9qUMO4xUVwS17dWTRoLt4koN8M1ErcioBK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33255"/>
            <a:ext cx="41624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18655"/>
            <a:ext cx="30956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83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endParaRPr lang="en-US" smtClean="0"/>
          </a:p>
        </p:txBody>
      </p:sp>
      <p:graphicFrame>
        <p:nvGraphicFramePr>
          <p:cNvPr id="8" name="Content Placeholder 7"/>
          <p:cNvGraphicFramePr>
            <a:graphicFrameLocks noGrp="1"/>
          </p:cNvGraphicFramePr>
          <p:nvPr>
            <p:ph idx="1"/>
          </p:nvPr>
        </p:nvGraphicFramePr>
        <p:xfrm>
          <a:off x="457200" y="1600200"/>
          <a:ext cx="8305800" cy="4760957"/>
        </p:xfrm>
        <a:graphic>
          <a:graphicData uri="http://schemas.openxmlformats.org/drawingml/2006/table">
            <a:tbl>
              <a:tblPr/>
              <a:tblGrid>
                <a:gridCol w="4191000"/>
                <a:gridCol w="4114800"/>
              </a:tblGrid>
              <a:tr h="6095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bg1"/>
                          </a:solidFill>
                          <a:effectLst/>
                          <a:latin typeface="Bodoni MT Black" pitchFamily="18" charset="0"/>
                        </a:rPr>
                        <a:t>FEDERALISME</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tx1"/>
                        </a:gs>
                        <a:gs pos="100000">
                          <a:schemeClr val="tx1">
                            <a:gamma/>
                            <a:tint val="0"/>
                            <a:invGamma/>
                          </a:scheme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bg1"/>
                          </a:solidFill>
                          <a:effectLst/>
                          <a:latin typeface="Bodoni MT Black" pitchFamily="18" charset="0"/>
                        </a:rPr>
                        <a:t>TRIAS POLITIKA</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tx1">
                            <a:gamma/>
                            <a:tint val="0"/>
                            <a:invGamma/>
                          </a:schemeClr>
                        </a:gs>
                        <a:gs pos="50000">
                          <a:schemeClr val="tx1"/>
                        </a:gs>
                        <a:gs pos="100000">
                          <a:schemeClr val="tx1">
                            <a:gamma/>
                            <a:tint val="0"/>
                            <a:invGamma/>
                          </a:schemeClr>
                        </a:gs>
                      </a:gsLst>
                      <a:lin ang="5400000" scaled="1"/>
                    </a:gradFill>
                  </a:tcPr>
                </a:tc>
              </a:tr>
              <a:tr h="41513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CC3300"/>
                          </a:solidFill>
                          <a:effectLst/>
                          <a:latin typeface="Britannic Bold" pitchFamily="34" charset="0"/>
                        </a:rPr>
                        <a:t>PEMBAGIAN KEKUASAAN MENURUT TINGKATNYA, YAITU PEMBAGIAN KEKUASAAN SECARA VERTIKAL (TERRITORIAL DIVISION OF</a:t>
                      </a:r>
                      <a:r>
                        <a:rPr kumimoji="0" lang="id-ID" sz="1800" b="0" i="0" u="none" strike="noStrike" cap="none" normalizeH="0" baseline="0" dirty="0" smtClean="0">
                          <a:ln>
                            <a:noFill/>
                          </a:ln>
                          <a:solidFill>
                            <a:srgbClr val="CC3300"/>
                          </a:solidFill>
                          <a:effectLst/>
                          <a:latin typeface="Britannic Bold" pitchFamily="34" charset="0"/>
                        </a:rPr>
                        <a:t>  </a:t>
                      </a:r>
                      <a:r>
                        <a:rPr kumimoji="0" lang="en-US" sz="1800" b="0" i="0" u="none" strike="noStrike" cap="none" normalizeH="0" baseline="0" dirty="0" smtClean="0">
                          <a:ln>
                            <a:noFill/>
                          </a:ln>
                          <a:solidFill>
                            <a:srgbClr val="CC3300"/>
                          </a:solidFill>
                          <a:effectLst/>
                          <a:latin typeface="Britannic Bold" pitchFamily="34" charset="0"/>
                        </a:rPr>
                        <a:t>POWER ) BERDASARKAN TINGKATANNYA ANTARA BEBERAPA TINGKAT PEMERINTAHAN</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NEGARA KESATUAN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PUSAT DAN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DAERAH</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NEGARA FEDERAL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FEDERAL DAN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NEGARA </a:t>
                      </a:r>
                      <a:r>
                        <a:rPr kumimoji="0" lang="id-ID" sz="1800" b="0" i="0" u="none" strike="noStrike" cap="none" normalizeH="0" baseline="0" dirty="0" smtClean="0">
                          <a:ln>
                            <a:noFill/>
                          </a:ln>
                          <a:solidFill>
                            <a:schemeClr val="tx1"/>
                          </a:solidFill>
                          <a:effectLst/>
                          <a:latin typeface="Britannic Bold"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id-ID" sz="1800" b="0" i="0" u="none" strike="noStrike" cap="none" normalizeH="0" baseline="0" dirty="0" smtClean="0">
                          <a:ln>
                            <a:noFill/>
                          </a:ln>
                          <a:solidFill>
                            <a:schemeClr val="tx1"/>
                          </a:solidFill>
                          <a:effectLst/>
                          <a:latin typeface="Britannic Bold" pitchFamily="34" charset="0"/>
                        </a:rPr>
                        <a:t>     </a:t>
                      </a:r>
                      <a:r>
                        <a:rPr kumimoji="0" lang="en-US" sz="1800" b="0" i="0" u="none" strike="noStrike" cap="none" normalizeH="0" baseline="0" dirty="0" smtClean="0">
                          <a:ln>
                            <a:noFill/>
                          </a:ln>
                          <a:solidFill>
                            <a:schemeClr val="tx1"/>
                          </a:solidFill>
                          <a:effectLst/>
                          <a:latin typeface="Britannic Bold" pitchFamily="34" charset="0"/>
                        </a:rPr>
                        <a:t>FEDERAL </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rgbClr val="CC3300"/>
                          </a:solidFill>
                          <a:effectLst/>
                          <a:latin typeface="Britannic Bold" pitchFamily="34" charset="0"/>
                        </a:rPr>
                        <a:t>PEMBAGIAN KEKUASAAN MENURUT FUNGSINYA (DIVISION OF POWER ). KEKUASAAN NEGARA TERDIRI DARI TIGA MACAM</a:t>
                      </a:r>
                    </a:p>
                    <a:p>
                      <a:pPr marL="0" marR="0" lvl="0" indent="0" algn="l" defTabSz="914400" rtl="0" eaLnBrk="1" fontAlgn="base" latinLnBrk="0" hangingPunct="1">
                        <a:lnSpc>
                          <a:spcPct val="110000"/>
                        </a:lnSpc>
                        <a:spcBef>
                          <a:spcPct val="20000"/>
                        </a:spcBef>
                        <a:spcAft>
                          <a:spcPct val="0"/>
                        </a:spcAft>
                        <a:buClrTx/>
                        <a:buSzTx/>
                        <a:buFontTx/>
                        <a:buNone/>
                        <a:tabLst/>
                      </a:pPr>
                      <a:endParaRPr kumimoji="0" lang="en-US" sz="1800" b="0" i="0" u="none" strike="noStrike" cap="none" normalizeH="0" baseline="0" dirty="0" smtClean="0">
                        <a:ln>
                          <a:noFill/>
                        </a:ln>
                        <a:solidFill>
                          <a:srgbClr val="CC3300"/>
                        </a:solidFill>
                        <a:effectLst/>
                        <a:latin typeface="Britannic Bold" pitchFamily="34" charset="0"/>
                      </a:endParaRPr>
                    </a:p>
                    <a:p>
                      <a:pPr marL="0" marR="0" lvl="0" indent="0" algn="l" defTabSz="914400" rtl="0" eaLnBrk="1" fontAlgn="base" latinLnBrk="0" hangingPunct="1">
                        <a:lnSpc>
                          <a:spcPct val="110000"/>
                        </a:lnSpc>
                        <a:spcBef>
                          <a:spcPct val="20000"/>
                        </a:spcBef>
                        <a:spcAft>
                          <a:spcPct val="0"/>
                        </a:spcAft>
                        <a:buClrTx/>
                        <a:buSzTx/>
                        <a:buFontTx/>
                        <a:buNone/>
                        <a:tabLst/>
                      </a:pPr>
                      <a:endParaRPr kumimoji="0" lang="en-US" sz="1800" b="0" i="0" u="none" strike="noStrike" cap="none" normalizeH="0" baseline="0" dirty="0" smtClean="0">
                        <a:ln>
                          <a:noFill/>
                        </a:ln>
                        <a:solidFill>
                          <a:srgbClr val="CC3300"/>
                        </a:solidFill>
                        <a:effectLst/>
                        <a:latin typeface="Britannic Bold" pitchFamily="34" charset="0"/>
                      </a:endParaRP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LEGISLATIF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MAKING FUNCTION)</a:t>
                      </a: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EKSEKUTIF (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APLICATION FUNCTION )</a:t>
                      </a: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YUDIKATIF (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ADJUDICATION ) </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1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038"/>
            <a:ext cx="9296400" cy="701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77238" y="95539"/>
            <a:ext cx="5989525" cy="584775"/>
          </a:xfrm>
          <a:prstGeom prst="rect">
            <a:avLst/>
          </a:prstGeom>
          <a:solidFill>
            <a:schemeClr val="accent6">
              <a:lumMod val="50000"/>
            </a:schemeClr>
          </a:solidFill>
        </p:spPr>
        <p:txBody>
          <a:bodyPr wrap="none">
            <a:spAutoFit/>
          </a:bodyPr>
          <a:lstStyle/>
          <a:p>
            <a:pPr algn="ctr">
              <a:defRPr/>
            </a:pPr>
            <a:r>
              <a:rPr lang="id-ID" sz="3200" kern="10" dirty="0">
                <a:ln w="12700">
                  <a:solidFill>
                    <a:schemeClr val="tx1"/>
                  </a:solidFill>
                  <a:round/>
                  <a:headEnd/>
                  <a:tailEnd/>
                </a:ln>
                <a:gradFill rotWithShape="1">
                  <a:gsLst>
                    <a:gs pos="0">
                      <a:srgbClr val="FFCC00">
                        <a:alpha val="50000"/>
                      </a:srgbClr>
                    </a:gs>
                    <a:gs pos="50000">
                      <a:srgbClr val="FFFFFF"/>
                    </a:gs>
                    <a:gs pos="100000">
                      <a:srgbClr val="FFCC00">
                        <a:alpha val="50000"/>
                      </a:srgbClr>
                    </a:gs>
                  </a:gsLst>
                  <a:lin ang="5400000" scaled="1"/>
                </a:gradFill>
                <a:effectLst>
                  <a:outerShdw dist="35921" dir="2700000" algn="ctr" rotWithShape="0">
                    <a:srgbClr val="808080">
                      <a:alpha val="50000"/>
                    </a:srgbClr>
                  </a:outerShdw>
                </a:effectLst>
                <a:latin typeface="Arial Black"/>
              </a:rPr>
              <a:t>PEMBAGIAN KEKUASAAN</a:t>
            </a:r>
          </a:p>
        </p:txBody>
      </p:sp>
      <p:graphicFrame>
        <p:nvGraphicFramePr>
          <p:cNvPr id="9" name="Table 8"/>
          <p:cNvGraphicFramePr>
            <a:graphicFrameLocks noGrp="1"/>
          </p:cNvGraphicFramePr>
          <p:nvPr>
            <p:extLst>
              <p:ext uri="{D42A27DB-BD31-4B8C-83A1-F6EECF244321}">
                <p14:modId xmlns:p14="http://schemas.microsoft.com/office/powerpoint/2010/main" val="1672948045"/>
              </p:ext>
            </p:extLst>
          </p:nvPr>
        </p:nvGraphicFramePr>
        <p:xfrm>
          <a:off x="533400" y="990600"/>
          <a:ext cx="7924800" cy="5486400"/>
        </p:xfrm>
        <a:graphic>
          <a:graphicData uri="http://schemas.openxmlformats.org/drawingml/2006/table">
            <a:tbl>
              <a:tblPr/>
              <a:tblGrid>
                <a:gridCol w="4038600"/>
                <a:gridCol w="3886200"/>
              </a:tblGrid>
              <a:tr h="6790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7030A0"/>
                          </a:solidFill>
                          <a:effectLst/>
                          <a:latin typeface="Bodoni MT Black" pitchFamily="18" charset="0"/>
                        </a:rPr>
                        <a:t>FEDERALISME</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7030A0"/>
                          </a:solidFill>
                          <a:effectLst/>
                          <a:latin typeface="Bodoni MT Black" pitchFamily="18" charset="0"/>
                        </a:rPr>
                        <a:t>TRIAS POLITIKA</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48073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CC3300"/>
                          </a:solidFill>
                          <a:effectLst/>
                          <a:latin typeface="Britannic Bold" pitchFamily="34" charset="0"/>
                        </a:rPr>
                        <a:t>PEMBAGIAN KEKUASAAN MENURUT TINGKATNYA, YAITU PEMBAGIAN KEKUASAAN SECARA VERTIKAL (TERRITORIAL DIVISION OF</a:t>
                      </a:r>
                      <a:r>
                        <a:rPr kumimoji="0" lang="id-ID" sz="1800" b="0" i="0" u="none" strike="noStrike" cap="none" normalizeH="0" baseline="0" dirty="0" smtClean="0">
                          <a:ln>
                            <a:noFill/>
                          </a:ln>
                          <a:solidFill>
                            <a:srgbClr val="CC3300"/>
                          </a:solidFill>
                          <a:effectLst/>
                          <a:latin typeface="Britannic Bold" pitchFamily="34" charset="0"/>
                        </a:rPr>
                        <a:t>  </a:t>
                      </a:r>
                      <a:r>
                        <a:rPr kumimoji="0" lang="en-US" sz="1800" b="0" i="0" u="none" strike="noStrike" cap="none" normalizeH="0" baseline="0" dirty="0" smtClean="0">
                          <a:ln>
                            <a:noFill/>
                          </a:ln>
                          <a:solidFill>
                            <a:srgbClr val="CC3300"/>
                          </a:solidFill>
                          <a:effectLst/>
                          <a:latin typeface="Britannic Bold" pitchFamily="34" charset="0"/>
                        </a:rPr>
                        <a:t>POWER ) BERDASARKAN TINGKATANNYA ANTARA BEBERAPA TINGKAT PEMERINTAHAN</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NEGARA KESATUAN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PUSAT DAN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DAERAH</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NEGARA FEDERAL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FEDERAL DAN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PEMERINTAH NEGARA </a:t>
                      </a:r>
                      <a:r>
                        <a:rPr kumimoji="0" lang="id-ID" sz="1800" b="0" i="0" u="none" strike="noStrike" cap="none" normalizeH="0" baseline="0" dirty="0" smtClean="0">
                          <a:ln>
                            <a:noFill/>
                          </a:ln>
                          <a:solidFill>
                            <a:schemeClr val="tx1"/>
                          </a:solidFill>
                          <a:effectLst/>
                          <a:latin typeface="Britannic Bold"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id-ID" sz="1800" b="0" i="0" u="none" strike="noStrike" cap="none" normalizeH="0" baseline="0" dirty="0" smtClean="0">
                          <a:ln>
                            <a:noFill/>
                          </a:ln>
                          <a:solidFill>
                            <a:schemeClr val="tx1"/>
                          </a:solidFill>
                          <a:effectLst/>
                          <a:latin typeface="Britannic Bold" pitchFamily="34" charset="0"/>
                        </a:rPr>
                        <a:t>     </a:t>
                      </a:r>
                      <a:r>
                        <a:rPr kumimoji="0" lang="en-US" sz="1800" b="0" i="0" u="none" strike="noStrike" cap="none" normalizeH="0" baseline="0" dirty="0" smtClean="0">
                          <a:ln>
                            <a:noFill/>
                          </a:ln>
                          <a:solidFill>
                            <a:schemeClr val="tx1"/>
                          </a:solidFill>
                          <a:effectLst/>
                          <a:latin typeface="Britannic Bold" pitchFamily="34" charset="0"/>
                        </a:rPr>
                        <a:t> BAGIAN</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rgbClr val="CC3300"/>
                          </a:solidFill>
                          <a:effectLst/>
                          <a:latin typeface="Britannic Bold" pitchFamily="34" charset="0"/>
                        </a:rPr>
                        <a:t>PEMBAGIAN KEKUASAAN MENURUT FUNGSINYA (DIVISION OF POWER ). KEKUASAAN NEGARA TERDIRI DARI TIGA MACAM</a:t>
                      </a:r>
                    </a:p>
                    <a:p>
                      <a:pPr marL="0" marR="0" lvl="0" indent="0" algn="l" defTabSz="914400" rtl="0" eaLnBrk="1" fontAlgn="base" latinLnBrk="0" hangingPunct="1">
                        <a:lnSpc>
                          <a:spcPct val="110000"/>
                        </a:lnSpc>
                        <a:spcBef>
                          <a:spcPct val="20000"/>
                        </a:spcBef>
                        <a:spcAft>
                          <a:spcPct val="0"/>
                        </a:spcAft>
                        <a:buClrTx/>
                        <a:buSzTx/>
                        <a:buFontTx/>
                        <a:buNone/>
                        <a:tabLst/>
                      </a:pPr>
                      <a:endParaRPr kumimoji="0" lang="en-US" sz="1800" b="0" i="0" u="none" strike="noStrike" cap="none" normalizeH="0" baseline="0" dirty="0" smtClean="0">
                        <a:ln>
                          <a:noFill/>
                        </a:ln>
                        <a:solidFill>
                          <a:srgbClr val="CC3300"/>
                        </a:solidFill>
                        <a:effectLst/>
                        <a:latin typeface="Britannic Bold" pitchFamily="34" charset="0"/>
                      </a:endParaRPr>
                    </a:p>
                    <a:p>
                      <a:pPr marL="0" marR="0" lvl="0" indent="0" algn="l" defTabSz="914400" rtl="0" eaLnBrk="1" fontAlgn="base" latinLnBrk="0" hangingPunct="1">
                        <a:lnSpc>
                          <a:spcPct val="110000"/>
                        </a:lnSpc>
                        <a:spcBef>
                          <a:spcPct val="20000"/>
                        </a:spcBef>
                        <a:spcAft>
                          <a:spcPct val="0"/>
                        </a:spcAft>
                        <a:buClrTx/>
                        <a:buSzTx/>
                        <a:buFontTx/>
                        <a:buNone/>
                        <a:tabLst/>
                      </a:pPr>
                      <a:endParaRPr kumimoji="0" lang="en-US" sz="1800" b="0" i="0" u="none" strike="noStrike" cap="none" normalizeH="0" baseline="0" dirty="0" smtClean="0">
                        <a:ln>
                          <a:noFill/>
                        </a:ln>
                        <a:solidFill>
                          <a:srgbClr val="CC3300"/>
                        </a:solidFill>
                        <a:effectLst/>
                        <a:latin typeface="Britannic Bold" pitchFamily="34" charset="0"/>
                      </a:endParaRP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LEGISLATIF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MAKING FUNCTION)</a:t>
                      </a: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EKSEKUTIF (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APLICATION FUNCTION )</a:t>
                      </a:r>
                    </a:p>
                    <a:p>
                      <a:pPr marL="0" marR="0" lvl="0" indent="0" algn="l" defTabSz="914400" rtl="0" eaLnBrk="1" fontAlgn="base" latinLnBrk="0" hangingPunct="1">
                        <a:lnSpc>
                          <a:spcPct val="110000"/>
                        </a:lnSpc>
                        <a:spcBef>
                          <a:spcPct val="20000"/>
                        </a:spcBef>
                        <a:spcAft>
                          <a:spcPct val="0"/>
                        </a:spcAft>
                        <a:buClrTx/>
                        <a:buSzTx/>
                        <a:buFontTx/>
                        <a:buBlip>
                          <a:blip r:embed="rId2"/>
                        </a:buBlip>
                        <a:tabLst/>
                      </a:pPr>
                      <a:r>
                        <a:rPr kumimoji="0" lang="en-US" sz="1800" b="0" i="0" u="none" strike="noStrike" cap="none" normalizeH="0" baseline="0" dirty="0" smtClean="0">
                          <a:ln>
                            <a:noFill/>
                          </a:ln>
                          <a:solidFill>
                            <a:schemeClr val="tx1"/>
                          </a:solidFill>
                          <a:effectLst/>
                          <a:latin typeface="Britannic Bold" pitchFamily="34" charset="0"/>
                        </a:rPr>
                        <a:t> KEKUASAAN YUDIKATIF ( RULE </a:t>
                      </a:r>
                    </a:p>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Britannic Bold" pitchFamily="34" charset="0"/>
                        </a:rPr>
                        <a:t>    ADJUDICATION ) </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6453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endParaRPr lang="en-US" smtClean="0"/>
          </a:p>
        </p:txBody>
      </p:sp>
      <p:graphicFrame>
        <p:nvGraphicFramePr>
          <p:cNvPr id="8" name="Content Placeholder 7"/>
          <p:cNvGraphicFramePr>
            <a:graphicFrameLocks noGrp="1"/>
          </p:cNvGraphicFramePr>
          <p:nvPr>
            <p:ph idx="1"/>
          </p:nvPr>
        </p:nvGraphicFramePr>
        <p:xfrm>
          <a:off x="457200" y="1600200"/>
          <a:ext cx="8229600" cy="5059656"/>
        </p:xfrm>
        <a:graphic>
          <a:graphicData uri="http://schemas.openxmlformats.org/drawingml/2006/table">
            <a:tbl>
              <a:tblPr/>
              <a:tblGrid>
                <a:gridCol w="4114800"/>
                <a:gridCol w="4114800"/>
              </a:tblGrid>
              <a:tr h="5790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chemeClr val="tx1"/>
                          </a:solidFill>
                          <a:effectLst/>
                          <a:latin typeface="Bodoni MT Black" pitchFamily="18" charset="0"/>
                        </a:rPr>
                        <a:t>JOHN  LOCKE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folHlink"/>
                        </a:gs>
                        <a:gs pos="50000">
                          <a:schemeClr val="bg1"/>
                        </a:gs>
                        <a:gs pos="100000">
                          <a:schemeClr val="folHlink"/>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chemeClr val="tx1"/>
                          </a:solidFill>
                          <a:effectLst/>
                          <a:latin typeface="Bodoni MT Black" pitchFamily="18" charset="0"/>
                        </a:rPr>
                        <a:t>MONTESQUIEAU</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folHlink"/>
                        </a:gs>
                        <a:gs pos="50000">
                          <a:schemeClr val="bg1"/>
                        </a:gs>
                        <a:gs pos="100000">
                          <a:schemeClr val="folHlink"/>
                        </a:gs>
                      </a:gsLst>
                      <a:lin ang="5400000" scaled="1"/>
                    </a:gradFill>
                  </a:tcPr>
                </a:tc>
              </a:tr>
              <a:tr h="44802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Britannic Bold" pitchFamily="34" charset="0"/>
                        </a:rPr>
                        <a:t>PEMISAHAN KEKUASAAN</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odoni MT Black" pitchFamily="18" charset="0"/>
                        </a:rPr>
                        <a:t> LEGISLATIF</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odoni MT Black" pitchFamily="18" charset="0"/>
                        </a:rPr>
                        <a:t> EKSEKUTIF</a:t>
                      </a:r>
                    </a:p>
                    <a:p>
                      <a:pPr marL="0" marR="0" lvl="0" indent="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odoni MT Black" pitchFamily="18" charset="0"/>
                        </a:rPr>
                        <a:t> FEDERATIF (KEKUASAAN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odoni MT Black" pitchFamily="18" charset="0"/>
                        </a:rPr>
                        <a:t>   PERTAHANAN)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odoni MT Black"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odoni MT Black" pitchFamily="18" charset="0"/>
                        </a:rPr>
                        <a:t>FUNGSI YUDIKATIF MASUK DI FUNGSI EKSEKUTIF</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bg1"/>
                        </a:gs>
                        <a:gs pos="100000">
                          <a:srgbClr val="FFFF66"/>
                        </a:gs>
                      </a:gsLst>
                      <a:lin ang="5400000" scaled="1"/>
                    </a:grad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Britannic Bold" pitchFamily="34" charset="0"/>
                        </a:rPr>
                        <a:t>PEMBAGIAN KEKUASAAN</a:t>
                      </a:r>
                    </a:p>
                    <a:p>
                      <a:pPr marL="533400" marR="0" lvl="0" indent="-53340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ritannic Bold" pitchFamily="34" charset="0"/>
                        </a:rPr>
                        <a:t>LEGISLATIF</a:t>
                      </a:r>
                    </a:p>
                    <a:p>
                      <a:pPr marL="533400" marR="0" lvl="0" indent="-53340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ritannic Bold" pitchFamily="34" charset="0"/>
                        </a:rPr>
                        <a:t>EKSEKUTIF</a:t>
                      </a:r>
                    </a:p>
                    <a:p>
                      <a:pPr marL="533400" marR="0" lvl="0" indent="-533400" algn="l" defTabSz="914400" rtl="0" eaLnBrk="1" fontAlgn="base" latinLnBrk="0" hangingPunct="1">
                        <a:lnSpc>
                          <a:spcPct val="100000"/>
                        </a:lnSpc>
                        <a:spcBef>
                          <a:spcPct val="20000"/>
                        </a:spcBef>
                        <a:spcAft>
                          <a:spcPct val="0"/>
                        </a:spcAft>
                        <a:buClrTx/>
                        <a:buSzTx/>
                        <a:buFontTx/>
                        <a:buBlip>
                          <a:blip r:embed="rId2"/>
                        </a:buBlip>
                        <a:tabLst/>
                      </a:pPr>
                      <a:r>
                        <a:rPr kumimoji="0" lang="en-US" sz="2000" b="0" i="0" u="none" strike="noStrike" cap="none" normalizeH="0" baseline="0" dirty="0" smtClean="0">
                          <a:ln>
                            <a:noFill/>
                          </a:ln>
                          <a:solidFill>
                            <a:schemeClr val="tx1"/>
                          </a:solidFill>
                          <a:effectLst/>
                          <a:latin typeface="Britannic Bold" pitchFamily="34" charset="0"/>
                        </a:rPr>
                        <a:t>YUDIKATIF</a:t>
                      </a:r>
                    </a:p>
                    <a:p>
                      <a:pPr marL="533400" marR="0" lvl="0" indent="-53340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ritannic Bold"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ritannic Bold"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ritannic Bold" pitchFamily="34" charset="0"/>
                        </a:rPr>
                        <a:t>FUNGSI FEDERATIF MASUK DI </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ritannic Bold" pitchFamily="34" charset="0"/>
                        </a:rPr>
                        <a:t>FUNGSI EKSEKUTIF</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ritannic Bold" pitchFamily="34" charset="0"/>
                        </a:rPr>
                        <a:t>ADA “CHECKS AND BALANCES </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Britannic Bold" pitchFamily="34" charset="0"/>
                        </a:rPr>
                        <a:t>         FUNCTION”</a:t>
                      </a:r>
                    </a:p>
                    <a:p>
                      <a:pPr marL="533400" marR="0" lvl="0" indent="-53340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ritannic Bold"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ritannic Bold" pitchFamily="34"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bg1"/>
                        </a:gs>
                        <a:gs pos="50000">
                          <a:srgbClr val="FFFF66"/>
                        </a:gs>
                        <a:gs pos="100000">
                          <a:schemeClr val="bg1"/>
                        </a:gs>
                      </a:gsLst>
                      <a:lin ang="5400000" scaled="1"/>
                    </a:gradFill>
                  </a:tcPr>
                </a:tc>
              </a:tr>
            </a:tbl>
          </a:graphicData>
        </a:graphic>
      </p:graphicFrame>
      <p:pic>
        <p:nvPicPr>
          <p:cNvPr id="82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8" y="-32548"/>
            <a:ext cx="9234007" cy="701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468948" y="210234"/>
            <a:ext cx="4155305" cy="646331"/>
          </a:xfrm>
          <a:prstGeom prst="rect">
            <a:avLst/>
          </a:prstGeom>
          <a:solidFill>
            <a:schemeClr val="accent6">
              <a:lumMod val="40000"/>
              <a:lumOff val="60000"/>
            </a:schemeClr>
          </a:solidFill>
        </p:spPr>
        <p:txBody>
          <a:bodyPr wrap="none">
            <a:spAutoFit/>
          </a:bodyPr>
          <a:lstStyle/>
          <a:p>
            <a:pPr algn="ctr">
              <a:defRPr/>
            </a:pPr>
            <a:r>
              <a:rPr lang="en-US" sz="3600" kern="10" dirty="0">
                <a:ln w="12700" cap="rnd">
                  <a:solidFill>
                    <a:srgbClr val="008000"/>
                  </a:solidFill>
                  <a:prstDash val="sysDot"/>
                  <a:round/>
                  <a:headEnd/>
                  <a:tailEnd/>
                </a:ln>
                <a:solidFill>
                  <a:srgbClr val="002060">
                    <a:alpha val="50195"/>
                  </a:srgbClr>
                </a:solidFill>
                <a:effectLst>
                  <a:outerShdw dist="45791" dir="2021404" algn="ctr" rotWithShape="0">
                    <a:srgbClr val="9999FF"/>
                  </a:outerShdw>
                </a:effectLst>
                <a:latin typeface="Agency FB"/>
              </a:rPr>
              <a:t>PENGGAGAS TRIAS POLITIKA</a:t>
            </a:r>
          </a:p>
        </p:txBody>
      </p:sp>
      <p:sp>
        <p:nvSpPr>
          <p:cNvPr id="2" name="Rectangle 1"/>
          <p:cNvSpPr/>
          <p:nvPr/>
        </p:nvSpPr>
        <p:spPr>
          <a:xfrm>
            <a:off x="1399424" y="954749"/>
            <a:ext cx="2139047" cy="400110"/>
          </a:xfrm>
          <a:prstGeom prst="rect">
            <a:avLst/>
          </a:prstGeom>
        </p:spPr>
        <p:txBody>
          <a:bodyPr wrap="none">
            <a:spAutoFit/>
          </a:bodyPr>
          <a:lstStyle/>
          <a:p>
            <a:pPr lvl="0" algn="ctr" fontAlgn="base">
              <a:spcBef>
                <a:spcPct val="20000"/>
              </a:spcBef>
              <a:spcAft>
                <a:spcPct val="0"/>
              </a:spcAft>
            </a:pPr>
            <a:r>
              <a:rPr lang="en-US" sz="2000" dirty="0">
                <a:solidFill>
                  <a:srgbClr val="002060"/>
                </a:solidFill>
                <a:latin typeface="Bodoni MT Black" pitchFamily="18" charset="0"/>
              </a:rPr>
              <a:t>JOHN  LOCKE</a:t>
            </a:r>
          </a:p>
        </p:txBody>
      </p:sp>
      <p:sp>
        <p:nvSpPr>
          <p:cNvPr id="3" name="Rectangle 2"/>
          <p:cNvSpPr/>
          <p:nvPr/>
        </p:nvSpPr>
        <p:spPr>
          <a:xfrm>
            <a:off x="685800" y="3044171"/>
            <a:ext cx="3200400" cy="3225498"/>
          </a:xfrm>
          <a:prstGeom prst="rect">
            <a:avLst/>
          </a:prstGeom>
        </p:spPr>
        <p:txBody>
          <a:bodyPr wrap="square">
            <a:spAutoFit/>
          </a:bodyPr>
          <a:lstStyle/>
          <a:p>
            <a:pPr lvl="0" fontAlgn="base">
              <a:spcBef>
                <a:spcPct val="20000"/>
              </a:spcBef>
              <a:spcAft>
                <a:spcPct val="0"/>
              </a:spcAft>
            </a:pPr>
            <a:r>
              <a:rPr lang="en-US" sz="2000" dirty="0">
                <a:latin typeface="Britannic Bold" pitchFamily="34" charset="0"/>
              </a:rPr>
              <a:t>PEMISAHAN KEKUASAAN</a:t>
            </a:r>
          </a:p>
          <a:p>
            <a:pPr lvl="0" fontAlgn="base">
              <a:spcBef>
                <a:spcPct val="20000"/>
              </a:spcBef>
              <a:spcAft>
                <a:spcPct val="0"/>
              </a:spcAft>
              <a:buBlip>
                <a:blip r:embed="rId2"/>
              </a:buBlip>
            </a:pPr>
            <a:r>
              <a:rPr lang="en-US" dirty="0">
                <a:latin typeface="Bodoni MT Black" pitchFamily="18" charset="0"/>
              </a:rPr>
              <a:t> LEGISLATIF</a:t>
            </a:r>
          </a:p>
          <a:p>
            <a:pPr lvl="0" fontAlgn="base">
              <a:spcBef>
                <a:spcPct val="20000"/>
              </a:spcBef>
              <a:spcAft>
                <a:spcPct val="0"/>
              </a:spcAft>
              <a:buBlip>
                <a:blip r:embed="rId2"/>
              </a:buBlip>
            </a:pPr>
            <a:r>
              <a:rPr lang="en-US" dirty="0">
                <a:latin typeface="Bodoni MT Black" pitchFamily="18" charset="0"/>
              </a:rPr>
              <a:t> EKSEKUTIF</a:t>
            </a:r>
          </a:p>
          <a:p>
            <a:pPr lvl="0" fontAlgn="base">
              <a:spcBef>
                <a:spcPct val="20000"/>
              </a:spcBef>
              <a:spcAft>
                <a:spcPct val="0"/>
              </a:spcAft>
              <a:buBlip>
                <a:blip r:embed="rId2"/>
              </a:buBlip>
            </a:pPr>
            <a:r>
              <a:rPr lang="en-US" dirty="0">
                <a:latin typeface="Bodoni MT Black" pitchFamily="18" charset="0"/>
              </a:rPr>
              <a:t> FEDERATIF (KEKUASAAN </a:t>
            </a:r>
          </a:p>
          <a:p>
            <a:pPr lvl="0" fontAlgn="base">
              <a:spcBef>
                <a:spcPct val="20000"/>
              </a:spcBef>
              <a:spcAft>
                <a:spcPct val="0"/>
              </a:spcAft>
            </a:pPr>
            <a:r>
              <a:rPr lang="en-US" dirty="0">
                <a:latin typeface="Bodoni MT Black" pitchFamily="18" charset="0"/>
              </a:rPr>
              <a:t>   PERTAHANAN)</a:t>
            </a:r>
          </a:p>
          <a:p>
            <a:pPr lvl="0" fontAlgn="base">
              <a:spcBef>
                <a:spcPct val="20000"/>
              </a:spcBef>
              <a:spcAft>
                <a:spcPct val="0"/>
              </a:spcAft>
            </a:pPr>
            <a:endParaRPr lang="en-US" dirty="0">
              <a:latin typeface="Bodoni MT Black" pitchFamily="18" charset="0"/>
            </a:endParaRPr>
          </a:p>
          <a:p>
            <a:pPr lvl="0" fontAlgn="base">
              <a:spcBef>
                <a:spcPct val="20000"/>
              </a:spcBef>
              <a:spcAft>
                <a:spcPct val="0"/>
              </a:spcAft>
            </a:pPr>
            <a:r>
              <a:rPr lang="en-US" dirty="0">
                <a:latin typeface="Bodoni MT Black" pitchFamily="18" charset="0"/>
              </a:rPr>
              <a:t>FUNGSI YUDIKATIF MASUK DI FUNGSI EKSEKUTIF</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600" y="3067041"/>
            <a:ext cx="3384767" cy="308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456948"/>
            <a:ext cx="1371600" cy="1485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47458" y="863538"/>
            <a:ext cx="1825243" cy="400110"/>
          </a:xfrm>
          <a:prstGeom prst="rect">
            <a:avLst/>
          </a:prstGeom>
          <a:noFill/>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rPr>
              <a:t>MONTESQUIEU</a:t>
            </a:r>
            <a:endParaRPr lang="en-US" sz="2000" b="1" cap="all" spc="0"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endParaRPr>
          </a:p>
        </p:txBody>
      </p:sp>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320223"/>
            <a:ext cx="1794961" cy="16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8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wipe(down)">
                                      <p:cBhvr>
                                        <p:cTn id="17" dur="500"/>
                                        <p:tgtEl>
                                          <p:spTgt spid="717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ircle(in)">
                                      <p:cBhvr>
                                        <p:cTn id="39" dur="2000"/>
                                        <p:tgtEl>
                                          <p:spTgt spid="4"/>
                                        </p:tgtEl>
                                      </p:cBhvr>
                                    </p:animEffect>
                                  </p:childTnLst>
                                </p:cTn>
                              </p:par>
                              <p:par>
                                <p:cTn id="40" presetID="42"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1000"/>
                                        <p:tgtEl>
                                          <p:spTgt spid="3">
                                            <p:txEl>
                                              <p:pRg st="6" end="6"/>
                                            </p:txEl>
                                          </p:spTgt>
                                        </p:tgtEl>
                                      </p:cBhvr>
                                    </p:animEffect>
                                    <p:anim calcmode="lin" valueType="num">
                                      <p:cBhvr>
                                        <p:cTn id="5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7172"/>
                                        </p:tgtEl>
                                        <p:attrNameLst>
                                          <p:attrName>style.visibility</p:attrName>
                                        </p:attrNameLst>
                                      </p:cBhvr>
                                      <p:to>
                                        <p:strVal val="visible"/>
                                      </p:to>
                                    </p:set>
                                    <p:animEffect transition="in" filter="wheel(1)">
                                      <p:cBhvr>
                                        <p:cTn id="59" dur="2000"/>
                                        <p:tgtEl>
                                          <p:spTgt spid="7172"/>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7170"/>
                                        </p:tgtEl>
                                        <p:attrNameLst>
                                          <p:attrName>style.visibility</p:attrName>
                                        </p:attrNameLst>
                                      </p:cBhvr>
                                      <p:to>
                                        <p:strVal val="visible"/>
                                      </p:to>
                                    </p:set>
                                    <p:animEffect transition="in" filter="circle(in)">
                                      <p:cBhvr>
                                        <p:cTn id="64"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57130"/>
            <a:ext cx="5943599" cy="562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8508" y="228600"/>
            <a:ext cx="7451784" cy="830997"/>
          </a:xfrm>
          <a:prstGeom prst="rect">
            <a:avLst/>
          </a:prstGeom>
          <a:solidFill>
            <a:schemeClr val="accent5">
              <a:lumMod val="20000"/>
              <a:lumOff val="80000"/>
            </a:schemeClr>
          </a:solidFill>
        </p:spPr>
        <p:txBody>
          <a:bodyPr wrap="none" lIns="91440" tIns="45720" rIns="91440" bIns="45720">
            <a:spAutoFit/>
          </a:bodyPr>
          <a:lstStyle/>
          <a:p>
            <a:pPr algn="ct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LEMBAGA </a:t>
            </a:r>
            <a:r>
              <a:rPr lang="en-US" sz="2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LEMBAGA</a:t>
            </a: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DALAM SISTEM KETATANEGARAAN</a:t>
            </a:r>
          </a:p>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BERDASARKAN UUD NEGARA REPUBLIK  INDONESIA 1945</a:t>
            </a:r>
            <a:endParaRPr lang="en-US" sz="2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Rectangle 4"/>
          <p:cNvSpPr/>
          <p:nvPr/>
        </p:nvSpPr>
        <p:spPr>
          <a:xfrm>
            <a:off x="2971800" y="1157130"/>
            <a:ext cx="2503378" cy="369332"/>
          </a:xfrm>
          <a:prstGeom prst="rect">
            <a:avLst/>
          </a:prstGeom>
          <a:noFill/>
        </p:spPr>
        <p:txBody>
          <a:bodyPr wrap="none" lIns="91440" tIns="45720" rIns="91440" bIns="45720">
            <a:spAutoFit/>
          </a:bodyPr>
          <a:lstStyle/>
          <a:p>
            <a:pPr algn="ctr"/>
            <a:r>
              <a:rPr lang="en-US" b="1" u="sng"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SEBELUM AMANDEMEN</a:t>
            </a:r>
            <a:endParaRPr lang="en-US" b="1" u="sng"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81712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wipe(down)">
                                      <p:cBhvr>
                                        <p:cTn id="1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7" name="Text Box 32"/>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har char="»"/>
              <a:defRPr sz="2000">
                <a:solidFill>
                  <a:schemeClr val="tx1"/>
                </a:solidFill>
                <a:latin typeface="Arial" charset="0"/>
                <a:ea typeface="ＭＳ Ｐゴシック" charset="0"/>
              </a:defRPr>
            </a:lvl6pPr>
            <a:lvl7pPr eaLnBrk="0" fontAlgn="base" hangingPunct="0">
              <a:spcBef>
                <a:spcPct val="20000"/>
              </a:spcBef>
              <a:spcAft>
                <a:spcPct val="0"/>
              </a:spcAft>
              <a:buChar char="»"/>
              <a:defRPr sz="2000">
                <a:solidFill>
                  <a:schemeClr val="tx1"/>
                </a:solidFill>
                <a:latin typeface="Arial" charset="0"/>
                <a:ea typeface="ＭＳ Ｐゴシック" charset="0"/>
              </a:defRPr>
            </a:lvl7pPr>
            <a:lvl8pPr eaLnBrk="0" fontAlgn="base" hangingPunct="0">
              <a:spcBef>
                <a:spcPct val="20000"/>
              </a:spcBef>
              <a:spcAft>
                <a:spcPct val="0"/>
              </a:spcAft>
              <a:buChar char="»"/>
              <a:defRPr sz="2000">
                <a:solidFill>
                  <a:schemeClr val="tx1"/>
                </a:solidFill>
                <a:latin typeface="Arial" charset="0"/>
                <a:ea typeface="ＭＳ Ｐゴシック" charset="0"/>
              </a:defRPr>
            </a:lvl8pPr>
            <a:lvl9pP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a:spcBef>
                <a:spcPct val="50000"/>
              </a:spcBef>
            </a:pPr>
            <a:fld id="{B95ACD7C-4251-424C-944B-A48B000C75F2}" type="slidenum">
              <a:rPr lang="id-ID" sz="2000">
                <a:solidFill>
                  <a:srgbClr val="000000"/>
                </a:solidFill>
                <a:latin typeface="Arial Rounded MT Bold" charset="0"/>
                <a:ea typeface="MS PGothic" charset="0"/>
              </a:rPr>
              <a:pPr algn="ctr">
                <a:spcBef>
                  <a:spcPct val="50000"/>
                </a:spcBef>
              </a:pPr>
              <a:t>39</a:t>
            </a:fld>
            <a:endParaRPr lang="id-ID" sz="2000">
              <a:solidFill>
                <a:srgbClr val="000000"/>
              </a:solidFill>
              <a:latin typeface="Arial Rounded MT Bold" charset="0"/>
              <a:ea typeface="MS PGothic" charset="0"/>
            </a:endParaRPr>
          </a:p>
        </p:txBody>
      </p:sp>
      <p:sp>
        <p:nvSpPr>
          <p:cNvPr id="20" name="Freeform 19"/>
          <p:cNvSpPr/>
          <p:nvPr/>
        </p:nvSpPr>
        <p:spPr>
          <a:xfrm>
            <a:off x="533400" y="5562600"/>
            <a:ext cx="4419600" cy="637329"/>
          </a:xfrm>
          <a:custGeom>
            <a:avLst/>
            <a:gdLst>
              <a:gd name="connsiteX0" fmla="*/ 0 w 2021755"/>
              <a:gd name="connsiteY0" fmla="*/ 202176 h 2786979"/>
              <a:gd name="connsiteX1" fmla="*/ 202176 w 2021755"/>
              <a:gd name="connsiteY1" fmla="*/ 0 h 2786979"/>
              <a:gd name="connsiteX2" fmla="*/ 1819580 w 2021755"/>
              <a:gd name="connsiteY2" fmla="*/ 0 h 2786979"/>
              <a:gd name="connsiteX3" fmla="*/ 2021756 w 2021755"/>
              <a:gd name="connsiteY3" fmla="*/ 202176 h 2786979"/>
              <a:gd name="connsiteX4" fmla="*/ 2021755 w 2021755"/>
              <a:gd name="connsiteY4" fmla="*/ 2584804 h 2786979"/>
              <a:gd name="connsiteX5" fmla="*/ 1819579 w 2021755"/>
              <a:gd name="connsiteY5" fmla="*/ 2786980 h 2786979"/>
              <a:gd name="connsiteX6" fmla="*/ 202176 w 2021755"/>
              <a:gd name="connsiteY6" fmla="*/ 2786979 h 2786979"/>
              <a:gd name="connsiteX7" fmla="*/ 0 w 2021755"/>
              <a:gd name="connsiteY7" fmla="*/ 2584803 h 2786979"/>
              <a:gd name="connsiteX8" fmla="*/ 0 w 2021755"/>
              <a:gd name="connsiteY8" fmla="*/ 202176 h 278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1755" h="2786979">
                <a:moveTo>
                  <a:pt x="0" y="202176"/>
                </a:moveTo>
                <a:cubicBezTo>
                  <a:pt x="0" y="90517"/>
                  <a:pt x="90517" y="0"/>
                  <a:pt x="202176" y="0"/>
                </a:cubicBezTo>
                <a:lnTo>
                  <a:pt x="1819580" y="0"/>
                </a:lnTo>
                <a:cubicBezTo>
                  <a:pt x="1931239" y="0"/>
                  <a:pt x="2021756" y="90517"/>
                  <a:pt x="2021756" y="202176"/>
                </a:cubicBezTo>
                <a:cubicBezTo>
                  <a:pt x="2021756" y="996385"/>
                  <a:pt x="2021755" y="1790595"/>
                  <a:pt x="2021755" y="2584804"/>
                </a:cubicBezTo>
                <a:cubicBezTo>
                  <a:pt x="2021755" y="2696463"/>
                  <a:pt x="1931238" y="2786980"/>
                  <a:pt x="1819579" y="2786980"/>
                </a:cubicBezTo>
                <a:lnTo>
                  <a:pt x="202176" y="2786979"/>
                </a:lnTo>
                <a:cubicBezTo>
                  <a:pt x="90517" y="2786979"/>
                  <a:pt x="0" y="2696462"/>
                  <a:pt x="0" y="2584803"/>
                </a:cubicBezTo>
                <a:lnTo>
                  <a:pt x="0" y="202176"/>
                </a:lnTo>
                <a:close/>
              </a:path>
            </a:pathLst>
          </a:custGeom>
          <a:solidFill>
            <a:srgbClr val="FF0000"/>
          </a:solidFill>
          <a:ln w="25400">
            <a:solidFill>
              <a:schemeClr val="tx1"/>
            </a:solidFill>
          </a:ln>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12555" tIns="112555" rIns="112555" bIns="112555" numCol="1" spcCol="1270" anchor="ctr" anchorCtr="0">
            <a:noAutofit/>
          </a:bodyPr>
          <a:lstStyle/>
          <a:p>
            <a:pPr algn="ctr" defTabSz="622300">
              <a:lnSpc>
                <a:spcPct val="90000"/>
              </a:lnSpc>
              <a:spcAft>
                <a:spcPct val="35000"/>
              </a:spcAft>
            </a:pPr>
            <a:r>
              <a:rPr lang="id-ID" sz="14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Merupakan hukum dasar tertulis dan tertinggi serta merupakan puncak dari seluruh peraturan </a:t>
            </a:r>
            <a:r>
              <a:rPr lang="id-ID" sz="1400" b="1" dirty="0" err="1" smtClean="0">
                <a:solidFill>
                  <a:srgbClr val="FFFFFF"/>
                </a:solidFill>
                <a:latin typeface="Tahoma" panose="020B0604030504040204" pitchFamily="34" charset="0"/>
                <a:ea typeface="Tahoma" panose="020B0604030504040204" pitchFamily="34" charset="0"/>
                <a:cs typeface="Tahoma" panose="020B0604030504040204" pitchFamily="34" charset="0"/>
              </a:rPr>
              <a:t>perundang-undangan</a:t>
            </a:r>
            <a:r>
              <a:rPr lang="id-ID" sz="14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a:t>
            </a:r>
            <a:endParaRPr lang="id-ID" sz="14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 Box 30"/>
          <p:cNvSpPr txBox="1">
            <a:spLocks noChangeArrowheads="1"/>
          </p:cNvSpPr>
          <p:nvPr/>
        </p:nvSpPr>
        <p:spPr bwMode="auto">
          <a:xfrm>
            <a:off x="-152400" y="44450"/>
            <a:ext cx="9067800" cy="646331"/>
          </a:xfrm>
          <a:prstGeom prst="rect">
            <a:avLst/>
          </a:prstGeom>
          <a:noFill/>
          <a:ln>
            <a:noFill/>
          </a:ln>
          <a:effectLst/>
          <a:extLst>
            <a:ext uri="{909E8E84-426E-40DD-AFC4-6F175D3DCCD1}">
              <a14:hiddenFill xmlns:a14="http://schemas.microsoft.com/office/drawing/2010/main">
                <a:solidFill>
                  <a:srgbClr val="DFD6C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har char="»"/>
              <a:defRPr sz="2000">
                <a:solidFill>
                  <a:schemeClr val="tx1"/>
                </a:solidFill>
                <a:latin typeface="Arial" charset="0"/>
                <a:ea typeface="ＭＳ Ｐゴシック" charset="0"/>
              </a:defRPr>
            </a:lvl6pPr>
            <a:lvl7pPr eaLnBrk="0" fontAlgn="base" hangingPunct="0">
              <a:spcBef>
                <a:spcPct val="20000"/>
              </a:spcBef>
              <a:spcAft>
                <a:spcPct val="0"/>
              </a:spcAft>
              <a:buChar char="»"/>
              <a:defRPr sz="2000">
                <a:solidFill>
                  <a:schemeClr val="tx1"/>
                </a:solidFill>
                <a:latin typeface="Arial" charset="0"/>
                <a:ea typeface="ＭＳ Ｐゴシック" charset="0"/>
              </a:defRPr>
            </a:lvl7pPr>
            <a:lvl8pPr eaLnBrk="0" fontAlgn="base" hangingPunct="0">
              <a:spcBef>
                <a:spcPct val="20000"/>
              </a:spcBef>
              <a:spcAft>
                <a:spcPct val="0"/>
              </a:spcAft>
              <a:buChar char="»"/>
              <a:defRPr sz="2000">
                <a:solidFill>
                  <a:schemeClr val="tx1"/>
                </a:solidFill>
                <a:latin typeface="Arial" charset="0"/>
                <a:ea typeface="ＭＳ Ｐゴシック" charset="0"/>
              </a:defRPr>
            </a:lvl8pPr>
            <a:lvl9pP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a:r>
              <a:rPr lang="id-ID" sz="1800" b="1" dirty="0" smtClean="0">
                <a:solidFill>
                  <a:srgbClr val="000000"/>
                </a:solidFill>
                <a:latin typeface="Tahoma" charset="0"/>
                <a:ea typeface="MS PGothic" charset="0"/>
              </a:rPr>
              <a:t>UNDANG-UNDANG DASAR NEGARA REPUBLIK INDONESIA TAHUN 1945 SEBAGAI HUKUM DASAR</a:t>
            </a:r>
            <a:endParaRPr lang="id-ID" sz="1800" dirty="0">
              <a:solidFill>
                <a:srgbClr val="000000"/>
              </a:solidFill>
              <a:latin typeface="Tahoma" charset="0"/>
              <a:ea typeface="MS PGothic" charset="0"/>
            </a:endParaRPr>
          </a:p>
        </p:txBody>
      </p:sp>
      <p:sp>
        <p:nvSpPr>
          <p:cNvPr id="5" name="Freeform 4"/>
          <p:cNvSpPr/>
          <p:nvPr/>
        </p:nvSpPr>
        <p:spPr>
          <a:xfrm>
            <a:off x="5820905" y="1303576"/>
            <a:ext cx="3088145" cy="4004204"/>
          </a:xfrm>
          <a:custGeom>
            <a:avLst/>
            <a:gdLst>
              <a:gd name="connsiteX0" fmla="*/ 0 w 3088145"/>
              <a:gd name="connsiteY0" fmla="*/ 289560 h 2895600"/>
              <a:gd name="connsiteX1" fmla="*/ 289560 w 3088145"/>
              <a:gd name="connsiteY1" fmla="*/ 0 h 2895600"/>
              <a:gd name="connsiteX2" fmla="*/ 2798585 w 3088145"/>
              <a:gd name="connsiteY2" fmla="*/ 0 h 2895600"/>
              <a:gd name="connsiteX3" fmla="*/ 3088145 w 3088145"/>
              <a:gd name="connsiteY3" fmla="*/ 289560 h 2895600"/>
              <a:gd name="connsiteX4" fmla="*/ 3088145 w 3088145"/>
              <a:gd name="connsiteY4" fmla="*/ 2606040 h 2895600"/>
              <a:gd name="connsiteX5" fmla="*/ 2798585 w 3088145"/>
              <a:gd name="connsiteY5" fmla="*/ 2895600 h 2895600"/>
              <a:gd name="connsiteX6" fmla="*/ 289560 w 3088145"/>
              <a:gd name="connsiteY6" fmla="*/ 2895600 h 2895600"/>
              <a:gd name="connsiteX7" fmla="*/ 0 w 3088145"/>
              <a:gd name="connsiteY7" fmla="*/ 2606040 h 2895600"/>
              <a:gd name="connsiteX8" fmla="*/ 0 w 3088145"/>
              <a:gd name="connsiteY8" fmla="*/ 28956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145" h="2895600">
                <a:moveTo>
                  <a:pt x="0" y="289560"/>
                </a:moveTo>
                <a:cubicBezTo>
                  <a:pt x="0" y="129640"/>
                  <a:pt x="129640" y="0"/>
                  <a:pt x="289560" y="0"/>
                </a:cubicBezTo>
                <a:lnTo>
                  <a:pt x="2798585" y="0"/>
                </a:lnTo>
                <a:cubicBezTo>
                  <a:pt x="2958505" y="0"/>
                  <a:pt x="3088145" y="129640"/>
                  <a:pt x="3088145" y="289560"/>
                </a:cubicBezTo>
                <a:lnTo>
                  <a:pt x="3088145" y="2606040"/>
                </a:lnTo>
                <a:cubicBezTo>
                  <a:pt x="3088145" y="2765960"/>
                  <a:pt x="2958505" y="2895600"/>
                  <a:pt x="2798585" y="2895600"/>
                </a:cubicBezTo>
                <a:lnTo>
                  <a:pt x="289560" y="2895600"/>
                </a:lnTo>
                <a:cubicBezTo>
                  <a:pt x="129640" y="2895600"/>
                  <a:pt x="0" y="2765960"/>
                  <a:pt x="0" y="2606040"/>
                </a:cubicBezTo>
                <a:lnTo>
                  <a:pt x="0" y="289560"/>
                </a:lnTo>
                <a:close/>
              </a:path>
            </a:pathLst>
          </a:custGeom>
          <a:solidFill>
            <a:srgbClr val="FFFF99"/>
          </a:solidFill>
          <a:ln w="25400">
            <a:solidFill>
              <a:schemeClr val="tx1"/>
            </a:solidFill>
          </a:ln>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38149" tIns="138149" rIns="138149" bIns="138149" numCol="1" spcCol="1270" anchor="ctr" anchorCtr="0">
            <a:noAutofit/>
          </a:bodyPr>
          <a:lstStyle/>
          <a:p>
            <a:pPr algn="ctr">
              <a:spcAft>
                <a:spcPct val="35000"/>
              </a:spcAft>
            </a:pPr>
            <a:r>
              <a:rPr lang="id-ID" sz="165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UNDANG-UNDANG DASAR</a:t>
            </a:r>
          </a:p>
          <a:p>
            <a:pPr algn="ctr">
              <a:spcAft>
                <a:spcPts val="0"/>
              </a:spcAft>
            </a:pPr>
            <a:r>
              <a:rPr lang="id-ID" sz="165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r>
              <a:rPr lang="id-ID" sz="1700" dirty="0" smtClean="0">
                <a:solidFill>
                  <a:srgbClr val="000000"/>
                </a:solidFill>
                <a:latin typeface="Tahoma" panose="020B0604030504040204" pitchFamily="34" charset="0"/>
                <a:ea typeface="Tahoma" panose="020B0604030504040204" pitchFamily="34" charset="0"/>
                <a:cs typeface="Tahoma" panose="020B0604030504040204" pitchFamily="34" charset="0"/>
              </a:rPr>
              <a:t>mengatur 3 hal penting :</a:t>
            </a:r>
          </a:p>
          <a:p>
            <a:pPr algn="ctr">
              <a:spcAft>
                <a:spcPts val="0"/>
              </a:spcAft>
            </a:pPr>
            <a:endParaRPr lang="id-ID" sz="1700"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ts val="0"/>
              </a:spcAft>
              <a:buFont typeface="+mj-lt"/>
              <a:buAutoNum type="arabicPeriod"/>
            </a:pPr>
            <a:r>
              <a:rPr lang="id-ID" sz="1700" dirty="0" smtClean="0">
                <a:solidFill>
                  <a:srgbClr val="000000"/>
                </a:solidFill>
                <a:latin typeface="Tahoma" panose="020B0604030504040204" pitchFamily="34" charset="0"/>
                <a:ea typeface="Tahoma" panose="020B0604030504040204" pitchFamily="34" charset="0"/>
                <a:cs typeface="Tahoma" panose="020B0604030504040204" pitchFamily="34" charset="0"/>
              </a:rPr>
              <a:t>Pembatasan kekuasaan organ-organ negara.</a:t>
            </a:r>
          </a:p>
          <a:p>
            <a:pPr marL="342900" indent="-342900">
              <a:spcAft>
                <a:spcPts val="0"/>
              </a:spcAft>
              <a:buFont typeface="+mj-lt"/>
              <a:buAutoNum type="arabicPeriod" startAt="2"/>
            </a:pPr>
            <a:r>
              <a:rPr lang="id-ID" sz="1700" dirty="0" smtClean="0">
                <a:solidFill>
                  <a:srgbClr val="000000"/>
                </a:solidFill>
                <a:latin typeface="Tahoma" panose="020B0604030504040204" pitchFamily="34" charset="0"/>
                <a:ea typeface="Tahoma" panose="020B0604030504040204" pitchFamily="34" charset="0"/>
                <a:cs typeface="Tahoma" panose="020B0604030504040204" pitchFamily="34" charset="0"/>
              </a:rPr>
              <a:t>Mengatur hubungan antar lembaga-lembaga negara.</a:t>
            </a:r>
          </a:p>
          <a:p>
            <a:pPr marL="342900" indent="-342900">
              <a:spcAft>
                <a:spcPts val="0"/>
              </a:spcAft>
              <a:buFont typeface="+mj-lt"/>
              <a:buAutoNum type="arabicPeriod" startAt="2"/>
            </a:pPr>
            <a:r>
              <a:rPr lang="id-ID" sz="1700" dirty="0" smtClean="0">
                <a:solidFill>
                  <a:srgbClr val="000000"/>
                </a:solidFill>
                <a:latin typeface="Tahoma" panose="020B0604030504040204" pitchFamily="34" charset="0"/>
                <a:ea typeface="Tahoma" panose="020B0604030504040204" pitchFamily="34" charset="0"/>
                <a:cs typeface="Tahoma" panose="020B0604030504040204" pitchFamily="34" charset="0"/>
              </a:rPr>
              <a:t>Mengatur hubungan kekuasaan antar lembaga-lembaga negara dengan warga negara. </a:t>
            </a:r>
            <a:endParaRPr lang="id-ID" sz="17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3" name="Group 22"/>
          <p:cNvGrpSpPr/>
          <p:nvPr/>
        </p:nvGrpSpPr>
        <p:grpSpPr>
          <a:xfrm>
            <a:off x="387765" y="762000"/>
            <a:ext cx="4108035" cy="4643220"/>
            <a:chOff x="-22225" y="476250"/>
            <a:chExt cx="5241925" cy="5975350"/>
          </a:xfrm>
        </p:grpSpPr>
        <p:grpSp>
          <p:nvGrpSpPr>
            <p:cNvPr id="24" name="Group 3"/>
            <p:cNvGrpSpPr>
              <a:grpSpLocks/>
            </p:cNvGrpSpPr>
            <p:nvPr/>
          </p:nvGrpSpPr>
          <p:grpSpPr bwMode="auto">
            <a:xfrm>
              <a:off x="668338" y="1963738"/>
              <a:ext cx="4038600" cy="4487862"/>
              <a:chOff x="2408" y="1283"/>
              <a:chExt cx="2544" cy="2827"/>
            </a:xfrm>
          </p:grpSpPr>
          <p:sp>
            <p:nvSpPr>
              <p:cNvPr id="48" name="Rectangle 4"/>
              <p:cNvSpPr>
                <a:spLocks noChangeArrowheads="1"/>
              </p:cNvSpPr>
              <p:nvPr/>
            </p:nvSpPr>
            <p:spPr bwMode="auto">
              <a:xfrm rot="-1101800">
                <a:off x="2408" y="1283"/>
                <a:ext cx="2152" cy="2827"/>
              </a:xfrm>
              <a:prstGeom prst="rect">
                <a:avLst/>
              </a:prstGeom>
              <a:solidFill>
                <a:schemeClr val="bg1"/>
              </a:solidFill>
              <a:ln w="9525">
                <a:miter lim="800000"/>
                <a:headEnd/>
                <a:tailEnd/>
              </a:ln>
              <a:effectLst/>
              <a:scene3d>
                <a:camera prst="legacyPerspectiveFront">
                  <a:rot lat="18300000" lon="20699978" rev="0"/>
                </a:camera>
                <a:lightRig rig="legacyFlat3" dir="r"/>
              </a:scene3d>
              <a:sp3d extrusionH="2905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49" name="WordArt 5"/>
              <p:cNvSpPr>
                <a:spLocks noChangeArrowheads="1" noChangeShapeType="1" noTextEdit="1"/>
              </p:cNvSpPr>
              <p:nvPr/>
            </p:nvSpPr>
            <p:spPr bwMode="auto">
              <a:xfrm rot="-245596">
                <a:off x="3195" y="3782"/>
                <a:ext cx="1757" cy="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7403"/>
                  </a:avLst>
                </a:prstTxWarp>
              </a:bodyPr>
              <a:lstStyle/>
              <a:p>
                <a:pPr algn="ctr"/>
                <a:r>
                  <a:rPr lang="en-US" sz="3600" kern="10">
                    <a:latin typeface="Arial"/>
                    <a:ea typeface="Arial"/>
                    <a:cs typeface="Arial"/>
                  </a:rPr>
                  <a:t>Perubahan Keempat</a:t>
                </a:r>
              </a:p>
            </p:txBody>
          </p:sp>
          <p:sp>
            <p:nvSpPr>
              <p:cNvPr id="50" name="WordArt 6"/>
              <p:cNvSpPr>
                <a:spLocks noChangeArrowheads="1" noChangeShapeType="1" noTextEdit="1"/>
              </p:cNvSpPr>
              <p:nvPr/>
            </p:nvSpPr>
            <p:spPr bwMode="auto">
              <a:xfrm>
                <a:off x="2472" y="2387"/>
                <a:ext cx="1959" cy="92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8602"/>
                  </a:avLst>
                </a:prstTxWarp>
              </a:bodyPr>
              <a:lstStyle/>
              <a:p>
                <a:pPr algn="ctr"/>
                <a:r>
                  <a:rPr lang="en-US" sz="1400" kern="10">
                    <a:latin typeface="Arial"/>
                    <a:ea typeface="Arial"/>
                    <a:cs typeface="Arial"/>
                  </a:rPr>
                  <a:t>Naskah Perubahan Keempat</a:t>
                </a:r>
              </a:p>
              <a:p>
                <a:pPr algn="ctr"/>
                <a:r>
                  <a:rPr lang="en-US" sz="1400" kern="10">
                    <a:latin typeface="Arial"/>
                    <a:ea typeface="Arial"/>
                    <a:cs typeface="Arial"/>
                  </a:rPr>
                  <a:t>Undang-Undang Dasar 1945</a:t>
                </a:r>
              </a:p>
              <a:p>
                <a:pPr algn="ctr"/>
                <a:r>
                  <a:rPr lang="en-US" sz="1400" kern="10">
                    <a:latin typeface="Arial"/>
                    <a:ea typeface="Arial"/>
                    <a:cs typeface="Arial"/>
                  </a:rPr>
                  <a:t>(hasil Sidang Tahunan MPR Tahun 2002)</a:t>
                </a:r>
              </a:p>
              <a:p>
                <a:pPr algn="ctr"/>
                <a:endParaRPr lang="en-US" sz="1400" kern="10">
                  <a:latin typeface="Arial"/>
                  <a:ea typeface="Arial"/>
                  <a:cs typeface="Arial"/>
                </a:endParaRPr>
              </a:p>
              <a:p>
                <a:pPr algn="ctr"/>
                <a:endParaRPr lang="en-US" sz="1400" kern="10">
                  <a:latin typeface="Arial"/>
                  <a:ea typeface="Arial"/>
                  <a:cs typeface="Arial"/>
                </a:endParaRPr>
              </a:p>
              <a:p>
                <a:pPr algn="ctr"/>
                <a:endParaRPr lang="en-US" sz="1400" kern="10">
                  <a:latin typeface="Arial"/>
                  <a:ea typeface="Arial"/>
                  <a:cs typeface="Arial"/>
                </a:endParaRPr>
              </a:p>
            </p:txBody>
          </p:sp>
        </p:grpSp>
        <p:grpSp>
          <p:nvGrpSpPr>
            <p:cNvPr id="25" name="Group 7"/>
            <p:cNvGrpSpPr>
              <a:grpSpLocks/>
            </p:cNvGrpSpPr>
            <p:nvPr/>
          </p:nvGrpSpPr>
          <p:grpSpPr bwMode="auto">
            <a:xfrm>
              <a:off x="625475" y="1377950"/>
              <a:ext cx="4337050" cy="4570413"/>
              <a:chOff x="1927" y="0"/>
              <a:chExt cx="2732" cy="2879"/>
            </a:xfrm>
          </p:grpSpPr>
          <p:sp>
            <p:nvSpPr>
              <p:cNvPr id="45" name="Rectangle 8"/>
              <p:cNvSpPr>
                <a:spLocks noChangeArrowheads="1"/>
              </p:cNvSpPr>
              <p:nvPr/>
            </p:nvSpPr>
            <p:spPr bwMode="auto">
              <a:xfrm rot="-1155370">
                <a:off x="1927" y="0"/>
                <a:ext cx="2264" cy="2879"/>
              </a:xfrm>
              <a:prstGeom prst="rect">
                <a:avLst/>
              </a:prstGeom>
              <a:solidFill>
                <a:schemeClr val="bg1"/>
              </a:solidFill>
              <a:ln w="9525">
                <a:miter lim="800000"/>
                <a:headEnd/>
                <a:tailEnd/>
              </a:ln>
              <a:effectLst/>
              <a:scene3d>
                <a:camera prst="legacyPerspectiveFront">
                  <a:rot lat="18600000" lon="20999978" rev="0"/>
                </a:camera>
                <a:lightRig rig="legacyFlat3" dir="r"/>
              </a:scene3d>
              <a:sp3d extrusionH="354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46" name="WordArt 9"/>
              <p:cNvSpPr>
                <a:spLocks noChangeArrowheads="1" noChangeShapeType="1" noTextEdit="1"/>
              </p:cNvSpPr>
              <p:nvPr/>
            </p:nvSpPr>
            <p:spPr bwMode="auto">
              <a:xfrm rot="-646063">
                <a:off x="2902" y="2591"/>
                <a:ext cx="1757" cy="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7435"/>
                  </a:avLst>
                </a:prstTxWarp>
              </a:bodyPr>
              <a:lstStyle/>
              <a:p>
                <a:pPr algn="ctr"/>
                <a:r>
                  <a:rPr lang="en-US" sz="3600" kern="10">
                    <a:latin typeface="Arial"/>
                    <a:ea typeface="Arial"/>
                    <a:cs typeface="Arial"/>
                  </a:rPr>
                  <a:t>Perubahan Ketiga</a:t>
                </a:r>
              </a:p>
            </p:txBody>
          </p:sp>
          <p:sp>
            <p:nvSpPr>
              <p:cNvPr id="47" name="WordArt 10"/>
              <p:cNvSpPr>
                <a:spLocks noChangeArrowheads="1" noChangeShapeType="1" noTextEdit="1"/>
              </p:cNvSpPr>
              <p:nvPr/>
            </p:nvSpPr>
            <p:spPr bwMode="auto">
              <a:xfrm rot="-273019">
                <a:off x="2108" y="1029"/>
                <a:ext cx="1769" cy="92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5759"/>
                  </a:avLst>
                </a:prstTxWarp>
              </a:bodyPr>
              <a:lstStyle/>
              <a:p>
                <a:pPr algn="ctr"/>
                <a:r>
                  <a:rPr lang="en-US" sz="1400" kern="10">
                    <a:latin typeface="Arial"/>
                    <a:ea typeface="Arial"/>
                    <a:cs typeface="Arial"/>
                  </a:rPr>
                  <a:t>Naskah Perubahan Ketiga</a:t>
                </a:r>
              </a:p>
              <a:p>
                <a:pPr algn="ctr"/>
                <a:r>
                  <a:rPr lang="en-US" sz="1400" kern="10">
                    <a:latin typeface="Arial"/>
                    <a:ea typeface="Arial"/>
                    <a:cs typeface="Arial"/>
                  </a:rPr>
                  <a:t>Undang-Undang Dasar 1945</a:t>
                </a:r>
              </a:p>
              <a:p>
                <a:pPr algn="ctr"/>
                <a:r>
                  <a:rPr lang="en-US" sz="1400" kern="10">
                    <a:latin typeface="Arial"/>
                    <a:ea typeface="Arial"/>
                    <a:cs typeface="Arial"/>
                  </a:rPr>
                  <a:t>(hasil Sidang Tahunan MPR Tahun 2001)</a:t>
                </a:r>
              </a:p>
              <a:p>
                <a:pPr algn="ctr"/>
                <a:endParaRPr lang="en-US" sz="1400" kern="10">
                  <a:latin typeface="Arial"/>
                  <a:ea typeface="Arial"/>
                  <a:cs typeface="Arial"/>
                </a:endParaRPr>
              </a:p>
              <a:p>
                <a:pPr algn="ctr"/>
                <a:endParaRPr lang="en-US" sz="1400" kern="10">
                  <a:latin typeface="Arial"/>
                  <a:ea typeface="Arial"/>
                  <a:cs typeface="Arial"/>
                </a:endParaRPr>
              </a:p>
              <a:p>
                <a:pPr algn="ctr"/>
                <a:endParaRPr lang="en-US" sz="1400" kern="10">
                  <a:latin typeface="Arial"/>
                  <a:ea typeface="Arial"/>
                  <a:cs typeface="Arial"/>
                </a:endParaRPr>
              </a:p>
            </p:txBody>
          </p:sp>
        </p:grpSp>
        <p:grpSp>
          <p:nvGrpSpPr>
            <p:cNvPr id="26" name="Group 11"/>
            <p:cNvGrpSpPr>
              <a:grpSpLocks/>
            </p:cNvGrpSpPr>
            <p:nvPr/>
          </p:nvGrpSpPr>
          <p:grpSpPr bwMode="auto">
            <a:xfrm>
              <a:off x="593725" y="1052513"/>
              <a:ext cx="4495800" cy="4608512"/>
              <a:chOff x="2154" y="-425"/>
              <a:chExt cx="2832" cy="2903"/>
            </a:xfrm>
          </p:grpSpPr>
          <p:sp>
            <p:nvSpPr>
              <p:cNvPr id="42" name="Rectangle 12"/>
              <p:cNvSpPr>
                <a:spLocks noChangeArrowheads="1"/>
              </p:cNvSpPr>
              <p:nvPr/>
            </p:nvSpPr>
            <p:spPr bwMode="auto">
              <a:xfrm rot="-1155370">
                <a:off x="2154" y="-425"/>
                <a:ext cx="2265" cy="2903"/>
              </a:xfrm>
              <a:prstGeom prst="rect">
                <a:avLst/>
              </a:prstGeom>
              <a:solidFill>
                <a:schemeClr val="bg1"/>
              </a:solidFill>
              <a:ln w="9525">
                <a:miter lim="800000"/>
                <a:headEnd/>
                <a:tailEnd/>
              </a:ln>
              <a:effectLst/>
              <a:scene3d>
                <a:camera prst="legacyPerspectiveFront">
                  <a:rot lat="18600000" lon="0" rev="0"/>
                </a:camera>
                <a:lightRig rig="legacyFlat3" dir="r"/>
              </a:scene3d>
              <a:sp3d extrusionH="354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43" name="WordArt 13"/>
              <p:cNvSpPr>
                <a:spLocks noChangeArrowheads="1" noChangeShapeType="1" noTextEdit="1"/>
              </p:cNvSpPr>
              <p:nvPr/>
            </p:nvSpPr>
            <p:spPr bwMode="auto">
              <a:xfrm rot="-957726">
                <a:off x="3265" y="2079"/>
                <a:ext cx="1721" cy="8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8593"/>
                  </a:avLst>
                </a:prstTxWarp>
              </a:bodyPr>
              <a:lstStyle/>
              <a:p>
                <a:pPr algn="ctr"/>
                <a:r>
                  <a:rPr lang="en-US" sz="3600" kern="10">
                    <a:latin typeface="Arial"/>
                    <a:ea typeface="Arial"/>
                    <a:cs typeface="Arial"/>
                  </a:rPr>
                  <a:t>Perubahan Kedua</a:t>
                </a:r>
              </a:p>
            </p:txBody>
          </p:sp>
          <p:sp>
            <p:nvSpPr>
              <p:cNvPr id="44" name="WordArt 14"/>
              <p:cNvSpPr>
                <a:spLocks noChangeArrowheads="1" noChangeShapeType="1" noTextEdit="1"/>
              </p:cNvSpPr>
              <p:nvPr/>
            </p:nvSpPr>
            <p:spPr bwMode="auto">
              <a:xfrm rot="-854573">
                <a:off x="2422" y="913"/>
                <a:ext cx="1959" cy="92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1907"/>
                  </a:avLst>
                </a:prstTxWarp>
              </a:bodyPr>
              <a:lstStyle/>
              <a:p>
                <a:pPr algn="ctr"/>
                <a:r>
                  <a:rPr lang="en-US" sz="1400" kern="10">
                    <a:latin typeface="Arial"/>
                    <a:ea typeface="Arial"/>
                    <a:cs typeface="Arial"/>
                  </a:rPr>
                  <a:t>Naskah Perubahan Kedua</a:t>
                </a:r>
              </a:p>
              <a:p>
                <a:pPr algn="ctr"/>
                <a:r>
                  <a:rPr lang="en-US" sz="1400" kern="10">
                    <a:latin typeface="Arial"/>
                    <a:ea typeface="Arial"/>
                    <a:cs typeface="Arial"/>
                  </a:rPr>
                  <a:t>Undang-Undang Dasar 1945</a:t>
                </a:r>
              </a:p>
              <a:p>
                <a:pPr algn="ctr"/>
                <a:r>
                  <a:rPr lang="en-US" sz="1400" kern="10">
                    <a:latin typeface="Arial"/>
                    <a:ea typeface="Arial"/>
                    <a:cs typeface="Arial"/>
                  </a:rPr>
                  <a:t>(hasil Sidang Tahunan MPR Tahun 2000)</a:t>
                </a:r>
              </a:p>
              <a:p>
                <a:pPr algn="ctr"/>
                <a:endParaRPr lang="en-US" sz="1400" kern="10">
                  <a:latin typeface="Arial"/>
                  <a:ea typeface="Arial"/>
                  <a:cs typeface="Arial"/>
                </a:endParaRPr>
              </a:p>
              <a:p>
                <a:pPr algn="ctr"/>
                <a:endParaRPr lang="en-US" sz="1400" kern="10">
                  <a:latin typeface="Arial"/>
                  <a:ea typeface="Arial"/>
                  <a:cs typeface="Arial"/>
                </a:endParaRPr>
              </a:p>
              <a:p>
                <a:pPr algn="ctr"/>
                <a:endParaRPr lang="en-US" sz="1400" kern="10">
                  <a:latin typeface="Arial"/>
                  <a:ea typeface="Arial"/>
                  <a:cs typeface="Arial"/>
                </a:endParaRPr>
              </a:p>
            </p:txBody>
          </p:sp>
        </p:grpSp>
        <p:grpSp>
          <p:nvGrpSpPr>
            <p:cNvPr id="27" name="Group 15"/>
            <p:cNvGrpSpPr>
              <a:grpSpLocks/>
            </p:cNvGrpSpPr>
            <p:nvPr/>
          </p:nvGrpSpPr>
          <p:grpSpPr bwMode="auto">
            <a:xfrm>
              <a:off x="481013" y="763588"/>
              <a:ext cx="4738687" cy="4608512"/>
              <a:chOff x="2328" y="539"/>
              <a:chExt cx="2985" cy="2903"/>
            </a:xfrm>
          </p:grpSpPr>
          <p:sp>
            <p:nvSpPr>
              <p:cNvPr id="39" name="Rectangle 16"/>
              <p:cNvSpPr>
                <a:spLocks noChangeArrowheads="1"/>
              </p:cNvSpPr>
              <p:nvPr/>
            </p:nvSpPr>
            <p:spPr bwMode="auto">
              <a:xfrm rot="-1155370">
                <a:off x="2328" y="539"/>
                <a:ext cx="2321" cy="2903"/>
              </a:xfrm>
              <a:prstGeom prst="rect">
                <a:avLst/>
              </a:prstGeom>
              <a:solidFill>
                <a:schemeClr val="bg1"/>
              </a:solidFill>
              <a:ln w="9525">
                <a:miter lim="800000"/>
                <a:headEnd/>
                <a:tailEnd/>
              </a:ln>
              <a:effectLst/>
              <a:scene3d>
                <a:camera prst="legacyPerspectiveFront">
                  <a:rot lat="18600000" lon="600000" rev="0"/>
                </a:camera>
                <a:lightRig rig="legacyFlat3" dir="r"/>
              </a:scene3d>
              <a:sp3d extrusionH="354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40" name="WordArt 17"/>
              <p:cNvSpPr>
                <a:spLocks noChangeArrowheads="1" noChangeShapeType="1" noTextEdit="1"/>
              </p:cNvSpPr>
              <p:nvPr/>
            </p:nvSpPr>
            <p:spPr bwMode="auto">
              <a:xfrm rot="-1358347">
                <a:off x="3556" y="2910"/>
                <a:ext cx="1757" cy="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9569"/>
                  </a:avLst>
                </a:prstTxWarp>
              </a:bodyPr>
              <a:lstStyle/>
              <a:p>
                <a:pPr algn="ctr"/>
                <a:r>
                  <a:rPr lang="en-US" sz="3600" kern="10">
                    <a:latin typeface="Arial"/>
                    <a:ea typeface="Arial"/>
                    <a:cs typeface="Arial"/>
                  </a:rPr>
                  <a:t>Perubahan Pertama</a:t>
                </a:r>
              </a:p>
            </p:txBody>
          </p:sp>
          <p:sp>
            <p:nvSpPr>
              <p:cNvPr id="41" name="WordArt 18"/>
              <p:cNvSpPr>
                <a:spLocks noChangeArrowheads="1" noChangeShapeType="1" noTextEdit="1"/>
              </p:cNvSpPr>
              <p:nvPr/>
            </p:nvSpPr>
            <p:spPr bwMode="auto">
              <a:xfrm rot="-1326888">
                <a:off x="2599" y="1797"/>
                <a:ext cx="1959" cy="92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11037"/>
                  </a:avLst>
                </a:prstTxWarp>
              </a:bodyPr>
              <a:lstStyle/>
              <a:p>
                <a:pPr algn="ctr"/>
                <a:r>
                  <a:rPr lang="en-US" sz="1400" kern="10">
                    <a:latin typeface="Arial"/>
                    <a:ea typeface="Arial"/>
                    <a:cs typeface="Arial"/>
                  </a:rPr>
                  <a:t>Naskah Perubahan Pertama</a:t>
                </a:r>
              </a:p>
              <a:p>
                <a:pPr algn="ctr"/>
                <a:r>
                  <a:rPr lang="en-US" sz="1400" kern="10">
                    <a:latin typeface="Arial"/>
                    <a:ea typeface="Arial"/>
                    <a:cs typeface="Arial"/>
                  </a:rPr>
                  <a:t>Undang-Undang Dasar 1945</a:t>
                </a:r>
              </a:p>
              <a:p>
                <a:pPr algn="ctr"/>
                <a:r>
                  <a:rPr lang="en-US" sz="1400" kern="10">
                    <a:latin typeface="Arial"/>
                    <a:ea typeface="Arial"/>
                    <a:cs typeface="Arial"/>
                  </a:rPr>
                  <a:t>(hasil Sidang Umum MPR Tahun 1999)</a:t>
                </a:r>
              </a:p>
              <a:p>
                <a:pPr algn="ctr"/>
                <a:endParaRPr lang="en-US" sz="1400" kern="10">
                  <a:latin typeface="Arial"/>
                  <a:ea typeface="Arial"/>
                  <a:cs typeface="Arial"/>
                </a:endParaRPr>
              </a:p>
              <a:p>
                <a:pPr algn="ctr"/>
                <a:endParaRPr lang="en-US" sz="1400" kern="10">
                  <a:latin typeface="Arial"/>
                  <a:ea typeface="Arial"/>
                  <a:cs typeface="Arial"/>
                </a:endParaRPr>
              </a:p>
              <a:p>
                <a:pPr algn="ctr"/>
                <a:endParaRPr lang="en-US" sz="1400" kern="10">
                  <a:latin typeface="Arial"/>
                  <a:ea typeface="Arial"/>
                  <a:cs typeface="Arial"/>
                </a:endParaRPr>
              </a:p>
            </p:txBody>
          </p:sp>
        </p:grpSp>
        <p:grpSp>
          <p:nvGrpSpPr>
            <p:cNvPr id="28" name="Group 19"/>
            <p:cNvGrpSpPr>
              <a:grpSpLocks/>
            </p:cNvGrpSpPr>
            <p:nvPr/>
          </p:nvGrpSpPr>
          <p:grpSpPr bwMode="auto">
            <a:xfrm>
              <a:off x="-22225" y="476250"/>
              <a:ext cx="5203825" cy="4608513"/>
              <a:chOff x="-1384" y="119"/>
              <a:chExt cx="3278" cy="2903"/>
            </a:xfrm>
          </p:grpSpPr>
          <p:sp>
            <p:nvSpPr>
              <p:cNvPr id="35" name="Rectangle 20"/>
              <p:cNvSpPr>
                <a:spLocks noChangeArrowheads="1"/>
              </p:cNvSpPr>
              <p:nvPr/>
            </p:nvSpPr>
            <p:spPr bwMode="auto">
              <a:xfrm rot="-1155370">
                <a:off x="-1196" y="119"/>
                <a:ext cx="2405" cy="2903"/>
              </a:xfrm>
              <a:prstGeom prst="rect">
                <a:avLst/>
              </a:prstGeom>
              <a:solidFill>
                <a:schemeClr val="bg1"/>
              </a:solidFill>
              <a:ln w="9525">
                <a:miter lim="800000"/>
                <a:headEnd/>
                <a:tailEnd/>
              </a:ln>
              <a:effectLst/>
              <a:scene3d>
                <a:camera prst="legacyPerspectiveFront">
                  <a:rot lat="18600000" lon="1200000" rev="0"/>
                </a:camera>
                <a:lightRig rig="legacyFlat3" dir="r"/>
              </a:scene3d>
              <a:sp3d extrusionH="354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36" name="WordArt 21"/>
              <p:cNvSpPr>
                <a:spLocks noChangeArrowheads="1" noChangeShapeType="1" noTextEdit="1"/>
              </p:cNvSpPr>
              <p:nvPr/>
            </p:nvSpPr>
            <p:spPr bwMode="auto">
              <a:xfrm rot="-1677734">
                <a:off x="213" y="2331"/>
                <a:ext cx="1681" cy="8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49569"/>
                  </a:avLst>
                </a:prstTxWarp>
              </a:bodyPr>
              <a:lstStyle/>
              <a:p>
                <a:pPr algn="ctr"/>
                <a:r>
                  <a:rPr lang="en-US" sz="1600" kern="10">
                    <a:latin typeface="Arial"/>
                    <a:ea typeface="Arial"/>
                    <a:cs typeface="Arial"/>
                  </a:rPr>
                  <a:t>                  UUD 1945</a:t>
                </a:r>
              </a:p>
            </p:txBody>
          </p:sp>
          <p:sp>
            <p:nvSpPr>
              <p:cNvPr id="37" name="WordArt 22"/>
              <p:cNvSpPr>
                <a:spLocks noChangeArrowheads="1" noChangeShapeType="1" noTextEdit="1"/>
              </p:cNvSpPr>
              <p:nvPr/>
            </p:nvSpPr>
            <p:spPr bwMode="auto">
              <a:xfrm rot="-1717370">
                <a:off x="-1384" y="982"/>
                <a:ext cx="2476" cy="82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12662"/>
                  </a:avLst>
                </a:prstTxWarp>
              </a:bodyPr>
              <a:lstStyle/>
              <a:p>
                <a:pPr algn="ctr"/>
                <a:r>
                  <a:rPr lang="en-US" sz="1400" kern="10">
                    <a:latin typeface="Arial"/>
                    <a:ea typeface="Arial"/>
                    <a:cs typeface="Arial"/>
                  </a:rPr>
                  <a:t>Naskah Undang-Undang Dasar</a:t>
                </a:r>
              </a:p>
              <a:p>
                <a:pPr algn="ctr"/>
                <a:r>
                  <a:rPr lang="en-US" sz="1400" kern="10">
                    <a:latin typeface="Arial"/>
                    <a:ea typeface="Arial"/>
                    <a:cs typeface="Arial"/>
                  </a:rPr>
                  <a:t>Negara Republik Indonesia Tahun 1945</a:t>
                </a:r>
              </a:p>
              <a:p>
                <a:pPr algn="ctr"/>
                <a:r>
                  <a:rPr lang="en-US" sz="1400" kern="10">
                    <a:latin typeface="Arial"/>
                    <a:ea typeface="Arial"/>
                    <a:cs typeface="Arial"/>
                  </a:rPr>
                  <a:t>yang ditetapkan pada rapat PPKI tanggal 18 Agustus 1945</a:t>
                </a:r>
              </a:p>
              <a:p>
                <a:pPr algn="ctr"/>
                <a:r>
                  <a:rPr lang="en-US" sz="1400" kern="10">
                    <a:latin typeface="Arial"/>
                    <a:ea typeface="Arial"/>
                    <a:cs typeface="Arial"/>
                  </a:rPr>
                  <a:t>dan diberlakukan kembali dengan Dekrit Presiden </a:t>
                </a:r>
              </a:p>
              <a:p>
                <a:pPr algn="ctr"/>
                <a:r>
                  <a:rPr lang="en-US" sz="1400" kern="10">
                    <a:latin typeface="Arial"/>
                    <a:ea typeface="Arial"/>
                    <a:cs typeface="Arial"/>
                  </a:rPr>
                  <a:t>pada tanggal 5 Juli 1959</a:t>
                </a:r>
              </a:p>
            </p:txBody>
          </p:sp>
          <p:sp>
            <p:nvSpPr>
              <p:cNvPr id="38" name="WordArt 23"/>
              <p:cNvSpPr>
                <a:spLocks noChangeArrowheads="1" noChangeShapeType="1" noTextEdit="1"/>
              </p:cNvSpPr>
              <p:nvPr/>
            </p:nvSpPr>
            <p:spPr bwMode="auto">
              <a:xfrm rot="-1717370">
                <a:off x="-955" y="1759"/>
                <a:ext cx="2343" cy="67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907"/>
                  </a:avLst>
                </a:prstTxWarp>
              </a:bodyPr>
              <a:lstStyle/>
              <a:p>
                <a:pPr algn="ctr"/>
                <a:r>
                  <a:rPr lang="en-US" sz="1400" kern="10">
                    <a:latin typeface="Arial"/>
                    <a:ea typeface="Arial"/>
                    <a:cs typeface="Arial"/>
                  </a:rPr>
                  <a:t>serta dikukuhkan secara aklamasi</a:t>
                </a:r>
              </a:p>
              <a:p>
                <a:pPr algn="ctr"/>
                <a:r>
                  <a:rPr lang="en-US" sz="1400" kern="10">
                    <a:latin typeface="Arial"/>
                    <a:ea typeface="Arial"/>
                    <a:cs typeface="Arial"/>
                  </a:rPr>
                  <a:t>pada tanggal 22 Juli 1959 oleh</a:t>
                </a:r>
              </a:p>
              <a:p>
                <a:pPr algn="ctr"/>
                <a:r>
                  <a:rPr lang="en-US" sz="1400" kern="10">
                    <a:latin typeface="Arial"/>
                    <a:ea typeface="Arial"/>
                    <a:cs typeface="Arial"/>
                  </a:rPr>
                  <a:t>Dewan Perwakilan Rakyat (sebagaimana tercantum</a:t>
                </a:r>
              </a:p>
              <a:p>
                <a:pPr algn="ctr"/>
                <a:r>
                  <a:rPr lang="en-US" sz="1400" kern="10">
                    <a:latin typeface="Arial"/>
                    <a:ea typeface="Arial"/>
                    <a:cs typeface="Arial"/>
                  </a:rPr>
                  <a:t>dalam Lembaran Negara Nomor 75 Tahun 1959)</a:t>
                </a:r>
              </a:p>
            </p:txBody>
          </p:sp>
        </p:grpSp>
        <p:grpSp>
          <p:nvGrpSpPr>
            <p:cNvPr id="29" name="Group 24"/>
            <p:cNvGrpSpPr>
              <a:grpSpLocks/>
            </p:cNvGrpSpPr>
            <p:nvPr/>
          </p:nvGrpSpPr>
          <p:grpSpPr bwMode="auto">
            <a:xfrm>
              <a:off x="266700" y="476250"/>
              <a:ext cx="3817938" cy="4608513"/>
              <a:chOff x="2153" y="346"/>
              <a:chExt cx="2405" cy="2903"/>
            </a:xfrm>
          </p:grpSpPr>
          <p:sp>
            <p:nvSpPr>
              <p:cNvPr id="30" name="Rectangle 25"/>
              <p:cNvSpPr>
                <a:spLocks noChangeArrowheads="1"/>
              </p:cNvSpPr>
              <p:nvPr/>
            </p:nvSpPr>
            <p:spPr bwMode="auto">
              <a:xfrm rot="-1155370">
                <a:off x="2153" y="346"/>
                <a:ext cx="2405" cy="2903"/>
              </a:xfrm>
              <a:prstGeom prst="rect">
                <a:avLst/>
              </a:prstGeom>
              <a:solidFill>
                <a:schemeClr val="accent1"/>
              </a:solidFill>
              <a:ln w="9525">
                <a:miter lim="800000"/>
                <a:headEnd/>
                <a:tailEnd/>
              </a:ln>
              <a:effectLst/>
              <a:scene3d>
                <a:camera prst="legacyPerspectiveFront">
                  <a:rot lat="18600000" lon="1200000" rev="0"/>
                </a:camera>
                <a:lightRig rig="legacyFlat3" dir="r"/>
              </a:scene3d>
              <a:sp3d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endParaRPr lang="id-ID"/>
              </a:p>
            </p:txBody>
          </p:sp>
          <p:sp>
            <p:nvSpPr>
              <p:cNvPr id="31" name="WordArt 26"/>
              <p:cNvSpPr>
                <a:spLocks noChangeArrowheads="1" noChangeShapeType="1" noTextEdit="1"/>
              </p:cNvSpPr>
              <p:nvPr/>
            </p:nvSpPr>
            <p:spPr bwMode="auto">
              <a:xfrm rot="-1738346">
                <a:off x="2606" y="1979"/>
                <a:ext cx="1907" cy="40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5917"/>
                  </a:avLst>
                </a:prstTxWarp>
              </a:bodyPr>
              <a:lstStyle/>
              <a:p>
                <a:pPr algn="ctr"/>
                <a:r>
                  <a:rPr lang="en-US" sz="1600" kern="10" dirty="0">
                    <a:latin typeface="Arial"/>
                    <a:ea typeface="Arial"/>
                    <a:cs typeface="Arial"/>
                  </a:rPr>
                  <a:t>UNDANG-UNDANG DASAR</a:t>
                </a:r>
              </a:p>
              <a:p>
                <a:pPr algn="ctr"/>
                <a:r>
                  <a:rPr lang="en-US" sz="1600" kern="10" dirty="0">
                    <a:latin typeface="Arial"/>
                    <a:ea typeface="Arial"/>
                    <a:cs typeface="Arial"/>
                  </a:rPr>
                  <a:t>NEGARA REPUBLIK INDONESIA TAHUN 1945</a:t>
                </a:r>
              </a:p>
            </p:txBody>
          </p:sp>
          <p:pic>
            <p:nvPicPr>
              <p:cNvPr id="32" name="Picture 27" descr="garuda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rot="-1548180">
                <a:off x="2926" y="1253"/>
                <a:ext cx="453"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WordArt 28"/>
              <p:cNvSpPr>
                <a:spLocks noChangeArrowheads="1" noChangeShapeType="1" noTextEdit="1"/>
              </p:cNvSpPr>
              <p:nvPr/>
            </p:nvSpPr>
            <p:spPr bwMode="auto">
              <a:xfrm rot="-1738346">
                <a:off x="2562" y="1663"/>
                <a:ext cx="1408" cy="8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4542"/>
                  </a:avLst>
                </a:prstTxWarp>
              </a:bodyPr>
              <a:lstStyle/>
              <a:p>
                <a:pPr algn="ctr"/>
                <a:r>
                  <a:rPr lang="en-US" sz="1600" kern="10">
                    <a:latin typeface="Arial"/>
                    <a:ea typeface="Arial"/>
                    <a:cs typeface="Arial"/>
                  </a:rPr>
                  <a:t>MAJELIS PERMUSYAWARATAN RAKYAT</a:t>
                </a:r>
              </a:p>
              <a:p>
                <a:pPr algn="ctr"/>
                <a:r>
                  <a:rPr lang="en-US" sz="1600" kern="10">
                    <a:latin typeface="Arial"/>
                    <a:ea typeface="Arial"/>
                    <a:cs typeface="Arial"/>
                  </a:rPr>
                  <a:t>REPUBLIK INDONESIA</a:t>
                </a:r>
              </a:p>
            </p:txBody>
          </p:sp>
        </p:grpSp>
      </p:grpSp>
      <p:sp>
        <p:nvSpPr>
          <p:cNvPr id="57" name="Right Arrow 56"/>
          <p:cNvSpPr/>
          <p:nvPr/>
        </p:nvSpPr>
        <p:spPr>
          <a:xfrm>
            <a:off x="4800940" y="2743200"/>
            <a:ext cx="685460" cy="693886"/>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endParaRPr>
          </a:p>
        </p:txBody>
      </p:sp>
    </p:spTree>
    <p:extLst>
      <p:ext uri="{BB962C8B-B14F-4D97-AF65-F5344CB8AC3E}">
        <p14:creationId xmlns:p14="http://schemas.microsoft.com/office/powerpoint/2010/main" val="3459324052"/>
      </p:ext>
    </p:extLst>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fltVal val="0"/>
                                          </p:val>
                                        </p:tav>
                                        <p:tav tm="100000">
                                          <p:val>
                                            <p:strVal val="#ppt_w"/>
                                          </p:val>
                                        </p:tav>
                                      </p:tavLst>
                                    </p:anim>
                                    <p:anim calcmode="lin" valueType="num">
                                      <p:cBhvr>
                                        <p:cTn id="8" dur="750" fill="hold"/>
                                        <p:tgtEl>
                                          <p:spTgt spid="23"/>
                                        </p:tgtEl>
                                        <p:attrNameLst>
                                          <p:attrName>ppt_h</p:attrName>
                                        </p:attrNameLst>
                                      </p:cBhvr>
                                      <p:tavLst>
                                        <p:tav tm="0">
                                          <p:val>
                                            <p:fltVal val="0"/>
                                          </p:val>
                                        </p:tav>
                                        <p:tav tm="100000">
                                          <p:val>
                                            <p:strVal val="#ppt_h"/>
                                          </p:val>
                                        </p:tav>
                                      </p:tavLst>
                                    </p:anim>
                                    <p:anim calcmode="lin" valueType="num">
                                      <p:cBhvr>
                                        <p:cTn id="9" dur="75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50"/>
                            </p:stCondLst>
                            <p:childTnLst>
                              <p:par>
                                <p:cTn id="12" presetID="2" presetClass="entr" presetSubtype="8" fill="hold" grpId="0" nodeType="after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additive="base">
                                        <p:cTn id="14" dur="500" fill="hold"/>
                                        <p:tgtEl>
                                          <p:spTgt spid="57"/>
                                        </p:tgtEl>
                                        <p:attrNameLst>
                                          <p:attrName>ppt_x</p:attrName>
                                        </p:attrNameLst>
                                      </p:cBhvr>
                                      <p:tavLst>
                                        <p:tav tm="0">
                                          <p:val>
                                            <p:strVal val="0-#ppt_w/2"/>
                                          </p:val>
                                        </p:tav>
                                        <p:tav tm="100000">
                                          <p:val>
                                            <p:strVal val="#ppt_x"/>
                                          </p:val>
                                        </p:tav>
                                      </p:tavLst>
                                    </p:anim>
                                    <p:anim calcmode="lin" valueType="num">
                                      <p:cBhvr additive="base">
                                        <p:cTn id="15" dur="500" fill="hold"/>
                                        <p:tgtEl>
                                          <p:spTgt spid="57"/>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52"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Scale>
                                      <p:cBhvr>
                                        <p:cTn id="24" dur="5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500" decel="50000" fill="hold">
                                          <p:stCondLst>
                                            <p:cond delay="0"/>
                                          </p:stCondLst>
                                        </p:cTn>
                                        <p:tgtEl>
                                          <p:spTgt spid="20"/>
                                        </p:tgtEl>
                                        <p:attrNameLst>
                                          <p:attrName>ppt_x</p:attrName>
                                          <p:attrName>ppt_y</p:attrName>
                                        </p:attrNameLst>
                                      </p:cBhvr>
                                    </p:animMotion>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420" y="-6927"/>
            <a:ext cx="69437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90800" y="1066800"/>
            <a:ext cx="5791200" cy="923330"/>
          </a:xfrm>
          <a:prstGeom prst="rect">
            <a:avLst/>
          </a:prstGeom>
        </p:spPr>
        <p:txBody>
          <a:bodyPr wrap="square">
            <a:spAutoFit/>
          </a:bodyPr>
          <a:lstStyle/>
          <a:p>
            <a:pPr lvl="0" algn="ctr">
              <a:spcBef>
                <a:spcPct val="50000"/>
              </a:spcBef>
            </a:pPr>
            <a:r>
              <a:rPr lang="en-US" b="1" u="sng" dirty="0">
                <a:solidFill>
                  <a:prstClr val="black"/>
                </a:solidFill>
                <a:latin typeface="Bodoni MT Black" pitchFamily="18" charset="0"/>
              </a:rPr>
              <a:t>SYARAT TERSELENGGARANYA PEMERINTAHAN YANG DEMOKRATIS DIBAWAH RULE OF LAW</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127" y="2348345"/>
            <a:ext cx="5870575"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2362200"/>
            <a:ext cx="2562225"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encrypted-tbn0.gstatic.com/images?q=tbn:ANd9GcSYuxnQh_B-4B12zhuelDiuDA30yRQ4LK1epxRBnLNRI86nYaY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 y="5287963"/>
            <a:ext cx="25622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2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circle(in)">
                                      <p:cBhvr>
                                        <p:cTn id="17" dur="2000"/>
                                        <p:tgtEl>
                                          <p:spTgt spid="153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Effect transition="in" filter="wipe(down)">
                                      <p:cBhvr>
                                        <p:cTn id="22"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ight Arrow 22"/>
          <p:cNvSpPr/>
          <p:nvPr/>
        </p:nvSpPr>
        <p:spPr>
          <a:xfrm>
            <a:off x="1874605" y="2021524"/>
            <a:ext cx="180000" cy="2857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4" name="Right Arrow 23"/>
          <p:cNvSpPr/>
          <p:nvPr/>
        </p:nvSpPr>
        <p:spPr>
          <a:xfrm>
            <a:off x="3697164" y="2048272"/>
            <a:ext cx="180000" cy="2857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Right Arrow 24"/>
          <p:cNvSpPr/>
          <p:nvPr/>
        </p:nvSpPr>
        <p:spPr>
          <a:xfrm>
            <a:off x="5508296" y="2108367"/>
            <a:ext cx="180000" cy="2857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6" name="Right Arrow 25"/>
          <p:cNvSpPr/>
          <p:nvPr/>
        </p:nvSpPr>
        <p:spPr>
          <a:xfrm>
            <a:off x="7250261" y="2108367"/>
            <a:ext cx="216000" cy="2857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526347" name="Text Box 32"/>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har char="»"/>
              <a:defRPr sz="2000">
                <a:solidFill>
                  <a:schemeClr val="tx1"/>
                </a:solidFill>
                <a:latin typeface="Arial" charset="0"/>
                <a:ea typeface="ＭＳ Ｐゴシック" charset="0"/>
              </a:defRPr>
            </a:lvl6pPr>
            <a:lvl7pPr eaLnBrk="0" fontAlgn="base" hangingPunct="0">
              <a:spcBef>
                <a:spcPct val="20000"/>
              </a:spcBef>
              <a:spcAft>
                <a:spcPct val="0"/>
              </a:spcAft>
              <a:buChar char="»"/>
              <a:defRPr sz="2000">
                <a:solidFill>
                  <a:schemeClr val="tx1"/>
                </a:solidFill>
                <a:latin typeface="Arial" charset="0"/>
                <a:ea typeface="ＭＳ Ｐゴシック" charset="0"/>
              </a:defRPr>
            </a:lvl7pPr>
            <a:lvl8pPr eaLnBrk="0" fontAlgn="base" hangingPunct="0">
              <a:spcBef>
                <a:spcPct val="20000"/>
              </a:spcBef>
              <a:spcAft>
                <a:spcPct val="0"/>
              </a:spcAft>
              <a:buChar char="»"/>
              <a:defRPr sz="2000">
                <a:solidFill>
                  <a:schemeClr val="tx1"/>
                </a:solidFill>
                <a:latin typeface="Arial" charset="0"/>
                <a:ea typeface="ＭＳ Ｐゴシック" charset="0"/>
              </a:defRPr>
            </a:lvl8pPr>
            <a:lvl9pP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a:spcBef>
                <a:spcPct val="50000"/>
              </a:spcBef>
            </a:pPr>
            <a:fld id="{B95ACD7C-4251-424C-944B-A48B000C75F2}" type="slidenum">
              <a:rPr lang="id-ID" sz="2000">
                <a:solidFill>
                  <a:srgbClr val="000000"/>
                </a:solidFill>
                <a:latin typeface="Arial Rounded MT Bold" charset="0"/>
                <a:ea typeface="MS PGothic" charset="0"/>
              </a:rPr>
              <a:pPr algn="ctr">
                <a:spcBef>
                  <a:spcPct val="50000"/>
                </a:spcBef>
              </a:pPr>
              <a:t>40</a:t>
            </a:fld>
            <a:endParaRPr lang="id-ID" sz="2000">
              <a:solidFill>
                <a:srgbClr val="000000"/>
              </a:solidFill>
              <a:latin typeface="Arial Rounded MT Bold" charset="0"/>
              <a:ea typeface="MS PGothic" charset="0"/>
            </a:endParaRPr>
          </a:p>
        </p:txBody>
      </p:sp>
      <p:sp>
        <p:nvSpPr>
          <p:cNvPr id="34" name="Text Box 30"/>
          <p:cNvSpPr txBox="1">
            <a:spLocks noChangeArrowheads="1"/>
          </p:cNvSpPr>
          <p:nvPr/>
        </p:nvSpPr>
        <p:spPr bwMode="auto">
          <a:xfrm>
            <a:off x="0" y="316468"/>
            <a:ext cx="9067800" cy="369332"/>
          </a:xfrm>
          <a:prstGeom prst="rect">
            <a:avLst/>
          </a:prstGeom>
          <a:noFill/>
          <a:ln>
            <a:noFill/>
          </a:ln>
          <a:effectLst/>
          <a:extLst>
            <a:ext uri="{909E8E84-426E-40DD-AFC4-6F175D3DCCD1}">
              <a14:hiddenFill xmlns:a14="http://schemas.microsoft.com/office/drawing/2010/main">
                <a:solidFill>
                  <a:srgbClr val="DFD6C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har char="»"/>
              <a:defRPr sz="2000">
                <a:solidFill>
                  <a:schemeClr val="tx1"/>
                </a:solidFill>
                <a:latin typeface="Arial" charset="0"/>
                <a:ea typeface="ＭＳ Ｐゴシック" charset="0"/>
              </a:defRPr>
            </a:lvl6pPr>
            <a:lvl7pPr eaLnBrk="0" fontAlgn="base" hangingPunct="0">
              <a:spcBef>
                <a:spcPct val="20000"/>
              </a:spcBef>
              <a:spcAft>
                <a:spcPct val="0"/>
              </a:spcAft>
              <a:buChar char="»"/>
              <a:defRPr sz="2000">
                <a:solidFill>
                  <a:schemeClr val="tx1"/>
                </a:solidFill>
                <a:latin typeface="Arial" charset="0"/>
                <a:ea typeface="ＭＳ Ｐゴシック" charset="0"/>
              </a:defRPr>
            </a:lvl7pPr>
            <a:lvl8pPr eaLnBrk="0" fontAlgn="base" hangingPunct="0">
              <a:spcBef>
                <a:spcPct val="20000"/>
              </a:spcBef>
              <a:spcAft>
                <a:spcPct val="0"/>
              </a:spcAft>
              <a:buChar char="»"/>
              <a:defRPr sz="2000">
                <a:solidFill>
                  <a:schemeClr val="tx1"/>
                </a:solidFill>
                <a:latin typeface="Arial" charset="0"/>
                <a:ea typeface="ＭＳ Ｐゴシック" charset="0"/>
              </a:defRPr>
            </a:lvl8pPr>
            <a:lvl9pPr eaLnBrk="0" fontAlgn="base" hangingPunct="0">
              <a:spcBef>
                <a:spcPct val="20000"/>
              </a:spcBef>
              <a:spcAft>
                <a:spcPct val="0"/>
              </a:spcAft>
              <a:buChar char="»"/>
              <a:defRPr sz="2000">
                <a:solidFill>
                  <a:schemeClr val="tx1"/>
                </a:solidFill>
                <a:latin typeface="Arial" charset="0"/>
                <a:ea typeface="ＭＳ Ｐゴシック" charset="0"/>
              </a:defRPr>
            </a:lvl9pPr>
          </a:lstStyle>
          <a:p>
            <a:pPr algn="ctr"/>
            <a:r>
              <a:rPr lang="id-ID" sz="1800" b="1" dirty="0" smtClean="0">
                <a:solidFill>
                  <a:srgbClr val="000000"/>
                </a:solidFill>
                <a:latin typeface="Tahoma" charset="0"/>
                <a:ea typeface="MS PGothic" charset="0"/>
              </a:rPr>
              <a:t>SEJARAH PERJALANAN UNDANG-UNDANG DASAR</a:t>
            </a:r>
            <a:endParaRPr lang="id-ID" sz="1800" dirty="0">
              <a:solidFill>
                <a:srgbClr val="000000"/>
              </a:solidFill>
              <a:latin typeface="Tahoma" charset="0"/>
              <a:ea typeface="MS PGothic" charset="0"/>
            </a:endParaRPr>
          </a:p>
        </p:txBody>
      </p:sp>
      <p:grpSp>
        <p:nvGrpSpPr>
          <p:cNvPr id="6" name="Group 5"/>
          <p:cNvGrpSpPr/>
          <p:nvPr/>
        </p:nvGrpSpPr>
        <p:grpSpPr>
          <a:xfrm>
            <a:off x="3871171" y="838200"/>
            <a:ext cx="1627200" cy="5345049"/>
            <a:chOff x="3819412" y="1109573"/>
            <a:chExt cx="1627200" cy="4845001"/>
          </a:xfrm>
        </p:grpSpPr>
        <p:sp>
          <p:nvSpPr>
            <p:cNvPr id="17" name="Rounded Rectangle 16"/>
            <p:cNvSpPr/>
            <p:nvPr/>
          </p:nvSpPr>
          <p:spPr>
            <a:xfrm>
              <a:off x="3857620" y="1109573"/>
              <a:ext cx="1550784" cy="1849943"/>
            </a:xfrm>
            <a:prstGeom prst="roundRect">
              <a:avLst/>
            </a:prstGeom>
            <a:solidFill>
              <a:srgbClr val="00B050"/>
            </a:solidFill>
            <a:ln>
              <a:solidFill>
                <a:srgbClr val="080808"/>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500" b="1" dirty="0">
                  <a:solidFill>
                    <a:srgbClr val="002060"/>
                  </a:solidFill>
                  <a:latin typeface="Tahoma" panose="020B0604030504040204" pitchFamily="34" charset="0"/>
                  <a:ea typeface="Tahoma" panose="020B0604030504040204" pitchFamily="34" charset="0"/>
                  <a:cs typeface="Tahoma" panose="020B0604030504040204" pitchFamily="34" charset="0"/>
                </a:rPr>
                <a:t>UUD SEMENTARA 1950</a:t>
              </a:r>
            </a:p>
            <a:p>
              <a:pPr algn="ctr"/>
              <a:endParaRPr lang="id-ID" sz="500" dirty="0" smtClean="0">
                <a:solidFill>
                  <a:srgbClr val="002060"/>
                </a:solidFill>
                <a:latin typeface="Calibri" panose="020F0502020204030204" pitchFamily="34" charset="0"/>
                <a:ea typeface="Tahoma" panose="020B0604030504040204" pitchFamily="34" charset="0"/>
                <a:cs typeface="Tahoma" panose="020B0604030504040204" pitchFamily="34" charset="0"/>
              </a:endParaRPr>
            </a:p>
            <a:p>
              <a:pPr algn="ctr"/>
              <a:r>
                <a:rPr lang="id-ID" dirty="0" smtClean="0">
                  <a:solidFill>
                    <a:srgbClr val="002060"/>
                  </a:solidFill>
                  <a:latin typeface="Calibri" panose="020F0502020204030204" pitchFamily="34" charset="0"/>
                  <a:ea typeface="Tahoma" panose="020B0604030504040204" pitchFamily="34" charset="0"/>
                  <a:cs typeface="Tahoma" panose="020B0604030504040204" pitchFamily="34" charset="0"/>
                </a:rPr>
                <a:t>17 AGUSTUS 1950 S.D. 5 JULI 1959</a:t>
              </a:r>
              <a:endParaRPr lang="id-ID" dirty="0">
                <a:solidFill>
                  <a:srgbClr val="002060"/>
                </a:solidFill>
                <a:latin typeface="Calibri" panose="020F0502020204030204" pitchFamily="34" charset="0"/>
                <a:ea typeface="Tahoma" panose="020B0604030504040204" pitchFamily="34" charset="0"/>
                <a:cs typeface="Tahoma" panose="020B0604030504040204" pitchFamily="34" charset="0"/>
              </a:endParaRPr>
            </a:p>
          </p:txBody>
        </p:sp>
        <p:sp>
          <p:nvSpPr>
            <p:cNvPr id="18" name="Rounded Rectangle 17"/>
            <p:cNvSpPr/>
            <p:nvPr/>
          </p:nvSpPr>
          <p:spPr>
            <a:xfrm>
              <a:off x="3819412" y="3018098"/>
              <a:ext cx="1627200" cy="2936476"/>
            </a:xfrm>
            <a:prstGeom prst="roundRect">
              <a:avLst/>
            </a:prstGeom>
            <a:solidFill>
              <a:srgbClr val="00B050"/>
            </a:solidFill>
            <a:ln>
              <a:solidFill>
                <a:srgbClr val="080808"/>
              </a:solidFill>
            </a:ln>
          </p:spPr>
          <p:style>
            <a:lnRef idx="1">
              <a:schemeClr val="accent3"/>
            </a:lnRef>
            <a:fillRef idx="2">
              <a:schemeClr val="accent3"/>
            </a:fillRef>
            <a:effectRef idx="1">
              <a:schemeClr val="accent3"/>
            </a:effectRef>
            <a:fontRef idx="minor">
              <a:schemeClr val="dk1"/>
            </a:fontRef>
          </p:style>
          <p:txBody>
            <a:bodyPr rtlCol="0" anchor="ctr"/>
            <a:lstStyle/>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Lembaga konstituante selama 2,5 Tahun belum dapat menyelesaikan tugasnya</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Rapat tidak memenuhi Kuorum</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Situasi tanah air semakin genting</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Tanggal 5 Juli 1959 Presiden mengeluarkan Dekrit untuk kembali ke UUD 1945</a:t>
              </a:r>
              <a:endParaRPr lang="id-ID" sz="11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5" name="Group 4"/>
          <p:cNvGrpSpPr/>
          <p:nvPr/>
        </p:nvGrpSpPr>
        <p:grpSpPr>
          <a:xfrm>
            <a:off x="2017485" y="838200"/>
            <a:ext cx="1643074" cy="5423967"/>
            <a:chOff x="2000232" y="1247715"/>
            <a:chExt cx="1643074" cy="4775620"/>
          </a:xfrm>
        </p:grpSpPr>
        <p:sp>
          <p:nvSpPr>
            <p:cNvPr id="13" name="Rounded Rectangle 12"/>
            <p:cNvSpPr/>
            <p:nvPr/>
          </p:nvSpPr>
          <p:spPr>
            <a:xfrm>
              <a:off x="2061600" y="1247715"/>
              <a:ext cx="1581706" cy="1801110"/>
            </a:xfrm>
            <a:prstGeom prst="roundRect">
              <a:avLst/>
            </a:prstGeom>
            <a:solidFill>
              <a:schemeClr val="accent2">
                <a:lumMod val="60000"/>
                <a:lumOff val="40000"/>
              </a:schemeClr>
            </a:solidFill>
            <a:ln>
              <a:solidFill>
                <a:srgbClr val="080808"/>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500" b="1" dirty="0" smtClean="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ctr"/>
              <a:r>
                <a:rPr lang="id-ID" sz="14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KONSTITUSI </a:t>
              </a:r>
              <a:r>
                <a:rPr lang="id-ID" sz="1400" b="1" dirty="0">
                  <a:solidFill>
                    <a:srgbClr val="002060"/>
                  </a:solidFill>
                  <a:latin typeface="Tahoma" panose="020B0604030504040204" pitchFamily="34" charset="0"/>
                  <a:ea typeface="Tahoma" panose="020B0604030504040204" pitchFamily="34" charset="0"/>
                  <a:cs typeface="Tahoma" panose="020B0604030504040204" pitchFamily="34" charset="0"/>
                </a:rPr>
                <a:t>RI SERIKAT 1949</a:t>
              </a:r>
            </a:p>
            <a:p>
              <a:pPr algn="ctr"/>
              <a:r>
                <a:rPr lang="id-ID" sz="1400" dirty="0" smtClean="0">
                  <a:solidFill>
                    <a:srgbClr val="002060"/>
                  </a:solidFill>
                  <a:latin typeface="Calibri" panose="020F0502020204030204" pitchFamily="34" charset="0"/>
                  <a:ea typeface="Tahoma" panose="020B0604030504040204" pitchFamily="34" charset="0"/>
                  <a:cs typeface="Tahoma" panose="020B0604030504040204" pitchFamily="34" charset="0"/>
                </a:rPr>
                <a:t>27 DESEMBER 1949 S.D. 17 AGUSTUS 1950</a:t>
              </a:r>
              <a:endParaRPr lang="id-ID" sz="1400" dirty="0">
                <a:solidFill>
                  <a:srgbClr val="002060"/>
                </a:solidFill>
                <a:latin typeface="Calibri" panose="020F0502020204030204" pitchFamily="34" charset="0"/>
                <a:ea typeface="Tahoma" panose="020B0604030504040204" pitchFamily="34" charset="0"/>
                <a:cs typeface="Tahoma" panose="020B0604030504040204" pitchFamily="34" charset="0"/>
              </a:endParaRPr>
            </a:p>
          </p:txBody>
        </p:sp>
        <p:sp>
          <p:nvSpPr>
            <p:cNvPr id="14" name="Rounded Rectangle 13"/>
            <p:cNvSpPr/>
            <p:nvPr/>
          </p:nvSpPr>
          <p:spPr>
            <a:xfrm>
              <a:off x="2000232" y="3088027"/>
              <a:ext cx="1643074" cy="2935308"/>
            </a:xfrm>
            <a:prstGeom prst="roundRect">
              <a:avLst/>
            </a:prstGeom>
            <a:solidFill>
              <a:schemeClr val="accent2">
                <a:lumMod val="60000"/>
                <a:lumOff val="40000"/>
              </a:schemeClr>
            </a:solidFill>
            <a:ln>
              <a:solidFill>
                <a:srgbClr val="08080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Banyak negara bagian yang tidak tunduk kepada pemerintah federal</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Wibawa pemerintah berkurang</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Dari 16 negara bagian hanya 3 negara bagian yang tunduk : negara republik indonesia , Indonesia timur, dan negara sumatera timur</a:t>
              </a:r>
              <a:endParaRPr lang="id-ID" sz="11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2" name="Group 31"/>
          <p:cNvGrpSpPr/>
          <p:nvPr/>
        </p:nvGrpSpPr>
        <p:grpSpPr>
          <a:xfrm>
            <a:off x="5688296" y="838200"/>
            <a:ext cx="1512000" cy="5345050"/>
            <a:chOff x="5659444" y="1109573"/>
            <a:chExt cx="1627200" cy="4845001"/>
          </a:xfrm>
        </p:grpSpPr>
        <p:sp>
          <p:nvSpPr>
            <p:cNvPr id="21" name="Rounded Rectangle 20"/>
            <p:cNvSpPr/>
            <p:nvPr/>
          </p:nvSpPr>
          <p:spPr>
            <a:xfrm>
              <a:off x="5659444" y="1109573"/>
              <a:ext cx="1627200" cy="1849943"/>
            </a:xfrm>
            <a:prstGeom prst="roundRect">
              <a:avLst/>
            </a:prstGeom>
            <a:solidFill>
              <a:srgbClr val="99FF99"/>
            </a:solidFill>
            <a:ln>
              <a:solidFill>
                <a:srgbClr val="080808"/>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ctr"/>
              <a:r>
                <a:rPr lang="id-ID" sz="16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UUD 1945</a:t>
              </a:r>
            </a:p>
            <a:p>
              <a:pPr algn="ctr"/>
              <a:r>
                <a:rPr lang="id-ID" sz="1600" dirty="0" smtClean="0">
                  <a:solidFill>
                    <a:srgbClr val="002060"/>
                  </a:solidFill>
                  <a:latin typeface="Tahoma" panose="020B0604030504040204" pitchFamily="34" charset="0"/>
                  <a:ea typeface="Tahoma" panose="020B0604030504040204" pitchFamily="34" charset="0"/>
                  <a:cs typeface="Tahoma" panose="020B0604030504040204" pitchFamily="34" charset="0"/>
                </a:rPr>
                <a:t>Dekrit Presiden</a:t>
              </a:r>
            </a:p>
            <a:p>
              <a:pPr algn="ctr"/>
              <a:r>
                <a:rPr lang="id-ID" sz="1600" dirty="0" smtClean="0">
                  <a:solidFill>
                    <a:srgbClr val="002060"/>
                  </a:solidFill>
                  <a:latin typeface="Tahoma" panose="020B0604030504040204" pitchFamily="34" charset="0"/>
                  <a:ea typeface="Tahoma" panose="020B0604030504040204" pitchFamily="34" charset="0"/>
                  <a:cs typeface="Tahoma" panose="020B0604030504040204" pitchFamily="34" charset="0"/>
                </a:rPr>
                <a:t>5 JULI 1959 S.D. TAHUN 1999</a:t>
              </a:r>
              <a:endParaRPr lang="id-ID" sz="16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22" name="Rounded Rectangle 21"/>
            <p:cNvSpPr/>
            <p:nvPr/>
          </p:nvSpPr>
          <p:spPr>
            <a:xfrm>
              <a:off x="5659444" y="3018098"/>
              <a:ext cx="1627200" cy="2936476"/>
            </a:xfrm>
            <a:prstGeom prst="roundRect">
              <a:avLst/>
            </a:prstGeom>
            <a:solidFill>
              <a:srgbClr val="99FF99"/>
            </a:solidFill>
            <a:ln>
              <a:solidFill>
                <a:srgbClr val="08080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2060"/>
                  </a:solidFill>
                  <a:latin typeface="Tahoma" panose="020B0604030504040204" pitchFamily="34" charset="0"/>
                  <a:ea typeface="Tahoma" panose="020B0604030504040204" pitchFamily="34" charset="0"/>
                  <a:cs typeface="Tahoma" panose="020B0604030504040204" pitchFamily="34" charset="0"/>
                </a:rPr>
                <a:t>Tuntutan reformasi</a:t>
              </a:r>
            </a:p>
            <a:p>
              <a:pPr algn="ctr"/>
              <a:r>
                <a:rPr lang="id-ID" dirty="0" smtClean="0">
                  <a:solidFill>
                    <a:srgbClr val="FF0000"/>
                  </a:solidFill>
                  <a:latin typeface="Tahoma" panose="020B0604030504040204" pitchFamily="34" charset="0"/>
                  <a:ea typeface="Tahoma" panose="020B0604030504040204" pitchFamily="34" charset="0"/>
                  <a:cs typeface="Tahoma" panose="020B0604030504040204" pitchFamily="34" charset="0"/>
                </a:rPr>
                <a:t>Perubahan </a:t>
              </a:r>
              <a:r>
                <a:rPr lang="id-ID" dirty="0" smtClean="0">
                  <a:solidFill>
                    <a:srgbClr val="002060"/>
                  </a:solidFill>
                  <a:latin typeface="Tahoma" panose="020B0604030504040204" pitchFamily="34" charset="0"/>
                  <a:ea typeface="Tahoma" panose="020B0604030504040204" pitchFamily="34" charset="0"/>
                  <a:cs typeface="Tahoma" panose="020B0604030504040204" pitchFamily="34" charset="0"/>
                </a:rPr>
                <a:t>UUD 1945</a:t>
              </a:r>
              <a:endParaRPr lang="id-ID"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3" name="Group 32"/>
          <p:cNvGrpSpPr/>
          <p:nvPr/>
        </p:nvGrpSpPr>
        <p:grpSpPr>
          <a:xfrm>
            <a:off x="7486131" y="838200"/>
            <a:ext cx="1548000" cy="5317200"/>
            <a:chOff x="7572396" y="1109573"/>
            <a:chExt cx="1357322" cy="4819757"/>
          </a:xfrm>
        </p:grpSpPr>
        <p:sp>
          <p:nvSpPr>
            <p:cNvPr id="30" name="Rounded Rectangle 29"/>
            <p:cNvSpPr/>
            <p:nvPr/>
          </p:nvSpPr>
          <p:spPr>
            <a:xfrm>
              <a:off x="7572396" y="1109573"/>
              <a:ext cx="1357322" cy="1857461"/>
            </a:xfrm>
            <a:prstGeom prst="roundRect">
              <a:avLst/>
            </a:prstGeom>
            <a:solidFill>
              <a:srgbClr val="FF0000"/>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rgbClr val="FFFFFF"/>
                  </a:solidFill>
                  <a:latin typeface="Tahoma" panose="020B0604030504040204" pitchFamily="34" charset="0"/>
                  <a:ea typeface="Tahoma" panose="020B0604030504040204" pitchFamily="34" charset="0"/>
                  <a:cs typeface="Tahoma" panose="020B0604030504040204" pitchFamily="34" charset="0"/>
                </a:rPr>
                <a:t>UUD NRI Tahun </a:t>
              </a:r>
              <a:r>
                <a:rPr lang="id-ID" sz="16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1945 Hasil Perubahan</a:t>
              </a:r>
              <a:endParaRPr lang="id-ID" sz="1600" b="1"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lgn="ctr"/>
              <a:endParaRPr lang="id-ID" sz="1100" dirty="0" smtClean="0">
                <a:solidFill>
                  <a:srgbClr val="FFFFFF"/>
                </a:solidFill>
                <a:latin typeface="Calibri" panose="020F0502020204030204" pitchFamily="34" charset="0"/>
                <a:ea typeface="Tahoma" panose="020B0604030504040204" pitchFamily="34" charset="0"/>
                <a:cs typeface="Tahoma" panose="020B0604030504040204" pitchFamily="34" charset="0"/>
              </a:endParaRPr>
            </a:p>
          </p:txBody>
        </p:sp>
        <p:sp>
          <p:nvSpPr>
            <p:cNvPr id="31" name="Rounded Rectangle 30"/>
            <p:cNvSpPr/>
            <p:nvPr/>
          </p:nvSpPr>
          <p:spPr>
            <a:xfrm>
              <a:off x="7572396" y="3000372"/>
              <a:ext cx="1357322" cy="2928958"/>
            </a:xfrm>
            <a:prstGeom prst="roundRect">
              <a:avLst/>
            </a:prstGeom>
            <a:solidFill>
              <a:srgbClr val="FF0000"/>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indent="-174625" defTabSz="900113">
                <a:buFont typeface="+mj-lt"/>
                <a:buAutoNum type="arabicPeriod"/>
              </a:pPr>
              <a:r>
                <a:rPr lang="id-ID" sz="1050" dirty="0" smtClean="0">
                  <a:solidFill>
                    <a:srgbClr val="FFFFFF"/>
                  </a:solidFill>
                  <a:latin typeface="Tahoma" panose="020B0604030504040204" pitchFamily="34" charset="0"/>
                  <a:ea typeface="Tahoma" panose="020B0604030504040204" pitchFamily="34" charset="0"/>
                  <a:cs typeface="Tahoma" panose="020B0604030504040204" pitchFamily="34" charset="0"/>
                </a:rPr>
                <a:t>Perubahan pertama tahun 1999, ditetapkan Tanggal 19 Oktober 1999.</a:t>
              </a:r>
            </a:p>
            <a:p>
              <a:pPr marL="174625" indent="-174625" defTabSz="900113">
                <a:buFont typeface="+mj-lt"/>
                <a:buAutoNum type="arabicPeriod"/>
              </a:pPr>
              <a:r>
                <a:rPr lang="id-ID" sz="1050" dirty="0" smtClean="0">
                  <a:solidFill>
                    <a:srgbClr val="FFFFFF"/>
                  </a:solidFill>
                  <a:latin typeface="Tahoma" panose="020B0604030504040204" pitchFamily="34" charset="0"/>
                  <a:ea typeface="Tahoma" panose="020B0604030504040204" pitchFamily="34" charset="0"/>
                  <a:cs typeface="Tahoma" panose="020B0604030504040204" pitchFamily="34" charset="0"/>
                </a:rPr>
                <a:t>Perubahan kedua tahun 2000, ditetapkan tanggal 18 Agustus 2000.</a:t>
              </a:r>
            </a:p>
            <a:p>
              <a:pPr marL="174625" indent="-174625" defTabSz="900113">
                <a:buFont typeface="+mj-lt"/>
                <a:buAutoNum type="arabicPeriod"/>
              </a:pPr>
              <a:r>
                <a:rPr lang="id-ID" sz="1050" dirty="0" smtClean="0">
                  <a:solidFill>
                    <a:srgbClr val="FFFFFF"/>
                  </a:solidFill>
                  <a:latin typeface="Tahoma" panose="020B0604030504040204" pitchFamily="34" charset="0"/>
                  <a:ea typeface="Tahoma" panose="020B0604030504040204" pitchFamily="34" charset="0"/>
                  <a:cs typeface="Tahoma" panose="020B0604030504040204" pitchFamily="34" charset="0"/>
                </a:rPr>
                <a:t>Perubahan ketiga tahun 2001, ditetapkan tanggal 9 November 2001.</a:t>
              </a:r>
            </a:p>
            <a:p>
              <a:pPr marL="174625" indent="-174625" defTabSz="900113">
                <a:buFont typeface="+mj-lt"/>
                <a:buAutoNum type="arabicPeriod"/>
              </a:pPr>
              <a:r>
                <a:rPr lang="id-ID" sz="1050" dirty="0" smtClean="0">
                  <a:solidFill>
                    <a:srgbClr val="FFFFFF"/>
                  </a:solidFill>
                  <a:latin typeface="Tahoma" panose="020B0604030504040204" pitchFamily="34" charset="0"/>
                  <a:ea typeface="Tahoma" panose="020B0604030504040204" pitchFamily="34" charset="0"/>
                  <a:cs typeface="Tahoma" panose="020B0604030504040204" pitchFamily="34" charset="0"/>
                </a:rPr>
                <a:t>Perubahan keempat tahun 2002, ditetapkan tanggal 10 Agustus 2002.</a:t>
              </a:r>
            </a:p>
          </p:txBody>
        </p:sp>
      </p:grpSp>
      <p:grpSp>
        <p:nvGrpSpPr>
          <p:cNvPr id="4" name="Group 3"/>
          <p:cNvGrpSpPr/>
          <p:nvPr/>
        </p:nvGrpSpPr>
        <p:grpSpPr>
          <a:xfrm>
            <a:off x="207355" y="838200"/>
            <a:ext cx="1634127" cy="5320696"/>
            <a:chOff x="207355" y="1110021"/>
            <a:chExt cx="1634127" cy="4817713"/>
          </a:xfrm>
        </p:grpSpPr>
        <p:sp>
          <p:nvSpPr>
            <p:cNvPr id="9" name="Rounded Rectangle 8"/>
            <p:cNvSpPr/>
            <p:nvPr/>
          </p:nvSpPr>
          <p:spPr>
            <a:xfrm>
              <a:off x="214282" y="1110021"/>
              <a:ext cx="1627200" cy="1852252"/>
            </a:xfrm>
            <a:prstGeom prst="roundRect">
              <a:avLst/>
            </a:prstGeom>
            <a:solidFill>
              <a:srgbClr val="FFC000"/>
            </a:solidFill>
            <a:ln>
              <a:solidFill>
                <a:srgbClr val="080808"/>
              </a:solidFill>
            </a:ln>
          </p:spPr>
          <p:style>
            <a:lnRef idx="1">
              <a:schemeClr val="dk1"/>
            </a:lnRef>
            <a:fillRef idx="2">
              <a:schemeClr val="dk1"/>
            </a:fillRef>
            <a:effectRef idx="1">
              <a:schemeClr val="dk1"/>
            </a:effectRef>
            <a:fontRef idx="minor">
              <a:schemeClr val="dk1"/>
            </a:fontRef>
          </p:style>
          <p:txBody>
            <a:bodyPr rtlCol="0" anchor="ctr"/>
            <a:lstStyle/>
            <a:p>
              <a:pPr algn="ctr"/>
              <a:r>
                <a:rPr lang="id-ID" sz="2000" b="1" dirty="0">
                  <a:solidFill>
                    <a:srgbClr val="002060"/>
                  </a:solidFill>
                  <a:latin typeface="Tahoma" panose="020B0604030504040204" pitchFamily="34" charset="0"/>
                  <a:ea typeface="Tahoma" panose="020B0604030504040204" pitchFamily="34" charset="0"/>
                  <a:cs typeface="Tahoma" panose="020B0604030504040204" pitchFamily="34" charset="0"/>
                </a:rPr>
                <a:t>UUD 1945</a:t>
              </a:r>
            </a:p>
            <a:p>
              <a:pPr algn="ctr"/>
              <a:endParaRPr lang="id-ID" dirty="0" smtClean="0">
                <a:solidFill>
                  <a:srgbClr val="002060"/>
                </a:solidFill>
                <a:latin typeface="Calibri" panose="020F0502020204030204" pitchFamily="34" charset="0"/>
                <a:ea typeface="Tahoma" panose="020B0604030504040204" pitchFamily="34" charset="0"/>
                <a:cs typeface="Tahoma" panose="020B0604030504040204" pitchFamily="34" charset="0"/>
              </a:endParaRPr>
            </a:p>
            <a:p>
              <a:pPr algn="ctr"/>
              <a:r>
                <a:rPr lang="id-ID" dirty="0" smtClean="0">
                  <a:solidFill>
                    <a:srgbClr val="002060"/>
                  </a:solidFill>
                  <a:latin typeface="Calibri" panose="020F0502020204030204" pitchFamily="34" charset="0"/>
                  <a:ea typeface="Tahoma" panose="020B0604030504040204" pitchFamily="34" charset="0"/>
                  <a:cs typeface="Tahoma" panose="020B0604030504040204" pitchFamily="34" charset="0"/>
                </a:rPr>
                <a:t>18 AGUSTUS 1945 S.D. 27 DESEMBER 1949</a:t>
              </a:r>
              <a:endParaRPr lang="id-ID" dirty="0">
                <a:solidFill>
                  <a:srgbClr val="002060"/>
                </a:solidFill>
                <a:latin typeface="Calibri" panose="020F0502020204030204" pitchFamily="34" charset="0"/>
                <a:ea typeface="Tahoma" panose="020B0604030504040204" pitchFamily="34" charset="0"/>
                <a:cs typeface="Tahoma" panose="020B0604030504040204" pitchFamily="34" charset="0"/>
              </a:endParaRPr>
            </a:p>
          </p:txBody>
        </p:sp>
        <p:sp>
          <p:nvSpPr>
            <p:cNvPr id="10" name="Rounded Rectangle 9"/>
            <p:cNvSpPr/>
            <p:nvPr/>
          </p:nvSpPr>
          <p:spPr>
            <a:xfrm>
              <a:off x="207355" y="2998776"/>
              <a:ext cx="1627200" cy="2928958"/>
            </a:xfrm>
            <a:prstGeom prst="roundRect">
              <a:avLst/>
            </a:prstGeom>
            <a:solidFill>
              <a:srgbClr val="FFC000"/>
            </a:solidFill>
            <a:ln>
              <a:solidFill>
                <a:srgbClr val="080808"/>
              </a:solidFill>
            </a:ln>
          </p:spPr>
          <p:style>
            <a:lnRef idx="1">
              <a:schemeClr val="dk1"/>
            </a:lnRef>
            <a:fillRef idx="2">
              <a:schemeClr val="dk1"/>
            </a:fillRef>
            <a:effectRef idx="1">
              <a:schemeClr val="dk1"/>
            </a:effectRef>
            <a:fontRef idx="minor">
              <a:schemeClr val="dk1"/>
            </a:fontRef>
          </p:style>
          <p:txBody>
            <a:bodyPr rtlCol="0" anchor="ctr"/>
            <a:lstStyle/>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Masa peralihan revolusi  fisik belum tuntas </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Rongrongan penjajah tidak mengakui kemerdekaan Indonesia</a:t>
              </a:r>
            </a:p>
            <a:p>
              <a:pPr marL="228600" indent="-228600">
                <a:buSzPct val="90000"/>
                <a:buFont typeface="+mj-lt"/>
                <a:buAutoNum type="arabicPeriod"/>
              </a:pPr>
              <a:r>
                <a:rPr lang="id-ID" sz="1100" dirty="0" smtClean="0">
                  <a:solidFill>
                    <a:srgbClr val="002060"/>
                  </a:solidFill>
                  <a:latin typeface="Tahoma" panose="020B0604030504040204" pitchFamily="34" charset="0"/>
                  <a:ea typeface="Tahoma" panose="020B0604030504040204" pitchFamily="34" charset="0"/>
                  <a:cs typeface="Tahoma" panose="020B0604030504040204" pitchFamily="34" charset="0"/>
                </a:rPr>
                <a:t>Praktek penyelenggaraan negara  menggunakan sistem parlementer sedangkan UUD 1945 menggunakan sistem Presidensiil</a:t>
              </a:r>
            </a:p>
          </p:txBody>
        </p:sp>
      </p:grpSp>
    </p:spTree>
    <p:extLst>
      <p:ext uri="{BB962C8B-B14F-4D97-AF65-F5344CB8AC3E}">
        <p14:creationId xmlns:p14="http://schemas.microsoft.com/office/powerpoint/2010/main" val="2355335719"/>
      </p:ext>
    </p:extLst>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fltVal val="0"/>
                                          </p:val>
                                        </p:tav>
                                        <p:tav tm="100000">
                                          <p:val>
                                            <p:strVal val="#ppt_w"/>
                                          </p:val>
                                        </p:tav>
                                      </p:tavLst>
                                    </p:anim>
                                    <p:anim calcmode="lin" valueType="num">
                                      <p:cBhvr>
                                        <p:cTn id="15" dur="1000" fill="hold"/>
                                        <p:tgtEl>
                                          <p:spTgt spid="23"/>
                                        </p:tgtEl>
                                        <p:attrNameLst>
                                          <p:attrName>ppt_h</p:attrName>
                                        </p:attrNameLst>
                                      </p:cBhvr>
                                      <p:tavLst>
                                        <p:tav tm="0">
                                          <p:val>
                                            <p:fltVal val="0"/>
                                          </p:val>
                                        </p:tav>
                                        <p:tav tm="100000">
                                          <p:val>
                                            <p:strVal val="#ppt_h"/>
                                          </p:val>
                                        </p:tav>
                                      </p:tavLst>
                                    </p:anim>
                                    <p:anim calcmode="lin" valueType="num">
                                      <p:cBhvr>
                                        <p:cTn id="1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1000" fill="hold"/>
                                        <p:tgtEl>
                                          <p:spTgt spid="24"/>
                                        </p:tgtEl>
                                        <p:attrNameLst>
                                          <p:attrName>ppt_w</p:attrName>
                                        </p:attrNameLst>
                                      </p:cBhvr>
                                      <p:tavLst>
                                        <p:tav tm="0">
                                          <p:val>
                                            <p:fltVal val="0"/>
                                          </p:val>
                                        </p:tav>
                                        <p:tav tm="100000">
                                          <p:val>
                                            <p:strVal val="#ppt_w"/>
                                          </p:val>
                                        </p:tav>
                                      </p:tavLst>
                                    </p:anim>
                                    <p:anim calcmode="lin" valueType="num">
                                      <p:cBhvr>
                                        <p:cTn id="29" dur="1000" fill="hold"/>
                                        <p:tgtEl>
                                          <p:spTgt spid="24"/>
                                        </p:tgtEl>
                                        <p:attrNameLst>
                                          <p:attrName>ppt_h</p:attrName>
                                        </p:attrNameLst>
                                      </p:cBhvr>
                                      <p:tavLst>
                                        <p:tav tm="0">
                                          <p:val>
                                            <p:fltVal val="0"/>
                                          </p:val>
                                        </p:tav>
                                        <p:tav tm="100000">
                                          <p:val>
                                            <p:strVal val="#ppt_h"/>
                                          </p:val>
                                        </p:tav>
                                      </p:tavLst>
                                    </p:anim>
                                    <p:anim calcmode="lin" valueType="num">
                                      <p:cBhvr>
                                        <p:cTn id="30"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4000"/>
                            </p:stCondLst>
                            <p:childTnLst>
                              <p:par>
                                <p:cTn id="33" presetID="15"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5000"/>
                            </p:stCondLst>
                            <p:childTnLst>
                              <p:par>
                                <p:cTn id="40" presetID="15"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1000" fill="hold"/>
                                        <p:tgtEl>
                                          <p:spTgt spid="25"/>
                                        </p:tgtEl>
                                        <p:attrNameLst>
                                          <p:attrName>ppt_w</p:attrName>
                                        </p:attrNameLst>
                                      </p:cBhvr>
                                      <p:tavLst>
                                        <p:tav tm="0">
                                          <p:val>
                                            <p:fltVal val="0"/>
                                          </p:val>
                                        </p:tav>
                                        <p:tav tm="100000">
                                          <p:val>
                                            <p:strVal val="#ppt_w"/>
                                          </p:val>
                                        </p:tav>
                                      </p:tavLst>
                                    </p:anim>
                                    <p:anim calcmode="lin" valueType="num">
                                      <p:cBhvr>
                                        <p:cTn id="43" dur="1000" fill="hold"/>
                                        <p:tgtEl>
                                          <p:spTgt spid="25"/>
                                        </p:tgtEl>
                                        <p:attrNameLst>
                                          <p:attrName>ppt_h</p:attrName>
                                        </p:attrNameLst>
                                      </p:cBhvr>
                                      <p:tavLst>
                                        <p:tav tm="0">
                                          <p:val>
                                            <p:fltVal val="0"/>
                                          </p:val>
                                        </p:tav>
                                        <p:tav tm="100000">
                                          <p:val>
                                            <p:strVal val="#ppt_h"/>
                                          </p:val>
                                        </p:tav>
                                      </p:tavLst>
                                    </p:anim>
                                    <p:anim calcmode="lin" valueType="num">
                                      <p:cBhvr>
                                        <p:cTn id="44"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6000"/>
                            </p:stCondLst>
                            <p:childTnLst>
                              <p:par>
                                <p:cTn id="47" presetID="15" presetClass="entr" presetSubtype="0"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1000" fill="hold"/>
                                        <p:tgtEl>
                                          <p:spTgt spid="32"/>
                                        </p:tgtEl>
                                        <p:attrNameLst>
                                          <p:attrName>ppt_w</p:attrName>
                                        </p:attrNameLst>
                                      </p:cBhvr>
                                      <p:tavLst>
                                        <p:tav tm="0">
                                          <p:val>
                                            <p:fltVal val="0"/>
                                          </p:val>
                                        </p:tav>
                                        <p:tav tm="100000">
                                          <p:val>
                                            <p:strVal val="#ppt_w"/>
                                          </p:val>
                                        </p:tav>
                                      </p:tavLst>
                                    </p:anim>
                                    <p:anim calcmode="lin" valueType="num">
                                      <p:cBhvr>
                                        <p:cTn id="50" dur="1000" fill="hold"/>
                                        <p:tgtEl>
                                          <p:spTgt spid="32"/>
                                        </p:tgtEl>
                                        <p:attrNameLst>
                                          <p:attrName>ppt_h</p:attrName>
                                        </p:attrNameLst>
                                      </p:cBhvr>
                                      <p:tavLst>
                                        <p:tav tm="0">
                                          <p:val>
                                            <p:fltVal val="0"/>
                                          </p:val>
                                        </p:tav>
                                        <p:tav tm="100000">
                                          <p:val>
                                            <p:strVal val="#ppt_h"/>
                                          </p:val>
                                        </p:tav>
                                      </p:tavLst>
                                    </p:anim>
                                    <p:anim calcmode="lin" valueType="num">
                                      <p:cBhvr>
                                        <p:cTn id="51"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32"/>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7000"/>
                            </p:stCondLst>
                            <p:childTnLst>
                              <p:par>
                                <p:cTn id="54" presetID="15"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1000" fill="hold"/>
                                        <p:tgtEl>
                                          <p:spTgt spid="26"/>
                                        </p:tgtEl>
                                        <p:attrNameLst>
                                          <p:attrName>ppt_w</p:attrName>
                                        </p:attrNameLst>
                                      </p:cBhvr>
                                      <p:tavLst>
                                        <p:tav tm="0">
                                          <p:val>
                                            <p:fltVal val="0"/>
                                          </p:val>
                                        </p:tav>
                                        <p:tav tm="100000">
                                          <p:val>
                                            <p:strVal val="#ppt_w"/>
                                          </p:val>
                                        </p:tav>
                                      </p:tavLst>
                                    </p:anim>
                                    <p:anim calcmode="lin" valueType="num">
                                      <p:cBhvr>
                                        <p:cTn id="57" dur="1000" fill="hold"/>
                                        <p:tgtEl>
                                          <p:spTgt spid="26"/>
                                        </p:tgtEl>
                                        <p:attrNameLst>
                                          <p:attrName>ppt_h</p:attrName>
                                        </p:attrNameLst>
                                      </p:cBhvr>
                                      <p:tavLst>
                                        <p:tav tm="0">
                                          <p:val>
                                            <p:fltVal val="0"/>
                                          </p:val>
                                        </p:tav>
                                        <p:tav tm="100000">
                                          <p:val>
                                            <p:strVal val="#ppt_h"/>
                                          </p:val>
                                        </p:tav>
                                      </p:tavLst>
                                    </p:anim>
                                    <p:anim calcmode="lin" valueType="num">
                                      <p:cBhvr>
                                        <p:cTn id="58"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8000"/>
                            </p:stCondLst>
                            <p:childTnLst>
                              <p:par>
                                <p:cTn id="61" presetID="15"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1000" fill="hold"/>
                                        <p:tgtEl>
                                          <p:spTgt spid="33"/>
                                        </p:tgtEl>
                                        <p:attrNameLst>
                                          <p:attrName>ppt_w</p:attrName>
                                        </p:attrNameLst>
                                      </p:cBhvr>
                                      <p:tavLst>
                                        <p:tav tm="0">
                                          <p:val>
                                            <p:fltVal val="0"/>
                                          </p:val>
                                        </p:tav>
                                        <p:tav tm="100000">
                                          <p:val>
                                            <p:strVal val="#ppt_w"/>
                                          </p:val>
                                        </p:tav>
                                      </p:tavLst>
                                    </p:anim>
                                    <p:anim calcmode="lin" valueType="num">
                                      <p:cBhvr>
                                        <p:cTn id="64" dur="1000" fill="hold"/>
                                        <p:tgtEl>
                                          <p:spTgt spid="33"/>
                                        </p:tgtEl>
                                        <p:attrNameLst>
                                          <p:attrName>ppt_h</p:attrName>
                                        </p:attrNameLst>
                                      </p:cBhvr>
                                      <p:tavLst>
                                        <p:tav tm="0">
                                          <p:val>
                                            <p:fltVal val="0"/>
                                          </p:val>
                                        </p:tav>
                                        <p:tav tm="100000">
                                          <p:val>
                                            <p:strVal val="#ppt_h"/>
                                          </p:val>
                                        </p:tav>
                                      </p:tavLst>
                                    </p:anim>
                                    <p:anim calcmode="lin" valueType="num">
                                      <p:cBhvr>
                                        <p:cTn id="65"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7" restart="whenNotActive" fill="hold" evtFilter="cancelBubble" nodeType="interactiveSeq">
                <p:stCondLst>
                  <p:cond evt="onClick" delay="0">
                    <p:tgtEl>
                      <p:spTgt spid="4"/>
                    </p:tgtEl>
                  </p:cond>
                </p:stCondLst>
                <p:endSync evt="end" delay="0">
                  <p:rtn val="all"/>
                </p:endSync>
                <p:childTnLst>
                  <p:par>
                    <p:cTn id="68" fill="hold">
                      <p:stCondLst>
                        <p:cond delay="0"/>
                      </p:stCondLst>
                      <p:childTnLst>
                        <p:par>
                          <p:cTn id="69" fill="hold">
                            <p:stCondLst>
                              <p:cond delay="0"/>
                            </p:stCondLst>
                            <p:childTnLst>
                              <p:par>
                                <p:cTn id="70" presetID="6" presetClass="emph" presetSubtype="0" fill="hold" nodeType="clickEffect">
                                  <p:stCondLst>
                                    <p:cond delay="0"/>
                                  </p:stCondLst>
                                  <p:childTnLst>
                                    <p:animScale>
                                      <p:cBhvr>
                                        <p:cTn id="71" dur="500" fill="hold"/>
                                        <p:tgtEl>
                                          <p:spTgt spid="4"/>
                                        </p:tgtEl>
                                      </p:cBhvr>
                                      <p:by x="135000" y="135000"/>
                                    </p:animScale>
                                  </p:childTnLst>
                                </p:cTn>
                              </p:par>
                            </p:childTnLst>
                          </p:cTn>
                        </p:par>
                        <p:par>
                          <p:cTn id="72" fill="hold">
                            <p:stCondLst>
                              <p:cond delay="500"/>
                            </p:stCondLst>
                            <p:childTnLst>
                              <p:par>
                                <p:cTn id="73" presetID="42" presetClass="path" presetSubtype="0" accel="25000" decel="25000" fill="hold" nodeType="afterEffect">
                                  <p:stCondLst>
                                    <p:cond delay="0"/>
                                  </p:stCondLst>
                                  <p:childTnLst>
                                    <p:animMotion origin="layout" path="M 3.61111E-6 4.44444E-6 L 0.396 0.00138 " pathEditMode="relative" rAng="0" ptsTypes="AA">
                                      <p:cBhvr>
                                        <p:cTn id="74" dur="2000" fill="hold"/>
                                        <p:tgtEl>
                                          <p:spTgt spid="4"/>
                                        </p:tgtEl>
                                        <p:attrNameLst>
                                          <p:attrName>ppt_x</p:attrName>
                                          <p:attrName>ppt_y</p:attrName>
                                        </p:attrNameLst>
                                      </p:cBhvr>
                                      <p:rCtr x="19792" y="69"/>
                                    </p:animMotion>
                                  </p:childTnLst>
                                </p:cTn>
                              </p:par>
                            </p:childTnLst>
                          </p:cTn>
                        </p:par>
                      </p:childTnLst>
                    </p:cTn>
                  </p:par>
                  <p:par>
                    <p:cTn id="75" fill="hold">
                      <p:stCondLst>
                        <p:cond delay="indefinite"/>
                      </p:stCondLst>
                      <p:childTnLst>
                        <p:par>
                          <p:cTn id="76" fill="hold">
                            <p:stCondLst>
                              <p:cond delay="0"/>
                            </p:stCondLst>
                            <p:childTnLst>
                              <p:par>
                                <p:cTn id="77" presetID="6" presetClass="emph" presetSubtype="0" fill="hold" nodeType="clickEffect">
                                  <p:stCondLst>
                                    <p:cond delay="0"/>
                                  </p:stCondLst>
                                  <p:childTnLst>
                                    <p:animScale>
                                      <p:cBhvr>
                                        <p:cTn id="78" dur="500" fill="hold"/>
                                        <p:tgtEl>
                                          <p:spTgt spid="4"/>
                                        </p:tgtEl>
                                      </p:cBhvr>
                                      <p:by x="77000" y="77000"/>
                                    </p:animScale>
                                  </p:childTnLst>
                                </p:cTn>
                              </p:par>
                            </p:childTnLst>
                          </p:cTn>
                        </p:par>
                        <p:par>
                          <p:cTn id="79" fill="hold">
                            <p:stCondLst>
                              <p:cond delay="500"/>
                            </p:stCondLst>
                            <p:childTnLst>
                              <p:par>
                                <p:cTn id="80" presetID="42" presetClass="path" presetSubtype="0" accel="50000" decel="50000" fill="hold" nodeType="afterEffect">
                                  <p:stCondLst>
                                    <p:cond delay="0"/>
                                  </p:stCondLst>
                                  <p:childTnLst>
                                    <p:animMotion origin="layout" path="M 3.61111E-6 4.44444E-6 L 0.396 0.00138 " pathEditMode="relative" rAng="0" ptsTypes="AA">
                                      <p:cBhvr>
                                        <p:cTn id="81" dur="2000" spd="-100000" fill="hold"/>
                                        <p:tgtEl>
                                          <p:spTgt spid="4"/>
                                        </p:tgtEl>
                                        <p:attrNameLst>
                                          <p:attrName>ppt_x</p:attrName>
                                          <p:attrName>ppt_y</p:attrName>
                                        </p:attrNameLst>
                                      </p:cBhvr>
                                      <p:rCtr x="19792" y="69"/>
                                    </p:animMotion>
                                  </p:childTnLst>
                                </p:cTn>
                              </p:par>
                            </p:childTnLst>
                          </p:cTn>
                        </p:par>
                      </p:childTnLst>
                    </p:cTn>
                  </p:par>
                </p:childTnLst>
              </p:cTn>
              <p:nextCondLst>
                <p:cond evt="onClick" delay="0">
                  <p:tgtEl>
                    <p:spTgt spid="4"/>
                  </p:tgtEl>
                </p:cond>
              </p:nextCondLst>
            </p:seq>
            <p:seq concurrent="1" nextAc="seek">
              <p:cTn id="82" restart="whenNotActive" fill="hold" evtFilter="cancelBubble" nodeType="interactiveSeq">
                <p:stCondLst>
                  <p:cond evt="onClick" delay="0">
                    <p:tgtEl>
                      <p:spTgt spid="5"/>
                    </p:tgtEl>
                  </p:cond>
                </p:stCondLst>
                <p:endSync evt="end" delay="0">
                  <p:rtn val="all"/>
                </p:endSync>
                <p:childTnLst>
                  <p:par>
                    <p:cTn id="83" fill="hold">
                      <p:stCondLst>
                        <p:cond delay="0"/>
                      </p:stCondLst>
                      <p:childTnLst>
                        <p:par>
                          <p:cTn id="84" fill="hold">
                            <p:stCondLst>
                              <p:cond delay="0"/>
                            </p:stCondLst>
                            <p:childTnLst>
                              <p:par>
                                <p:cTn id="85" presetID="6" presetClass="emph" presetSubtype="0" fill="hold" nodeType="clickEffect">
                                  <p:stCondLst>
                                    <p:cond delay="0"/>
                                  </p:stCondLst>
                                  <p:childTnLst>
                                    <p:animScale>
                                      <p:cBhvr>
                                        <p:cTn id="86" dur="500" fill="hold"/>
                                        <p:tgtEl>
                                          <p:spTgt spid="5"/>
                                        </p:tgtEl>
                                      </p:cBhvr>
                                      <p:by x="130000" y="130000"/>
                                    </p:animScale>
                                  </p:childTnLst>
                                </p:cTn>
                              </p:par>
                            </p:childTnLst>
                          </p:cTn>
                        </p:par>
                        <p:par>
                          <p:cTn id="87" fill="hold">
                            <p:stCondLst>
                              <p:cond delay="500"/>
                            </p:stCondLst>
                            <p:childTnLst>
                              <p:par>
                                <p:cTn id="88" presetID="42" presetClass="path" presetSubtype="0" accel="25000" decel="25000" fill="hold" nodeType="afterEffect">
                                  <p:stCondLst>
                                    <p:cond delay="0"/>
                                  </p:stCondLst>
                                  <p:childTnLst>
                                    <p:animMotion origin="layout" path="M 3.33333E-6 2.96296E-6 L 0.19791 0.00115 " pathEditMode="relative" rAng="0" ptsTypes="AA">
                                      <p:cBhvr>
                                        <p:cTn id="89" dur="2000" fill="hold"/>
                                        <p:tgtEl>
                                          <p:spTgt spid="5"/>
                                        </p:tgtEl>
                                        <p:attrNameLst>
                                          <p:attrName>ppt_x</p:attrName>
                                          <p:attrName>ppt_y</p:attrName>
                                        </p:attrNameLst>
                                      </p:cBhvr>
                                      <p:rCtr x="9896" y="46"/>
                                    </p:animMotion>
                                  </p:childTnLst>
                                </p:cTn>
                              </p:par>
                            </p:childTnLst>
                          </p:cTn>
                        </p:par>
                      </p:childTnLst>
                    </p:cTn>
                  </p:par>
                  <p:par>
                    <p:cTn id="90" fill="hold">
                      <p:stCondLst>
                        <p:cond delay="indefinite"/>
                      </p:stCondLst>
                      <p:childTnLst>
                        <p:par>
                          <p:cTn id="91" fill="hold">
                            <p:stCondLst>
                              <p:cond delay="0"/>
                            </p:stCondLst>
                            <p:childTnLst>
                              <p:par>
                                <p:cTn id="92" presetID="6" presetClass="emph" presetSubtype="0" fill="hold" nodeType="clickEffect">
                                  <p:stCondLst>
                                    <p:cond delay="0"/>
                                  </p:stCondLst>
                                  <p:childTnLst>
                                    <p:animScale>
                                      <p:cBhvr>
                                        <p:cTn id="93" dur="500" fill="hold"/>
                                        <p:tgtEl>
                                          <p:spTgt spid="5"/>
                                        </p:tgtEl>
                                      </p:cBhvr>
                                      <p:by x="77000" y="77000"/>
                                    </p:animScale>
                                  </p:childTnLst>
                                </p:cTn>
                              </p:par>
                            </p:childTnLst>
                          </p:cTn>
                        </p:par>
                        <p:par>
                          <p:cTn id="94" fill="hold">
                            <p:stCondLst>
                              <p:cond delay="500"/>
                            </p:stCondLst>
                            <p:childTnLst>
                              <p:par>
                                <p:cTn id="95" presetID="42" presetClass="path" presetSubtype="0" accel="25000" decel="25000" fill="hold" nodeType="afterEffect">
                                  <p:stCondLst>
                                    <p:cond delay="0"/>
                                  </p:stCondLst>
                                  <p:childTnLst>
                                    <p:animMotion origin="layout" path="M 3.33333E-6 2.96296E-6 L 0.19791 0.00115 " pathEditMode="relative" rAng="0" ptsTypes="AA">
                                      <p:cBhvr>
                                        <p:cTn id="96" dur="2000" spd="-100000" fill="hold"/>
                                        <p:tgtEl>
                                          <p:spTgt spid="5"/>
                                        </p:tgtEl>
                                        <p:attrNameLst>
                                          <p:attrName>ppt_x</p:attrName>
                                          <p:attrName>ppt_y</p:attrName>
                                        </p:attrNameLst>
                                      </p:cBhvr>
                                      <p:rCtr x="9896" y="46"/>
                                    </p:animMotion>
                                  </p:childTnLst>
                                </p:cTn>
                              </p:par>
                            </p:childTnLst>
                          </p:cTn>
                        </p:par>
                      </p:childTnLst>
                    </p:cTn>
                  </p:par>
                </p:childTnLst>
              </p:cTn>
              <p:nextCondLst>
                <p:cond evt="onClick" delay="0">
                  <p:tgtEl>
                    <p:spTgt spid="5"/>
                  </p:tgtEl>
                </p:cond>
              </p:nextCondLst>
            </p:seq>
          </p:childTnLst>
        </p:cTn>
      </p:par>
    </p:tnLst>
    <p:bldLst>
      <p:bldP spid="23" grpId="0" animBg="1"/>
      <p:bldP spid="24" grpId="0" animBg="1"/>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4"/>
          <p:cNvSpPr txBox="1">
            <a:spLocks noChangeArrowheads="1"/>
          </p:cNvSpPr>
          <p:nvPr/>
        </p:nvSpPr>
        <p:spPr bwMode="auto">
          <a:xfrm>
            <a:off x="0" y="438150"/>
            <a:ext cx="90805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500" b="1">
                <a:solidFill>
                  <a:srgbClr val="000000"/>
                </a:solidFill>
                <a:latin typeface="Tahoma" charset="0"/>
              </a:rPr>
              <a:t>NASKAH RESMI UNDANG-UNDANG DASAR</a:t>
            </a:r>
            <a:r>
              <a:rPr lang="en-US" sz="1500" b="1">
                <a:solidFill>
                  <a:srgbClr val="000000"/>
                </a:solidFill>
                <a:latin typeface="Tahoma" charset="0"/>
              </a:rPr>
              <a:t> </a:t>
            </a:r>
            <a:r>
              <a:rPr lang="id-ID" sz="1500" b="1">
                <a:solidFill>
                  <a:srgbClr val="000000"/>
                </a:solidFill>
                <a:latin typeface="Tahoma" charset="0"/>
              </a:rPr>
              <a:t>NEGARA REPUBLIK INDONESIA TAHUN 1945</a:t>
            </a:r>
          </a:p>
        </p:txBody>
      </p:sp>
      <p:sp>
        <p:nvSpPr>
          <p:cNvPr id="528387" name="Text Box 11"/>
          <p:cNvSpPr txBox="1">
            <a:spLocks noChangeArrowheads="1"/>
          </p:cNvSpPr>
          <p:nvPr/>
        </p:nvSpPr>
        <p:spPr bwMode="auto">
          <a:xfrm>
            <a:off x="966788" y="5713413"/>
            <a:ext cx="7262812" cy="801687"/>
          </a:xfrm>
          <a:prstGeom prst="rect">
            <a:avLst/>
          </a:prstGeom>
          <a:solidFill>
            <a:srgbClr val="CC99FF">
              <a:alpha val="70195"/>
            </a:srgbClr>
          </a:solidFill>
          <a:ln w="9525">
            <a:solidFill>
              <a:schemeClr val="tx1"/>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en-US" sz="1400" b="1">
                <a:solidFill>
                  <a:srgbClr val="000000"/>
                </a:solidFill>
                <a:latin typeface="Tahoma" charset="0"/>
              </a:rPr>
              <a:t>Undang-Undang Dasar Negara Republik Indonesia Tahun 1945 Dalam Satu Naskah (Risalah Rapat Paripurna ke-5 Sidang Tahunan MPR Tahun 2002 Sebagai Naskah Perbantuan Dan Kompilasi Tanpa Ada Opini)</a:t>
            </a:r>
            <a:endParaRPr lang="id-ID" sz="1400" b="1">
              <a:solidFill>
                <a:srgbClr val="000000"/>
              </a:solidFill>
              <a:latin typeface="Tahoma" charset="0"/>
            </a:endParaRPr>
          </a:p>
        </p:txBody>
      </p:sp>
      <p:sp>
        <p:nvSpPr>
          <p:cNvPr id="528388" name="Text Box 7"/>
          <p:cNvSpPr txBox="1">
            <a:spLocks noChangeArrowheads="1"/>
          </p:cNvSpPr>
          <p:nvPr/>
        </p:nvSpPr>
        <p:spPr bwMode="auto">
          <a:xfrm>
            <a:off x="966788" y="2416175"/>
            <a:ext cx="7262812" cy="762000"/>
          </a:xfrm>
          <a:prstGeom prst="rect">
            <a:avLst/>
          </a:prstGeom>
          <a:solidFill>
            <a:srgbClr val="FFFFFF">
              <a:alpha val="50195"/>
            </a:srgbClr>
          </a:solidFill>
          <a:ln w="9525">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id-ID" sz="1400" b="1">
                <a:solidFill>
                  <a:srgbClr val="000000"/>
                </a:solidFill>
                <a:latin typeface="Tahoma" charset="0"/>
              </a:rPr>
              <a:t>Naskah Perubahan Pertama Undang-Undang Dasar </a:t>
            </a:r>
            <a:r>
              <a:rPr lang="en-US" sz="1400" b="1">
                <a:solidFill>
                  <a:srgbClr val="000000"/>
                </a:solidFill>
                <a:latin typeface="Tahoma" charset="0"/>
              </a:rPr>
              <a:t>Negara Republik Indonesia Tahun </a:t>
            </a:r>
            <a:r>
              <a:rPr lang="id-ID" sz="1400" b="1">
                <a:solidFill>
                  <a:srgbClr val="000000"/>
                </a:solidFill>
                <a:latin typeface="Tahoma" charset="0"/>
              </a:rPr>
              <a:t>1945 (hasil Sidang Umum MPR Tahun 1999)</a:t>
            </a:r>
            <a:r>
              <a:rPr lang="en-US" sz="1400" b="1">
                <a:solidFill>
                  <a:srgbClr val="000000"/>
                </a:solidFill>
                <a:latin typeface="Tahoma" charset="0"/>
              </a:rPr>
              <a:t>, sebagaimana tercantum dalam Lembaran Negara Nomor 11 Tahun 2006</a:t>
            </a:r>
            <a:endParaRPr lang="id-ID" sz="1400" b="1">
              <a:solidFill>
                <a:srgbClr val="000000"/>
              </a:solidFill>
              <a:latin typeface="Tahoma" charset="0"/>
            </a:endParaRPr>
          </a:p>
        </p:txBody>
      </p:sp>
      <p:sp>
        <p:nvSpPr>
          <p:cNvPr id="528389" name="Text Box 8"/>
          <p:cNvSpPr txBox="1">
            <a:spLocks noChangeArrowheads="1"/>
          </p:cNvSpPr>
          <p:nvPr/>
        </p:nvSpPr>
        <p:spPr bwMode="auto">
          <a:xfrm>
            <a:off x="966788" y="3225800"/>
            <a:ext cx="7262812" cy="762000"/>
          </a:xfrm>
          <a:prstGeom prst="rect">
            <a:avLst/>
          </a:prstGeom>
          <a:solidFill>
            <a:srgbClr val="FFFFFF">
              <a:alpha val="50195"/>
            </a:srgbClr>
          </a:solidFill>
          <a:ln w="9525">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id-ID" sz="1400" b="1">
                <a:solidFill>
                  <a:srgbClr val="000000"/>
                </a:solidFill>
                <a:latin typeface="Tahoma" charset="0"/>
              </a:rPr>
              <a:t>Naskah Perubahan Kedua Undang-Undang Dasar Negara Republik Indonesia Tahun 1945 (hasil Sidang Tahunan MPR Tahun 2000)</a:t>
            </a:r>
            <a:r>
              <a:rPr lang="en-US" sz="1400" b="1">
                <a:solidFill>
                  <a:srgbClr val="000000"/>
                </a:solidFill>
                <a:latin typeface="Tahoma" charset="0"/>
              </a:rPr>
              <a:t>, sebagaimana tercantum dalam Lembaran Negara Nomor 12 Tahun 2006</a:t>
            </a:r>
            <a:endParaRPr lang="id-ID" sz="1400" b="1">
              <a:solidFill>
                <a:srgbClr val="000000"/>
              </a:solidFill>
              <a:latin typeface="Tahoma" charset="0"/>
            </a:endParaRPr>
          </a:p>
        </p:txBody>
      </p:sp>
      <p:sp>
        <p:nvSpPr>
          <p:cNvPr id="528390" name="Text Box 9"/>
          <p:cNvSpPr txBox="1">
            <a:spLocks noChangeArrowheads="1"/>
          </p:cNvSpPr>
          <p:nvPr/>
        </p:nvSpPr>
        <p:spPr bwMode="auto">
          <a:xfrm>
            <a:off x="966788" y="4016375"/>
            <a:ext cx="7262812" cy="762000"/>
          </a:xfrm>
          <a:prstGeom prst="rect">
            <a:avLst/>
          </a:prstGeom>
          <a:solidFill>
            <a:srgbClr val="FFFFFF">
              <a:alpha val="50195"/>
            </a:srgbClr>
          </a:solidFill>
          <a:ln w="9525">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id-ID" sz="1400" b="1" dirty="0">
                <a:solidFill>
                  <a:srgbClr val="000000"/>
                </a:solidFill>
                <a:latin typeface="Tahoma" charset="0"/>
              </a:rPr>
              <a:t>Naskah Perubahan Ketiga Undang-Undang Dasar Negara Republik Indonesia Tahun 1945 (hasil Sidang Tahunan MPR Tahun 2001)</a:t>
            </a:r>
            <a:r>
              <a:rPr lang="en-US" sz="1400" b="1" dirty="0">
                <a:solidFill>
                  <a:srgbClr val="000000"/>
                </a:solidFill>
                <a:latin typeface="Tahoma" charset="0"/>
              </a:rPr>
              <a:t>, </a:t>
            </a:r>
            <a:r>
              <a:rPr lang="en-US" sz="1400" b="1" dirty="0" err="1">
                <a:solidFill>
                  <a:srgbClr val="000000"/>
                </a:solidFill>
                <a:latin typeface="Tahoma" charset="0"/>
              </a:rPr>
              <a:t>sebagaimana</a:t>
            </a:r>
            <a:r>
              <a:rPr lang="en-US" sz="1400" b="1" dirty="0">
                <a:solidFill>
                  <a:srgbClr val="000000"/>
                </a:solidFill>
                <a:latin typeface="Tahoma" charset="0"/>
              </a:rPr>
              <a:t> </a:t>
            </a:r>
            <a:r>
              <a:rPr lang="en-US" sz="1400" b="1" dirty="0" err="1">
                <a:solidFill>
                  <a:srgbClr val="000000"/>
                </a:solidFill>
                <a:latin typeface="Tahoma" charset="0"/>
              </a:rPr>
              <a:t>tercantum</a:t>
            </a:r>
            <a:r>
              <a:rPr lang="en-US" sz="1400" b="1" dirty="0">
                <a:solidFill>
                  <a:srgbClr val="000000"/>
                </a:solidFill>
                <a:latin typeface="Tahoma" charset="0"/>
              </a:rPr>
              <a:t> </a:t>
            </a:r>
            <a:r>
              <a:rPr lang="en-US" sz="1400" b="1" dirty="0" err="1">
                <a:solidFill>
                  <a:srgbClr val="000000"/>
                </a:solidFill>
                <a:latin typeface="Tahoma" charset="0"/>
              </a:rPr>
              <a:t>dalam</a:t>
            </a:r>
            <a:r>
              <a:rPr lang="en-US" sz="1400" b="1" dirty="0">
                <a:solidFill>
                  <a:srgbClr val="000000"/>
                </a:solidFill>
                <a:latin typeface="Tahoma" charset="0"/>
              </a:rPr>
              <a:t> </a:t>
            </a:r>
            <a:r>
              <a:rPr lang="en-US" sz="1400" b="1" dirty="0" err="1">
                <a:solidFill>
                  <a:srgbClr val="000000"/>
                </a:solidFill>
                <a:latin typeface="Tahoma" charset="0"/>
              </a:rPr>
              <a:t>Lembaran</a:t>
            </a:r>
            <a:r>
              <a:rPr lang="en-US" sz="1400" b="1" dirty="0">
                <a:solidFill>
                  <a:srgbClr val="000000"/>
                </a:solidFill>
                <a:latin typeface="Tahoma" charset="0"/>
              </a:rPr>
              <a:t> Negara </a:t>
            </a:r>
            <a:r>
              <a:rPr lang="en-US" sz="1400" b="1" dirty="0" err="1">
                <a:solidFill>
                  <a:srgbClr val="000000"/>
                </a:solidFill>
                <a:latin typeface="Tahoma" charset="0"/>
              </a:rPr>
              <a:t>Nomor</a:t>
            </a:r>
            <a:r>
              <a:rPr lang="en-US" sz="1400" b="1" dirty="0">
                <a:solidFill>
                  <a:srgbClr val="000000"/>
                </a:solidFill>
                <a:latin typeface="Tahoma" charset="0"/>
              </a:rPr>
              <a:t> 13 </a:t>
            </a:r>
            <a:r>
              <a:rPr lang="en-US" sz="1400" b="1" dirty="0" err="1">
                <a:solidFill>
                  <a:srgbClr val="000000"/>
                </a:solidFill>
                <a:latin typeface="Tahoma" charset="0"/>
              </a:rPr>
              <a:t>Tahun</a:t>
            </a:r>
            <a:r>
              <a:rPr lang="en-US" sz="1400" b="1" dirty="0">
                <a:solidFill>
                  <a:srgbClr val="000000"/>
                </a:solidFill>
                <a:latin typeface="Tahoma" charset="0"/>
              </a:rPr>
              <a:t> 2006</a:t>
            </a:r>
            <a:endParaRPr lang="id-ID" sz="1400" b="1" dirty="0">
              <a:solidFill>
                <a:srgbClr val="000000"/>
              </a:solidFill>
              <a:latin typeface="Tahoma" charset="0"/>
            </a:endParaRPr>
          </a:p>
        </p:txBody>
      </p:sp>
      <p:sp>
        <p:nvSpPr>
          <p:cNvPr id="528391" name="Text Box 10"/>
          <p:cNvSpPr txBox="1">
            <a:spLocks noChangeArrowheads="1"/>
          </p:cNvSpPr>
          <p:nvPr/>
        </p:nvSpPr>
        <p:spPr bwMode="auto">
          <a:xfrm>
            <a:off x="966788" y="4826000"/>
            <a:ext cx="7262812" cy="762000"/>
          </a:xfrm>
          <a:prstGeom prst="rect">
            <a:avLst/>
          </a:prstGeom>
          <a:solidFill>
            <a:srgbClr val="FFFFFF">
              <a:alpha val="50195"/>
            </a:srgbClr>
          </a:solidFill>
          <a:ln w="9525">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id-ID" sz="1400" b="1">
                <a:solidFill>
                  <a:srgbClr val="000000"/>
                </a:solidFill>
                <a:latin typeface="Tahoma" charset="0"/>
              </a:rPr>
              <a:t>Naskah Perubahan Keempat Undang-Undang Dasar Negara Republik Indonesia Tahun 1945 (hasil Sidang Tahunan MPR Tahun 2002)</a:t>
            </a:r>
            <a:r>
              <a:rPr lang="en-US" sz="1400" b="1">
                <a:solidFill>
                  <a:srgbClr val="000000"/>
                </a:solidFill>
                <a:latin typeface="Tahoma" charset="0"/>
              </a:rPr>
              <a:t>, sebagaimana tercantum dalam Lembaran Negara Nomor 14 Tahun 2006</a:t>
            </a:r>
            <a:endParaRPr lang="id-ID" sz="1400" b="1">
              <a:solidFill>
                <a:srgbClr val="000000"/>
              </a:solidFill>
              <a:latin typeface="Tahoma" charset="0"/>
            </a:endParaRPr>
          </a:p>
        </p:txBody>
      </p:sp>
      <p:sp>
        <p:nvSpPr>
          <p:cNvPr id="528392" name="Text Box 5"/>
          <p:cNvSpPr txBox="1">
            <a:spLocks noChangeArrowheads="1"/>
          </p:cNvSpPr>
          <p:nvPr/>
        </p:nvSpPr>
        <p:spPr bwMode="auto">
          <a:xfrm>
            <a:off x="966788" y="1044575"/>
            <a:ext cx="7262812" cy="1295400"/>
          </a:xfrm>
          <a:prstGeom prst="rect">
            <a:avLst/>
          </a:prstGeom>
          <a:solidFill>
            <a:srgbClr val="FF0000">
              <a:alpha val="70195"/>
            </a:srgbClr>
          </a:solidFill>
          <a:ln w="9525">
            <a:solidFill>
              <a:schemeClr val="tx1"/>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spcBef>
                <a:spcPct val="50000"/>
              </a:spcBef>
            </a:pPr>
            <a:r>
              <a:rPr lang="en-US" sz="1400" b="1">
                <a:solidFill>
                  <a:srgbClr val="FFFFFF"/>
                </a:solidFill>
                <a:latin typeface="Tahoma" charset="0"/>
              </a:rPr>
              <a:t>Naskah </a:t>
            </a:r>
            <a:r>
              <a:rPr lang="id-ID" sz="1400" b="1">
                <a:solidFill>
                  <a:srgbClr val="FFFFFF"/>
                </a:solidFill>
                <a:latin typeface="Tahoma" charset="0"/>
              </a:rPr>
              <a:t>Undang-Undang Dasar Negara Republik Indonesia Tahun 1945 yang ditetapkan pada tanggal 18 Agustus 1945 dan diberlakukan kembali dengan Dekrit Presiden pada tanggal 5 Juli 1959 serta dikukuhkan secara aklamasi pada tanggal 22 Juli 1959 oleh Dewan Perwakilan Rakyat (sebagaimana tercantum dalam Lembaran Negara Nomor 75 Tahun 1959)</a:t>
            </a:r>
          </a:p>
        </p:txBody>
      </p:sp>
      <p:sp>
        <p:nvSpPr>
          <p:cNvPr id="528393" name="Text Box 43"/>
          <p:cNvSpPr txBox="1">
            <a:spLocks noChangeArrowheads="1"/>
          </p:cNvSpPr>
          <p:nvPr/>
        </p:nvSpPr>
        <p:spPr bwMode="auto">
          <a:xfrm>
            <a:off x="8763000" y="76200"/>
            <a:ext cx="3175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65E1A204-704C-664C-B48B-209A59D70845}" type="slidenum">
              <a:rPr lang="id-ID" sz="2000">
                <a:solidFill>
                  <a:srgbClr val="000000"/>
                </a:solidFill>
                <a:latin typeface="Arial Rounded MT Bold" charset="0"/>
              </a:rPr>
              <a:pPr algn="ctr">
                <a:spcBef>
                  <a:spcPct val="50000"/>
                </a:spcBef>
              </a:pPr>
              <a:t>41</a:t>
            </a:fld>
            <a:endParaRPr lang="en-US" sz="2000">
              <a:solidFill>
                <a:srgbClr val="000000"/>
              </a:solidFill>
              <a:latin typeface="Arial Rounded MT Bold" charset="0"/>
            </a:endParaRPr>
          </a:p>
        </p:txBody>
      </p:sp>
    </p:spTree>
    <p:extLst>
      <p:ext uri="{BB962C8B-B14F-4D97-AF65-F5344CB8AC3E}">
        <p14:creationId xmlns:p14="http://schemas.microsoft.com/office/powerpoint/2010/main" val="3626933158"/>
      </p:ext>
    </p:extLst>
  </p:cSld>
  <p:clrMapOvr>
    <a:masterClrMapping/>
  </p:clrMapOvr>
  <p:transition>
    <p:zoom dir="in"/>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7"/>
          <p:cNvSpPr>
            <a:spLocks noChangeShapeType="1"/>
          </p:cNvSpPr>
          <p:nvPr/>
        </p:nvSpPr>
        <p:spPr bwMode="auto">
          <a:xfrm rot="-5400000">
            <a:off x="4383088" y="2373313"/>
            <a:ext cx="381000" cy="0"/>
          </a:xfrm>
          <a:prstGeom prst="line">
            <a:avLst/>
          </a:prstGeom>
          <a:noFill/>
          <a:ln w="28575">
            <a:solidFill>
              <a:schemeClr val="tx1"/>
            </a:solidFill>
            <a:round/>
            <a:headEnd/>
            <a:tailEnd/>
          </a:ln>
          <a:effectLst>
            <a:prstShdw prst="shdw17" dist="17961" dir="13500000">
              <a:schemeClr val="accent1">
                <a:alpha val="74998"/>
              </a:schemeClr>
            </a:prstShdw>
          </a:effectLst>
          <a:extLst>
            <a:ext uri="{909E8E84-426E-40DD-AFC4-6F175D3DCCD1}">
              <a14:hiddenFill xmlns:a14="http://schemas.microsoft.com/office/drawing/2010/main">
                <a:noFill/>
              </a14:hiddenFill>
            </a:ext>
          </a:extLst>
        </p:spPr>
        <p:txBody>
          <a:bodyPr/>
          <a:lstStyle/>
          <a:p>
            <a:endParaRPr lang="en-US"/>
          </a:p>
        </p:txBody>
      </p:sp>
      <p:sp>
        <p:nvSpPr>
          <p:cNvPr id="14" name="Freeform 28"/>
          <p:cNvSpPr>
            <a:spLocks/>
          </p:cNvSpPr>
          <p:nvPr/>
        </p:nvSpPr>
        <p:spPr bwMode="auto">
          <a:xfrm>
            <a:off x="2819400" y="5078413"/>
            <a:ext cx="738188" cy="457200"/>
          </a:xfrm>
          <a:custGeom>
            <a:avLst/>
            <a:gdLst>
              <a:gd name="T0" fmla="*/ 2147483646 w 384"/>
              <a:gd name="T1" fmla="*/ 0 h 240"/>
              <a:gd name="T2" fmla="*/ 2147483646 w 384"/>
              <a:gd name="T3" fmla="*/ 2147483646 h 240"/>
              <a:gd name="T4" fmla="*/ 0 w 384"/>
              <a:gd name="T5" fmla="*/ 2147483646 h 240"/>
              <a:gd name="T6" fmla="*/ 0 60000 65536"/>
              <a:gd name="T7" fmla="*/ 0 60000 65536"/>
              <a:gd name="T8" fmla="*/ 0 60000 65536"/>
            </a:gdLst>
            <a:ahLst/>
            <a:cxnLst>
              <a:cxn ang="T6">
                <a:pos x="T0" y="T1"/>
              </a:cxn>
              <a:cxn ang="T7">
                <a:pos x="T2" y="T3"/>
              </a:cxn>
              <a:cxn ang="T8">
                <a:pos x="T4" y="T5"/>
              </a:cxn>
            </a:cxnLst>
            <a:rect l="0" t="0" r="r" b="b"/>
            <a:pathLst>
              <a:path w="384" h="240">
                <a:moveTo>
                  <a:pt x="384" y="0"/>
                </a:moveTo>
                <a:lnTo>
                  <a:pt x="240" y="240"/>
                </a:lnTo>
                <a:lnTo>
                  <a:pt x="0" y="240"/>
                </a:lnTo>
              </a:path>
            </a:pathLst>
          </a:custGeom>
          <a:noFill/>
          <a:ln w="28575" cmpd="sng">
            <a:solidFill>
              <a:schemeClr val="tx1"/>
            </a:solidFill>
            <a:round/>
            <a:headEnd/>
            <a:tailEnd/>
          </a:ln>
          <a:effectLst>
            <a:prstShdw prst="shdw17" dist="12700" dir="5400000">
              <a:schemeClr val="accent1"/>
            </a:prst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15" name="Freeform 29"/>
          <p:cNvSpPr>
            <a:spLocks/>
          </p:cNvSpPr>
          <p:nvPr/>
        </p:nvSpPr>
        <p:spPr bwMode="auto">
          <a:xfrm flipH="1">
            <a:off x="5614988" y="5078413"/>
            <a:ext cx="709612" cy="457200"/>
          </a:xfrm>
          <a:custGeom>
            <a:avLst/>
            <a:gdLst>
              <a:gd name="T0" fmla="*/ 2147483646 w 384"/>
              <a:gd name="T1" fmla="*/ 0 h 240"/>
              <a:gd name="T2" fmla="*/ 2147483646 w 384"/>
              <a:gd name="T3" fmla="*/ 2147483646 h 240"/>
              <a:gd name="T4" fmla="*/ 0 w 384"/>
              <a:gd name="T5" fmla="*/ 2147483646 h 240"/>
              <a:gd name="T6" fmla="*/ 0 60000 65536"/>
              <a:gd name="T7" fmla="*/ 0 60000 65536"/>
              <a:gd name="T8" fmla="*/ 0 60000 65536"/>
            </a:gdLst>
            <a:ahLst/>
            <a:cxnLst>
              <a:cxn ang="T6">
                <a:pos x="T0" y="T1"/>
              </a:cxn>
              <a:cxn ang="T7">
                <a:pos x="T2" y="T3"/>
              </a:cxn>
              <a:cxn ang="T8">
                <a:pos x="T4" y="T5"/>
              </a:cxn>
            </a:cxnLst>
            <a:rect l="0" t="0" r="r" b="b"/>
            <a:pathLst>
              <a:path w="384" h="240">
                <a:moveTo>
                  <a:pt x="384" y="0"/>
                </a:moveTo>
                <a:lnTo>
                  <a:pt x="240" y="240"/>
                </a:lnTo>
                <a:lnTo>
                  <a:pt x="0" y="240"/>
                </a:lnTo>
              </a:path>
            </a:pathLst>
          </a:custGeom>
          <a:noFill/>
          <a:ln w="28575" cmpd="sng">
            <a:solidFill>
              <a:schemeClr val="tx1"/>
            </a:solidFill>
            <a:round/>
            <a:headEnd/>
            <a:tailEnd/>
          </a:ln>
          <a:effectLst>
            <a:prstShdw prst="shdw17" dist="25400" dir="5400000">
              <a:schemeClr val="accent1"/>
            </a:prst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29413" name="Rectangle 3"/>
          <p:cNvSpPr>
            <a:spLocks noChangeArrowheads="1"/>
          </p:cNvSpPr>
          <p:nvPr/>
        </p:nvSpPr>
        <p:spPr bwMode="auto">
          <a:xfrm>
            <a:off x="76200" y="0"/>
            <a:ext cx="8991600" cy="839788"/>
          </a:xfrm>
          <a:prstGeom prst="rect">
            <a:avLst/>
          </a:prstGeom>
          <a:noFill/>
          <a:ln>
            <a:noFill/>
          </a:ln>
          <a:effectLst/>
          <a:extLst>
            <a:ext uri="{909E8E84-426E-40DD-AFC4-6F175D3DCCD1}">
              <a14:hiddenFill xmlns:a14="http://schemas.microsoft.com/office/drawing/2010/main">
                <a:solidFill>
                  <a:srgbClr val="DFD6C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lstStyle/>
          <a:p>
            <a:pPr algn="ctr"/>
            <a:endParaRPr lang="id-ID" b="1"/>
          </a:p>
          <a:p>
            <a:pPr algn="ctr"/>
            <a:r>
              <a:rPr lang="id-ID" sz="2000" b="1"/>
              <a:t>BENTUK DAN KEDAULATAN</a:t>
            </a:r>
          </a:p>
          <a:p>
            <a:pPr algn="ctr"/>
            <a:r>
              <a:rPr lang="id-ID" sz="2000" b="1"/>
              <a:t>BAB </a:t>
            </a:r>
            <a:r>
              <a:rPr lang="en-US" sz="2000" b="1"/>
              <a:t>I</a:t>
            </a:r>
            <a:r>
              <a:rPr lang="id-ID" sz="2000" b="1"/>
              <a:t> </a:t>
            </a:r>
          </a:p>
        </p:txBody>
      </p:sp>
      <p:sp>
        <p:nvSpPr>
          <p:cNvPr id="17" name="Rectangle 9"/>
          <p:cNvSpPr>
            <a:spLocks noChangeArrowheads="1"/>
          </p:cNvSpPr>
          <p:nvPr/>
        </p:nvSpPr>
        <p:spPr bwMode="auto">
          <a:xfrm>
            <a:off x="2597150" y="1270000"/>
            <a:ext cx="3935413" cy="919163"/>
          </a:xfrm>
          <a:prstGeom prst="rect">
            <a:avLst/>
          </a:prstGeom>
          <a:gradFill rotWithShape="1">
            <a:gsLst>
              <a:gs pos="0">
                <a:srgbClr val="FF0000"/>
              </a:gs>
              <a:gs pos="100000">
                <a:srgbClr val="760000"/>
              </a:gs>
            </a:gsLst>
            <a:lin ang="5400000" scaled="1"/>
          </a:gra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90000" tIns="46800" rIns="90000" bIns="46800">
            <a:spAutoFit/>
          </a:bodyPr>
          <a:lstStyle/>
          <a:p>
            <a:pPr algn="ctr">
              <a:spcBef>
                <a:spcPct val="50000"/>
              </a:spcBef>
            </a:pPr>
            <a:r>
              <a:rPr lang="id-ID" sz="1600" b="1">
                <a:solidFill>
                  <a:srgbClr val="FFFFFF"/>
                </a:solidFill>
              </a:rPr>
              <a:t>Negara Indonesia ialah Negara Kesatuan, yang berbentuk Republik</a:t>
            </a:r>
          </a:p>
          <a:p>
            <a:pPr algn="ctr">
              <a:spcBef>
                <a:spcPct val="50000"/>
              </a:spcBef>
            </a:pPr>
            <a:r>
              <a:rPr lang="id-ID" sz="1400">
                <a:solidFill>
                  <a:srgbClr val="FFFFFF"/>
                </a:solidFill>
              </a:rPr>
              <a:t>[Pasal 1 (1)]</a:t>
            </a:r>
          </a:p>
        </p:txBody>
      </p:sp>
      <p:sp>
        <p:nvSpPr>
          <p:cNvPr id="18" name="Rectangle 10"/>
          <p:cNvSpPr>
            <a:spLocks noChangeArrowheads="1"/>
          </p:cNvSpPr>
          <p:nvPr/>
        </p:nvSpPr>
        <p:spPr bwMode="auto">
          <a:xfrm>
            <a:off x="500063" y="4773613"/>
            <a:ext cx="2438400" cy="1524000"/>
          </a:xfrm>
          <a:prstGeom prst="rect">
            <a:avLst/>
          </a:prstGeom>
          <a:gradFill rotWithShape="1">
            <a:gsLst>
              <a:gs pos="0">
                <a:srgbClr val="FF0000"/>
              </a:gs>
              <a:gs pos="100000">
                <a:srgbClr val="760000"/>
              </a:gs>
            </a:gsLst>
            <a:lin ang="5400000" scaled="1"/>
          </a:gra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90000" tIns="46800" rIns="90000" bIns="46800" anchor="ctr" anchorCtr="1"/>
          <a:lstStyle/>
          <a:p>
            <a:pPr algn="ctr">
              <a:spcBef>
                <a:spcPct val="50000"/>
              </a:spcBef>
            </a:pPr>
            <a:r>
              <a:rPr lang="id-ID" sz="1600" b="1">
                <a:solidFill>
                  <a:srgbClr val="FFFFFF"/>
                </a:solidFill>
              </a:rPr>
              <a:t>Negara Indonesia adalah </a:t>
            </a:r>
            <a:r>
              <a:rPr lang="en-US" sz="1600" b="1">
                <a:solidFill>
                  <a:srgbClr val="FFFFFF"/>
                </a:solidFill>
              </a:rPr>
              <a:t>n</a:t>
            </a:r>
            <a:r>
              <a:rPr lang="id-ID" sz="1600" b="1">
                <a:solidFill>
                  <a:srgbClr val="FFFFFF"/>
                </a:solidFill>
              </a:rPr>
              <a:t>egara </a:t>
            </a:r>
            <a:r>
              <a:rPr lang="en-US" sz="1600" b="1">
                <a:solidFill>
                  <a:srgbClr val="FFFFFF"/>
                </a:solidFill>
              </a:rPr>
              <a:t>h</a:t>
            </a:r>
            <a:r>
              <a:rPr lang="id-ID" sz="1600" b="1">
                <a:solidFill>
                  <a:srgbClr val="FFFFFF"/>
                </a:solidFill>
              </a:rPr>
              <a:t>ukum</a:t>
            </a:r>
          </a:p>
          <a:p>
            <a:pPr algn="ctr">
              <a:spcBef>
                <a:spcPct val="50000"/>
              </a:spcBef>
            </a:pPr>
            <a:r>
              <a:rPr lang="id-ID" sz="1400">
                <a:solidFill>
                  <a:srgbClr val="FFFFFF"/>
                </a:solidFill>
              </a:rPr>
              <a:t>[Pasal 1 (3)***]</a:t>
            </a:r>
          </a:p>
        </p:txBody>
      </p:sp>
      <p:sp>
        <p:nvSpPr>
          <p:cNvPr id="19" name="Rectangle 12"/>
          <p:cNvSpPr>
            <a:spLocks noChangeArrowheads="1"/>
          </p:cNvSpPr>
          <p:nvPr/>
        </p:nvSpPr>
        <p:spPr bwMode="auto">
          <a:xfrm>
            <a:off x="6248400" y="4672013"/>
            <a:ext cx="2449513" cy="1652587"/>
          </a:xfrm>
          <a:prstGeom prst="rect">
            <a:avLst/>
          </a:prstGeom>
          <a:gradFill rotWithShape="1">
            <a:gsLst>
              <a:gs pos="0">
                <a:srgbClr val="FF0000"/>
              </a:gs>
              <a:gs pos="100000">
                <a:srgbClr val="760000"/>
              </a:gs>
            </a:gsLst>
            <a:lin ang="5400000" scaled="1"/>
          </a:gradFill>
          <a:ln w="19050">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90000" tIns="46800" rIns="90000" bIns="46800">
            <a:spAutoFit/>
          </a:bodyPr>
          <a:lstStyle/>
          <a:p>
            <a:pPr algn="ctr">
              <a:spcBef>
                <a:spcPct val="50000"/>
              </a:spcBef>
            </a:pPr>
            <a:r>
              <a:rPr lang="id-ID" sz="1600" b="1">
                <a:solidFill>
                  <a:srgbClr val="FFFFFF"/>
                </a:solidFill>
              </a:rPr>
              <a:t>Kedaulatan berada di tangan rakyat dan dilaksanakan menurut</a:t>
            </a:r>
            <a:r>
              <a:rPr lang="en-US" sz="1600" b="1">
                <a:solidFill>
                  <a:srgbClr val="FFFFFF"/>
                </a:solidFill>
              </a:rPr>
              <a:t> </a:t>
            </a:r>
            <a:r>
              <a:rPr lang="id-ID" sz="1600" b="1">
                <a:solidFill>
                  <a:srgbClr val="FFFFFF"/>
                </a:solidFill>
              </a:rPr>
              <a:t>Undang-Undang Dasar</a:t>
            </a:r>
          </a:p>
          <a:p>
            <a:pPr algn="ctr">
              <a:spcBef>
                <a:spcPct val="50000"/>
              </a:spcBef>
            </a:pPr>
            <a:r>
              <a:rPr lang="id-ID" sz="1400">
                <a:solidFill>
                  <a:srgbClr val="FFFFFF"/>
                </a:solidFill>
              </a:rPr>
              <a:t>[Pasal 1 (2)***]</a:t>
            </a:r>
          </a:p>
        </p:txBody>
      </p:sp>
      <p:grpSp>
        <p:nvGrpSpPr>
          <p:cNvPr id="20" name="Group 45"/>
          <p:cNvGrpSpPr>
            <a:grpSpLocks/>
          </p:cNvGrpSpPr>
          <p:nvPr/>
        </p:nvGrpSpPr>
        <p:grpSpPr bwMode="auto">
          <a:xfrm>
            <a:off x="2743200" y="2259013"/>
            <a:ext cx="3581400" cy="3598862"/>
            <a:chOff x="1728" y="1200"/>
            <a:chExt cx="2256" cy="2267"/>
          </a:xfrm>
        </p:grpSpPr>
        <p:pic>
          <p:nvPicPr>
            <p:cNvPr id="529419" name="Picture 42" descr="PetaPP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28" y="1200"/>
              <a:ext cx="2256" cy="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9420" name="WordArt 15"/>
            <p:cNvSpPr>
              <a:spLocks noChangeArrowheads="1" noChangeShapeType="1" noTextEdit="1"/>
            </p:cNvSpPr>
            <p:nvPr/>
          </p:nvSpPr>
          <p:spPr bwMode="auto">
            <a:xfrm rot="194752">
              <a:off x="2160" y="1536"/>
              <a:ext cx="1473" cy="136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2000107"/>
                </a:avLst>
              </a:prstTxWarp>
            </a:bodyPr>
            <a:lstStyle/>
            <a:p>
              <a:r>
                <a:rPr lang="en-US" sz="1800" kern="10" dirty="0">
                  <a:solidFill>
                    <a:srgbClr val="FF0000"/>
                  </a:solidFill>
                  <a:latin typeface="Bookman Old Style"/>
                  <a:ea typeface="Bookman Old Style"/>
                  <a:cs typeface="Bookman Old Style"/>
                </a:rPr>
                <a:t>INDONESIA</a:t>
              </a:r>
            </a:p>
          </p:txBody>
        </p:sp>
      </p:grpSp>
      <p:sp>
        <p:nvSpPr>
          <p:cNvPr id="529418" name="Text Box 44"/>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fld id="{7398787E-22AE-8640-919A-26EFD2F038FA}" type="slidenum">
              <a:rPr lang="en-US" sz="2000">
                <a:solidFill>
                  <a:srgbClr val="000000"/>
                </a:solidFill>
                <a:latin typeface="Arial Rounded MT Bold" charset="0"/>
              </a:rPr>
              <a:pPr>
                <a:spcBef>
                  <a:spcPct val="50000"/>
                </a:spcBef>
              </a:pPr>
              <a:t>42</a:t>
            </a:fld>
            <a:endParaRPr lang="en-US" sz="2000" dirty="0">
              <a:solidFill>
                <a:srgbClr val="000000"/>
              </a:solidFill>
              <a:latin typeface="Arial Rounded MT Bold" charset="0"/>
            </a:endParaRPr>
          </a:p>
        </p:txBody>
      </p:sp>
    </p:spTree>
    <p:extLst>
      <p:ext uri="{BB962C8B-B14F-4D97-AF65-F5344CB8AC3E}">
        <p14:creationId xmlns:p14="http://schemas.microsoft.com/office/powerpoint/2010/main" val="116249296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ppt_w</p:attrName>
                                        </p:attrNameLst>
                                      </p:cBhvr>
                                      <p:tavLst>
                                        <p:tav tm="0" fmla="#ppt_w*sin(2.5*pi*$)">
                                          <p:val>
                                            <p:fltVal val="0"/>
                                          </p:val>
                                        </p:tav>
                                        <p:tav tm="100000">
                                          <p:val>
                                            <p:fltVal val="1"/>
                                          </p:val>
                                        </p:tav>
                                      </p:tavLst>
                                    </p:anim>
                                    <p:anim calcmode="lin" valueType="num">
                                      <p:cBhvr>
                                        <p:cTn id="8" dur="2000" fill="hold"/>
                                        <p:tgtEl>
                                          <p:spTgt spid="20"/>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2000"/>
                            </p:stCondLst>
                            <p:childTnLst>
                              <p:par>
                                <p:cTn id="10" presetID="18" presetClass="entr" presetSubtype="3"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upRight)">
                                      <p:cBhvr>
                                        <p:cTn id="12" dur="500"/>
                                        <p:tgtEl>
                                          <p:spTgt spid="13"/>
                                        </p:tgtEl>
                                      </p:cBhvr>
                                    </p:animEffect>
                                  </p:childTnLst>
                                </p:cTn>
                              </p:par>
                            </p:childTnLst>
                          </p:cTn>
                        </p:par>
                        <p:par>
                          <p:cTn id="13" fill="hold" nodeType="afterGroup">
                            <p:stCondLst>
                              <p:cond delay="2500"/>
                            </p:stCondLst>
                            <p:childTnLst>
                              <p:par>
                                <p:cTn id="14" presetID="9"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par>
                          <p:cTn id="17" fill="hold" nodeType="afterGroup">
                            <p:stCondLst>
                              <p:cond delay="3000"/>
                            </p:stCondLst>
                            <p:childTnLst>
                              <p:par>
                                <p:cTn id="18" presetID="18" presetClass="entr" presetSubtype="6"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strips(downRight)">
                                      <p:cBhvr>
                                        <p:cTn id="20" dur="500"/>
                                        <p:tgtEl>
                                          <p:spTgt spid="15"/>
                                        </p:tgtEl>
                                      </p:cBhvr>
                                    </p:animEffect>
                                  </p:childTnLst>
                                </p:cTn>
                              </p:par>
                            </p:childTnLst>
                          </p:cTn>
                        </p:par>
                        <p:par>
                          <p:cTn id="21" fill="hold" nodeType="afterGroup">
                            <p:stCondLst>
                              <p:cond delay="3500"/>
                            </p:stCondLst>
                            <p:childTnLst>
                              <p:par>
                                <p:cTn id="22" presetID="9"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par>
                          <p:cTn id="25" fill="hold" nodeType="afterGroup">
                            <p:stCondLst>
                              <p:cond delay="4000"/>
                            </p:stCondLst>
                            <p:childTnLst>
                              <p:par>
                                <p:cTn id="26" presetID="18" presetClass="entr" presetSubtype="12"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trips(downLeft)">
                                      <p:cBhvr>
                                        <p:cTn id="28" dur="500"/>
                                        <p:tgtEl>
                                          <p:spTgt spid="14"/>
                                        </p:tgtEl>
                                      </p:cBhvr>
                                    </p:animEffect>
                                  </p:childTnLst>
                                </p:cTn>
                              </p:par>
                            </p:childTnLst>
                          </p:cTn>
                        </p:par>
                        <p:par>
                          <p:cTn id="29" fill="hold" nodeType="afterGroup">
                            <p:stCondLst>
                              <p:cond delay="4500"/>
                            </p:stCondLst>
                            <p:childTnLst>
                              <p:par>
                                <p:cTn id="30" presetID="9"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Line 11"/>
          <p:cNvSpPr>
            <a:spLocks noChangeShapeType="1"/>
          </p:cNvSpPr>
          <p:nvPr/>
        </p:nvSpPr>
        <p:spPr bwMode="auto">
          <a:xfrm>
            <a:off x="469900" y="1154341"/>
            <a:ext cx="0" cy="396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58" name="Line 2"/>
          <p:cNvSpPr>
            <a:spLocks noChangeShapeType="1"/>
          </p:cNvSpPr>
          <p:nvPr/>
        </p:nvSpPr>
        <p:spPr bwMode="auto">
          <a:xfrm>
            <a:off x="3482975" y="1149579"/>
            <a:ext cx="0" cy="1044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59" name="Freeform 69"/>
          <p:cNvSpPr>
            <a:spLocks/>
          </p:cNvSpPr>
          <p:nvPr/>
        </p:nvSpPr>
        <p:spPr bwMode="auto">
          <a:xfrm>
            <a:off x="469900" y="1157516"/>
            <a:ext cx="8153400" cy="468000"/>
          </a:xfrm>
          <a:custGeom>
            <a:avLst/>
            <a:gdLst>
              <a:gd name="T0" fmla="*/ 0 w 5184"/>
              <a:gd name="T1" fmla="*/ 2147483646 h 624"/>
              <a:gd name="T2" fmla="*/ 0 w 5184"/>
              <a:gd name="T3" fmla="*/ 0 h 624"/>
              <a:gd name="T4" fmla="*/ 2147483646 w 5184"/>
              <a:gd name="T5" fmla="*/ 0 h 624"/>
              <a:gd name="T6" fmla="*/ 2147483646 w 5184"/>
              <a:gd name="T7" fmla="*/ 2147483646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84" h="624">
                <a:moveTo>
                  <a:pt x="0" y="624"/>
                </a:moveTo>
                <a:lnTo>
                  <a:pt x="0" y="0"/>
                </a:lnTo>
                <a:lnTo>
                  <a:pt x="5184" y="0"/>
                </a:lnTo>
                <a:lnTo>
                  <a:pt x="5184" y="528"/>
                </a:lnTo>
              </a:path>
            </a:pathLst>
          </a:custGeom>
          <a:noFill/>
          <a:ln w="19050" cap="flat" cmpd="sng">
            <a:solidFill>
              <a:schemeClr val="tx1"/>
            </a:solidFill>
            <a:prstDash val="solid"/>
            <a:round/>
            <a:headEnd type="non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49" name="AutoShape 20"/>
          <p:cNvSpPr>
            <a:spLocks noChangeArrowheads="1"/>
          </p:cNvSpPr>
          <p:nvPr/>
        </p:nvSpPr>
        <p:spPr bwMode="auto">
          <a:xfrm>
            <a:off x="3398838" y="1063854"/>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50" name="Text Box 83"/>
          <p:cNvSpPr txBox="1">
            <a:spLocks noChangeArrowheads="1"/>
          </p:cNvSpPr>
          <p:nvPr/>
        </p:nvSpPr>
        <p:spPr bwMode="auto">
          <a:xfrm>
            <a:off x="2725738" y="2186102"/>
            <a:ext cx="838200" cy="407987"/>
          </a:xfrm>
          <a:prstGeom prst="rect">
            <a:avLst/>
          </a:prstGeom>
          <a:solidFill>
            <a:schemeClr val="accent1"/>
          </a:solidFill>
          <a:ln w="19050">
            <a:solidFill>
              <a:srgbClr val="000000"/>
            </a:solidFill>
            <a:miter lim="800000"/>
            <a:headEnd/>
            <a:tailEnd/>
          </a:ln>
        </p:spPr>
        <p:txBody>
          <a:bodyPr lIns="0" tIns="0" rIns="45720" anchor="b"/>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r">
              <a:lnSpc>
                <a:spcPct val="64000"/>
              </a:lnSpc>
            </a:pPr>
            <a:endParaRPr lang="id-ID" sz="900" b="1">
              <a:solidFill>
                <a:srgbClr val="000000"/>
              </a:solidFill>
              <a:latin typeface="Tahoma" charset="0"/>
            </a:endParaRPr>
          </a:p>
          <a:p>
            <a:pPr algn="r">
              <a:lnSpc>
                <a:spcPct val="64000"/>
              </a:lnSpc>
            </a:pPr>
            <a:r>
              <a:rPr lang="id-ID" sz="900" b="1">
                <a:solidFill>
                  <a:srgbClr val="000000"/>
                </a:solidFill>
                <a:latin typeface="Tahoma" charset="0"/>
              </a:rPr>
              <a:t>TNI/POLRI</a:t>
            </a:r>
          </a:p>
        </p:txBody>
      </p:sp>
      <p:sp>
        <p:nvSpPr>
          <p:cNvPr id="51" name="Text Box 84"/>
          <p:cNvSpPr txBox="1">
            <a:spLocks noChangeArrowheads="1"/>
          </p:cNvSpPr>
          <p:nvPr/>
        </p:nvSpPr>
        <p:spPr bwMode="auto">
          <a:xfrm>
            <a:off x="2540000" y="1996237"/>
            <a:ext cx="882650" cy="407987"/>
          </a:xfrm>
          <a:prstGeom prst="rect">
            <a:avLst/>
          </a:prstGeom>
          <a:solidFill>
            <a:schemeClr val="accent1"/>
          </a:solidFill>
          <a:ln w="19050">
            <a:solidFill>
              <a:srgbClr val="000000"/>
            </a:solidFill>
            <a:miter lim="800000"/>
            <a:headEnd/>
            <a:tailEnd/>
          </a:ln>
        </p:spPr>
        <p:txBody>
          <a:bodyPr lIns="0" tIns="0" rIns="0" anchor="b"/>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r">
              <a:lnSpc>
                <a:spcPct val="64000"/>
              </a:lnSpc>
            </a:pPr>
            <a:endParaRPr lang="id-ID" sz="900" b="1">
              <a:solidFill>
                <a:srgbClr val="000000"/>
              </a:solidFill>
              <a:latin typeface="Tahoma" charset="0"/>
            </a:endParaRPr>
          </a:p>
          <a:p>
            <a:pPr algn="r">
              <a:lnSpc>
                <a:spcPct val="64000"/>
              </a:lnSpc>
            </a:pPr>
            <a:r>
              <a:rPr lang="id-ID" sz="900" b="1">
                <a:solidFill>
                  <a:srgbClr val="000000"/>
                </a:solidFill>
                <a:latin typeface="Tahoma" charset="0"/>
              </a:rPr>
              <a:t>dewan pertimbangan</a:t>
            </a:r>
          </a:p>
        </p:txBody>
      </p:sp>
      <p:sp>
        <p:nvSpPr>
          <p:cNvPr id="52" name="Text Box 85"/>
          <p:cNvSpPr txBox="1">
            <a:spLocks noChangeArrowheads="1"/>
          </p:cNvSpPr>
          <p:nvPr/>
        </p:nvSpPr>
        <p:spPr bwMode="auto">
          <a:xfrm>
            <a:off x="2425700" y="1745412"/>
            <a:ext cx="919163" cy="409575"/>
          </a:xfrm>
          <a:prstGeom prst="rect">
            <a:avLst/>
          </a:prstGeom>
          <a:solidFill>
            <a:schemeClr val="accent1"/>
          </a:solidFill>
          <a:ln w="19050">
            <a:solidFill>
              <a:srgbClr val="000000"/>
            </a:solidFill>
            <a:miter lim="800000"/>
            <a:headEnd/>
            <a:tailEnd/>
          </a:ln>
        </p:spPr>
        <p:txBody>
          <a:bodyPr lIns="0" tIns="0" rIns="45720" anchor="b"/>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r">
              <a:lnSpc>
                <a:spcPct val="64000"/>
              </a:lnSpc>
            </a:pPr>
            <a:endParaRPr lang="id-ID" sz="1000" b="1">
              <a:solidFill>
                <a:srgbClr val="000000"/>
              </a:solidFill>
              <a:latin typeface="Tahoma" charset="0"/>
            </a:endParaRPr>
          </a:p>
          <a:p>
            <a:pPr algn="r">
              <a:lnSpc>
                <a:spcPct val="64000"/>
              </a:lnSpc>
            </a:pPr>
            <a:r>
              <a:rPr lang="id-ID" sz="1000" b="1">
                <a:solidFill>
                  <a:srgbClr val="000000"/>
                </a:solidFill>
                <a:latin typeface="Tahoma" charset="0"/>
              </a:rPr>
              <a:t>kementerian negara</a:t>
            </a:r>
          </a:p>
        </p:txBody>
      </p:sp>
      <p:sp>
        <p:nvSpPr>
          <p:cNvPr id="531464" name="Line 8"/>
          <p:cNvSpPr>
            <a:spLocks noChangeShapeType="1"/>
          </p:cNvSpPr>
          <p:nvPr/>
        </p:nvSpPr>
        <p:spPr bwMode="auto">
          <a:xfrm>
            <a:off x="2324100" y="1157516"/>
            <a:ext cx="0" cy="1584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4" name="AutoShape 70"/>
          <p:cNvSpPr>
            <a:spLocks noChangeArrowheads="1"/>
          </p:cNvSpPr>
          <p:nvPr/>
        </p:nvSpPr>
        <p:spPr bwMode="auto">
          <a:xfrm>
            <a:off x="2243138" y="1055916"/>
            <a:ext cx="182562" cy="182563"/>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531466" name="Line 71"/>
          <p:cNvSpPr>
            <a:spLocks noChangeShapeType="1"/>
          </p:cNvSpPr>
          <p:nvPr/>
        </p:nvSpPr>
        <p:spPr bwMode="auto">
          <a:xfrm flipH="1">
            <a:off x="7835900" y="1162069"/>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67" name="Line 4"/>
          <p:cNvSpPr>
            <a:spLocks noChangeShapeType="1"/>
          </p:cNvSpPr>
          <p:nvPr/>
        </p:nvSpPr>
        <p:spPr bwMode="auto">
          <a:xfrm flipH="1">
            <a:off x="4160838" y="1659147"/>
            <a:ext cx="1235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1468" name="Line 5"/>
          <p:cNvSpPr>
            <a:spLocks noChangeShapeType="1"/>
          </p:cNvSpPr>
          <p:nvPr/>
        </p:nvSpPr>
        <p:spPr bwMode="auto">
          <a:xfrm>
            <a:off x="2628900" y="1151165"/>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69" name="Line 6"/>
          <p:cNvSpPr>
            <a:spLocks noChangeShapeType="1"/>
          </p:cNvSpPr>
          <p:nvPr/>
        </p:nvSpPr>
        <p:spPr bwMode="auto">
          <a:xfrm>
            <a:off x="3898900" y="1151166"/>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0" name="Line 7"/>
          <p:cNvSpPr>
            <a:spLocks noChangeShapeType="1"/>
          </p:cNvSpPr>
          <p:nvPr/>
        </p:nvSpPr>
        <p:spPr bwMode="auto">
          <a:xfrm flipH="1">
            <a:off x="5676900" y="1151166"/>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1" name="Line 9"/>
          <p:cNvSpPr>
            <a:spLocks noChangeShapeType="1"/>
          </p:cNvSpPr>
          <p:nvPr/>
        </p:nvSpPr>
        <p:spPr bwMode="auto">
          <a:xfrm>
            <a:off x="7404100" y="1865839"/>
            <a:ext cx="0" cy="900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2" name="Line 11"/>
          <p:cNvSpPr>
            <a:spLocks noChangeShapeType="1"/>
          </p:cNvSpPr>
          <p:nvPr/>
        </p:nvSpPr>
        <p:spPr bwMode="auto">
          <a:xfrm>
            <a:off x="1887538" y="1154341"/>
            <a:ext cx="0" cy="360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3" name="Line 12"/>
          <p:cNvSpPr>
            <a:spLocks noChangeShapeType="1"/>
          </p:cNvSpPr>
          <p:nvPr/>
        </p:nvSpPr>
        <p:spPr bwMode="auto">
          <a:xfrm>
            <a:off x="4783138" y="716610"/>
            <a:ext cx="0" cy="684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4" name="Line 14"/>
          <p:cNvSpPr>
            <a:spLocks noChangeShapeType="1"/>
          </p:cNvSpPr>
          <p:nvPr/>
        </p:nvSpPr>
        <p:spPr bwMode="auto">
          <a:xfrm>
            <a:off x="1122363" y="1162068"/>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5" name="Line 15"/>
          <p:cNvSpPr>
            <a:spLocks noChangeShapeType="1"/>
          </p:cNvSpPr>
          <p:nvPr/>
        </p:nvSpPr>
        <p:spPr bwMode="auto">
          <a:xfrm flipH="1">
            <a:off x="7023100" y="1154340"/>
            <a:ext cx="0" cy="252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531476" name="Line 16"/>
          <p:cNvSpPr>
            <a:spLocks noChangeShapeType="1"/>
          </p:cNvSpPr>
          <p:nvPr/>
        </p:nvSpPr>
        <p:spPr bwMode="auto">
          <a:xfrm flipH="1">
            <a:off x="1104900" y="1732470"/>
            <a:ext cx="0" cy="1008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p>
        </p:txBody>
      </p:sp>
      <p:sp>
        <p:nvSpPr>
          <p:cNvPr id="66" name="AutoShape 17"/>
          <p:cNvSpPr>
            <a:spLocks noChangeArrowheads="1"/>
          </p:cNvSpPr>
          <p:nvPr/>
        </p:nvSpPr>
        <p:spPr bwMode="auto">
          <a:xfrm>
            <a:off x="5588000" y="1063854"/>
            <a:ext cx="182563"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67" name="AutoShape 18"/>
          <p:cNvSpPr>
            <a:spLocks noChangeArrowheads="1"/>
          </p:cNvSpPr>
          <p:nvPr/>
        </p:nvSpPr>
        <p:spPr bwMode="auto">
          <a:xfrm>
            <a:off x="4694238" y="1063854"/>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68" name="AutoShape 19"/>
          <p:cNvSpPr>
            <a:spLocks noChangeArrowheads="1"/>
          </p:cNvSpPr>
          <p:nvPr/>
        </p:nvSpPr>
        <p:spPr bwMode="auto">
          <a:xfrm>
            <a:off x="3817938" y="1063854"/>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sz="1800"/>
          </a:p>
        </p:txBody>
      </p:sp>
      <p:sp>
        <p:nvSpPr>
          <p:cNvPr id="69" name="AutoShape 21"/>
          <p:cNvSpPr>
            <a:spLocks noChangeArrowheads="1"/>
          </p:cNvSpPr>
          <p:nvPr/>
        </p:nvSpPr>
        <p:spPr bwMode="auto">
          <a:xfrm>
            <a:off x="2557463" y="1063854"/>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0" name="AutoShape 22"/>
          <p:cNvSpPr>
            <a:spLocks noChangeArrowheads="1"/>
          </p:cNvSpPr>
          <p:nvPr/>
        </p:nvSpPr>
        <p:spPr bwMode="auto">
          <a:xfrm>
            <a:off x="1795463" y="1068616"/>
            <a:ext cx="182562" cy="182563"/>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1" name="AutoShape 23"/>
          <p:cNvSpPr>
            <a:spLocks noChangeArrowheads="1"/>
          </p:cNvSpPr>
          <p:nvPr/>
        </p:nvSpPr>
        <p:spPr bwMode="auto">
          <a:xfrm>
            <a:off x="8529638" y="1059091"/>
            <a:ext cx="182562" cy="182563"/>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2" name="AutoShape 24"/>
          <p:cNvSpPr>
            <a:spLocks noChangeArrowheads="1"/>
          </p:cNvSpPr>
          <p:nvPr/>
        </p:nvSpPr>
        <p:spPr bwMode="auto">
          <a:xfrm>
            <a:off x="7742238" y="1063854"/>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3" name="AutoShape 25"/>
          <p:cNvSpPr>
            <a:spLocks noChangeArrowheads="1"/>
          </p:cNvSpPr>
          <p:nvPr/>
        </p:nvSpPr>
        <p:spPr bwMode="auto">
          <a:xfrm>
            <a:off x="6937375" y="1063854"/>
            <a:ext cx="182563"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4" name="AutoShape 26"/>
          <p:cNvSpPr>
            <a:spLocks noChangeArrowheads="1"/>
          </p:cNvSpPr>
          <p:nvPr/>
        </p:nvSpPr>
        <p:spPr bwMode="auto">
          <a:xfrm>
            <a:off x="1023938" y="1059091"/>
            <a:ext cx="182562" cy="182563"/>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5" name="AutoShape 27"/>
          <p:cNvSpPr>
            <a:spLocks noChangeArrowheads="1"/>
          </p:cNvSpPr>
          <p:nvPr/>
        </p:nvSpPr>
        <p:spPr bwMode="auto">
          <a:xfrm>
            <a:off x="381000" y="1054329"/>
            <a:ext cx="182563"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6" name="AutoShape 28"/>
          <p:cNvSpPr>
            <a:spLocks noChangeArrowheads="1"/>
          </p:cNvSpPr>
          <p:nvPr/>
        </p:nvSpPr>
        <p:spPr bwMode="auto">
          <a:xfrm>
            <a:off x="1027113" y="1796199"/>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7" name="AutoShape 29"/>
          <p:cNvSpPr>
            <a:spLocks noChangeArrowheads="1"/>
          </p:cNvSpPr>
          <p:nvPr/>
        </p:nvSpPr>
        <p:spPr bwMode="auto">
          <a:xfrm>
            <a:off x="7318375" y="1840318"/>
            <a:ext cx="182563" cy="182563"/>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78" name="Text Box 30"/>
          <p:cNvSpPr txBox="1">
            <a:spLocks noChangeArrowheads="1"/>
          </p:cNvSpPr>
          <p:nvPr/>
        </p:nvSpPr>
        <p:spPr bwMode="auto">
          <a:xfrm>
            <a:off x="6184900" y="1687601"/>
            <a:ext cx="1084263" cy="917575"/>
          </a:xfrm>
          <a:prstGeom prst="rect">
            <a:avLst/>
          </a:prstGeom>
          <a:solidFill>
            <a:schemeClr val="accent1"/>
          </a:solidFill>
          <a:ln w="19050">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endParaRPr lang="id-ID" sz="900">
              <a:solidFill>
                <a:srgbClr val="000000"/>
              </a:solidFill>
              <a:latin typeface="Tahoma" charset="0"/>
            </a:endParaRPr>
          </a:p>
          <a:p>
            <a:r>
              <a:rPr lang="id-ID" sz="900">
                <a:solidFill>
                  <a:srgbClr val="000000"/>
                </a:solidFill>
                <a:latin typeface="Tahoma" charset="0"/>
              </a:rPr>
              <a:t>badan-badan lain yang fungsinya berkaitan dengan kekuasaan kehakiman</a:t>
            </a:r>
            <a:endParaRPr lang="id-ID" sz="1800">
              <a:solidFill>
                <a:srgbClr val="000000"/>
              </a:solidFill>
              <a:latin typeface="Tahoma" charset="0"/>
            </a:endParaRPr>
          </a:p>
        </p:txBody>
      </p:sp>
      <p:sp>
        <p:nvSpPr>
          <p:cNvPr id="79" name="Text Box 31"/>
          <p:cNvSpPr txBox="1">
            <a:spLocks noChangeArrowheads="1"/>
          </p:cNvSpPr>
          <p:nvPr/>
        </p:nvSpPr>
        <p:spPr bwMode="auto">
          <a:xfrm>
            <a:off x="8272463" y="1557622"/>
            <a:ext cx="731837" cy="457200"/>
          </a:xfrm>
          <a:prstGeom prst="rect">
            <a:avLst/>
          </a:prstGeom>
          <a:solidFill>
            <a:schemeClr val="accent1"/>
          </a:solidFill>
          <a:ln w="19050">
            <a:solidFill>
              <a:srgbClr val="000000"/>
            </a:solidFill>
            <a:miter lim="800000"/>
            <a:headEnd/>
            <a:tailEnd/>
          </a:ln>
        </p:spPr>
        <p:txBody>
          <a:bodyPr lIns="0" tIns="36000" rIns="0" bIns="36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800" b="1">
                <a:solidFill>
                  <a:srgbClr val="000000"/>
                </a:solidFill>
                <a:latin typeface="Tahoma" charset="0"/>
              </a:rPr>
              <a:t>KY</a:t>
            </a:r>
          </a:p>
        </p:txBody>
      </p:sp>
      <p:sp>
        <p:nvSpPr>
          <p:cNvPr id="531491" name="Line 33"/>
          <p:cNvSpPr>
            <a:spLocks noChangeShapeType="1"/>
          </p:cNvSpPr>
          <p:nvPr/>
        </p:nvSpPr>
        <p:spPr bwMode="auto">
          <a:xfrm flipV="1">
            <a:off x="-12700" y="2636805"/>
            <a:ext cx="9144000" cy="0"/>
          </a:xfrm>
          <a:prstGeom prst="line">
            <a:avLst/>
          </a:prstGeom>
          <a:noFill/>
          <a:ln w="19050">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Text Box 41"/>
          <p:cNvSpPr txBox="1">
            <a:spLocks noChangeArrowheads="1"/>
          </p:cNvSpPr>
          <p:nvPr/>
        </p:nvSpPr>
        <p:spPr bwMode="auto">
          <a:xfrm>
            <a:off x="131553" y="1545564"/>
            <a:ext cx="579438" cy="328613"/>
          </a:xfrm>
          <a:prstGeom prst="rect">
            <a:avLst/>
          </a:prstGeom>
          <a:solidFill>
            <a:schemeClr val="accent1"/>
          </a:solidFill>
          <a:ln w="19050">
            <a:solidFill>
              <a:srgbClr val="000000"/>
            </a:solidFill>
            <a:miter lim="800000"/>
            <a:headEnd/>
            <a:tailEnd/>
          </a:ln>
        </p:spPr>
        <p:txBody>
          <a:bodyPr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600" b="1" dirty="0" err="1">
                <a:latin typeface="Tahoma" charset="0"/>
              </a:rPr>
              <a:t>kpu</a:t>
            </a:r>
            <a:endParaRPr lang="id-ID" sz="1600" b="1" dirty="0">
              <a:latin typeface="Tahoma" charset="0"/>
            </a:endParaRPr>
          </a:p>
        </p:txBody>
      </p:sp>
      <p:sp>
        <p:nvSpPr>
          <p:cNvPr id="83" name="Text Box 42"/>
          <p:cNvSpPr txBox="1">
            <a:spLocks noChangeArrowheads="1"/>
          </p:cNvSpPr>
          <p:nvPr/>
        </p:nvSpPr>
        <p:spPr bwMode="auto">
          <a:xfrm>
            <a:off x="1543050" y="1528311"/>
            <a:ext cx="609600" cy="354013"/>
          </a:xfrm>
          <a:prstGeom prst="rect">
            <a:avLst/>
          </a:prstGeom>
          <a:solidFill>
            <a:schemeClr val="accent1"/>
          </a:solidFill>
          <a:ln w="19050">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nSpc>
                <a:spcPct val="80000"/>
              </a:lnSpc>
            </a:pPr>
            <a:r>
              <a:rPr lang="id-ID" sz="1000">
                <a:solidFill>
                  <a:srgbClr val="000000"/>
                </a:solidFill>
                <a:latin typeface="Tahoma" charset="0"/>
              </a:rPr>
              <a:t>bank sentral</a:t>
            </a:r>
          </a:p>
        </p:txBody>
      </p:sp>
      <p:sp>
        <p:nvSpPr>
          <p:cNvPr id="84" name="Rectangle 43"/>
          <p:cNvSpPr>
            <a:spLocks noChangeArrowheads="1"/>
          </p:cNvSpPr>
          <p:nvPr/>
        </p:nvSpPr>
        <p:spPr bwMode="auto">
          <a:xfrm>
            <a:off x="3543300" y="1410417"/>
            <a:ext cx="731838" cy="457200"/>
          </a:xfrm>
          <a:prstGeom prst="rect">
            <a:avLst/>
          </a:prstGeom>
          <a:solidFill>
            <a:schemeClr val="accent1"/>
          </a:solidFill>
          <a:ln w="19050">
            <a:solidFill>
              <a:srgbClr val="000000"/>
            </a:solidFill>
            <a:miter lim="800000"/>
            <a:headEnd/>
            <a:tailEnd/>
          </a:ln>
        </p:spPr>
        <p:txBody>
          <a:bodyPr lIns="0" tIns="0" rIns="0" bIns="0" anchor="ctr" anchorCtr="1"/>
          <a:lstStyle/>
          <a:p>
            <a:r>
              <a:rPr lang="id-ID" sz="1800" b="1"/>
              <a:t>DPR</a:t>
            </a:r>
          </a:p>
        </p:txBody>
      </p:sp>
      <p:sp>
        <p:nvSpPr>
          <p:cNvPr id="85" name="Rectangle 44"/>
          <p:cNvSpPr>
            <a:spLocks noChangeArrowheads="1"/>
          </p:cNvSpPr>
          <p:nvPr/>
        </p:nvSpPr>
        <p:spPr bwMode="auto">
          <a:xfrm>
            <a:off x="5305425" y="1410417"/>
            <a:ext cx="731838" cy="457200"/>
          </a:xfrm>
          <a:prstGeom prst="rect">
            <a:avLst/>
          </a:prstGeom>
          <a:solidFill>
            <a:schemeClr val="accent1"/>
          </a:solidFill>
          <a:ln w="19050">
            <a:solidFill>
              <a:srgbClr val="000000"/>
            </a:solidFill>
            <a:miter lim="800000"/>
            <a:headEnd/>
            <a:tailEnd/>
          </a:ln>
        </p:spPr>
        <p:txBody>
          <a:bodyPr lIns="0" tIns="0" rIns="0" bIns="0" anchor="ctr" anchorCtr="1"/>
          <a:lstStyle/>
          <a:p>
            <a:r>
              <a:rPr lang="id-ID" sz="1800" b="1"/>
              <a:t>DPD</a:t>
            </a:r>
          </a:p>
        </p:txBody>
      </p:sp>
      <p:sp>
        <p:nvSpPr>
          <p:cNvPr id="86" name="Rectangle 45"/>
          <p:cNvSpPr>
            <a:spLocks noChangeArrowheads="1"/>
          </p:cNvSpPr>
          <p:nvPr/>
        </p:nvSpPr>
        <p:spPr bwMode="auto">
          <a:xfrm>
            <a:off x="4432300" y="1410417"/>
            <a:ext cx="731838" cy="457200"/>
          </a:xfrm>
          <a:prstGeom prst="rect">
            <a:avLst/>
          </a:prstGeom>
          <a:solidFill>
            <a:schemeClr val="accent1"/>
          </a:solidFill>
          <a:ln w="19050">
            <a:solidFill>
              <a:srgbClr val="000000"/>
            </a:solidFill>
            <a:miter lim="800000"/>
            <a:headEnd/>
            <a:tailEnd/>
          </a:ln>
        </p:spPr>
        <p:txBody>
          <a:bodyPr lIns="0" tIns="0" rIns="0" bIns="0" anchor="ctr" anchorCtr="1"/>
          <a:lstStyle/>
          <a:p>
            <a:r>
              <a:rPr lang="id-ID" sz="1800" b="1"/>
              <a:t>MPR</a:t>
            </a:r>
          </a:p>
        </p:txBody>
      </p:sp>
      <p:sp>
        <p:nvSpPr>
          <p:cNvPr id="531497" name="Text Box 47"/>
          <p:cNvSpPr txBox="1">
            <a:spLocks noChangeArrowheads="1"/>
          </p:cNvSpPr>
          <p:nvPr/>
        </p:nvSpPr>
        <p:spPr bwMode="auto">
          <a:xfrm>
            <a:off x="76200" y="12490"/>
            <a:ext cx="8991600" cy="5381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2000" b="1" dirty="0" smtClean="0">
                <a:solidFill>
                  <a:srgbClr val="000000"/>
                </a:solidFill>
                <a:latin typeface="Tahoma" charset="0"/>
              </a:rPr>
              <a:t>PENATAAN KEKUASAAN/LEMBAGA NEGARA</a:t>
            </a:r>
            <a:endParaRPr lang="id-ID" sz="1800" b="1" dirty="0">
              <a:solidFill>
                <a:srgbClr val="000000"/>
              </a:solidFill>
              <a:latin typeface="Tahoma" charset="0"/>
            </a:endParaRPr>
          </a:p>
        </p:txBody>
      </p:sp>
      <p:sp>
        <p:nvSpPr>
          <p:cNvPr id="88" name="Text Box 48"/>
          <p:cNvSpPr txBox="1">
            <a:spLocks noChangeArrowheads="1"/>
          </p:cNvSpPr>
          <p:nvPr/>
        </p:nvSpPr>
        <p:spPr bwMode="auto">
          <a:xfrm>
            <a:off x="754063" y="1420482"/>
            <a:ext cx="731837" cy="457200"/>
          </a:xfrm>
          <a:prstGeom prst="rect">
            <a:avLst/>
          </a:prstGeom>
          <a:solidFill>
            <a:schemeClr val="accent1"/>
          </a:solidFill>
          <a:ln w="19050">
            <a:solidFill>
              <a:srgbClr val="000000"/>
            </a:solidFill>
            <a:miter lim="800000"/>
            <a:headEnd/>
            <a:tailEnd/>
          </a:ln>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800" b="1">
                <a:solidFill>
                  <a:srgbClr val="000000"/>
                </a:solidFill>
                <a:latin typeface="Tahoma" charset="0"/>
              </a:rPr>
              <a:t>BPK</a:t>
            </a:r>
          </a:p>
        </p:txBody>
      </p:sp>
      <p:sp>
        <p:nvSpPr>
          <p:cNvPr id="89" name="Text Box 49"/>
          <p:cNvSpPr txBox="1">
            <a:spLocks noChangeArrowheads="1"/>
          </p:cNvSpPr>
          <p:nvPr/>
        </p:nvSpPr>
        <p:spPr bwMode="auto">
          <a:xfrm>
            <a:off x="6718300" y="1410417"/>
            <a:ext cx="731838" cy="457200"/>
          </a:xfrm>
          <a:prstGeom prst="rect">
            <a:avLst/>
          </a:prstGeom>
          <a:solidFill>
            <a:schemeClr val="accent1"/>
          </a:solidFill>
          <a:ln w="19050">
            <a:solidFill>
              <a:srgbClr val="000000"/>
            </a:solidFill>
            <a:miter lim="800000"/>
            <a:headEnd/>
            <a:tailEnd/>
          </a:ln>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800" b="1">
                <a:solidFill>
                  <a:srgbClr val="000000"/>
                </a:solidFill>
                <a:latin typeface="Tahoma" charset="0"/>
              </a:rPr>
              <a:t>MA</a:t>
            </a:r>
          </a:p>
        </p:txBody>
      </p:sp>
      <p:sp>
        <p:nvSpPr>
          <p:cNvPr id="90" name="Text Box 50"/>
          <p:cNvSpPr txBox="1">
            <a:spLocks noChangeArrowheads="1"/>
          </p:cNvSpPr>
          <p:nvPr/>
        </p:nvSpPr>
        <p:spPr bwMode="auto">
          <a:xfrm>
            <a:off x="7459663" y="1410417"/>
            <a:ext cx="731837" cy="457200"/>
          </a:xfrm>
          <a:prstGeom prst="rect">
            <a:avLst/>
          </a:prstGeom>
          <a:solidFill>
            <a:schemeClr val="accent1"/>
          </a:solidFill>
          <a:ln w="19050">
            <a:solidFill>
              <a:srgbClr val="000000"/>
            </a:solidFill>
            <a:miter lim="800000"/>
            <a:headEnd/>
            <a:tailEnd/>
          </a:ln>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800" b="1">
                <a:solidFill>
                  <a:srgbClr val="000000"/>
                </a:solidFill>
                <a:latin typeface="Tahoma" charset="0"/>
              </a:rPr>
              <a:t>MK</a:t>
            </a:r>
          </a:p>
        </p:txBody>
      </p:sp>
      <p:sp>
        <p:nvSpPr>
          <p:cNvPr id="91" name="AutoShape 54"/>
          <p:cNvSpPr>
            <a:spLocks noChangeArrowheads="1"/>
          </p:cNvSpPr>
          <p:nvPr/>
        </p:nvSpPr>
        <p:spPr bwMode="auto">
          <a:xfrm>
            <a:off x="2243138" y="1815858"/>
            <a:ext cx="182562" cy="182562"/>
          </a:xfrm>
          <a:prstGeom prst="star8">
            <a:avLst>
              <a:gd name="adj" fmla="val 382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92" name="Rectangle 58"/>
          <p:cNvSpPr>
            <a:spLocks noChangeArrowheads="1"/>
          </p:cNvSpPr>
          <p:nvPr/>
        </p:nvSpPr>
        <p:spPr bwMode="auto">
          <a:xfrm>
            <a:off x="2219325" y="1390198"/>
            <a:ext cx="866775" cy="457200"/>
          </a:xfrm>
          <a:prstGeom prst="rect">
            <a:avLst/>
          </a:prstGeom>
          <a:solidFill>
            <a:schemeClr val="accent1"/>
          </a:solidFill>
          <a:ln w="19050">
            <a:solidFill>
              <a:srgbClr val="000000"/>
            </a:solidFill>
            <a:miter lim="800000"/>
            <a:headEnd/>
            <a:tailEnd/>
          </a:ln>
        </p:spPr>
        <p:txBody>
          <a:bodyPr lIns="0" rIns="0" bIns="0" anchor="ctr" anchorCtr="1"/>
          <a:lstStyle/>
          <a:p>
            <a:pPr>
              <a:lnSpc>
                <a:spcPct val="65000"/>
              </a:lnSpc>
            </a:pPr>
            <a:r>
              <a:rPr lang="id-ID" sz="1400" b="1"/>
              <a:t>Presiden</a:t>
            </a:r>
          </a:p>
        </p:txBody>
      </p:sp>
      <p:sp>
        <p:nvSpPr>
          <p:cNvPr id="531503" name="Text Box 67"/>
          <p:cNvSpPr txBox="1">
            <a:spLocks noChangeArrowheads="1"/>
          </p:cNvSpPr>
          <p:nvPr/>
        </p:nvSpPr>
        <p:spPr bwMode="auto">
          <a:xfrm>
            <a:off x="7467600" y="457200"/>
            <a:ext cx="12192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r"/>
            <a:r>
              <a:rPr lang="id-ID" sz="1800" dirty="0">
                <a:solidFill>
                  <a:srgbClr val="000000"/>
                </a:solidFill>
                <a:latin typeface="Tahoma" charset="0"/>
              </a:rPr>
              <a:t>PUSAT</a:t>
            </a:r>
          </a:p>
        </p:txBody>
      </p:sp>
      <p:sp>
        <p:nvSpPr>
          <p:cNvPr id="531504" name="Text Box 68"/>
          <p:cNvSpPr txBox="1">
            <a:spLocks noChangeArrowheads="1"/>
          </p:cNvSpPr>
          <p:nvPr/>
        </p:nvSpPr>
        <p:spPr bwMode="auto">
          <a:xfrm>
            <a:off x="7950226" y="2725947"/>
            <a:ext cx="123666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r"/>
            <a:r>
              <a:rPr lang="id-ID" sz="1800" dirty="0">
                <a:solidFill>
                  <a:srgbClr val="000000"/>
                </a:solidFill>
                <a:latin typeface="Tahoma" charset="0"/>
              </a:rPr>
              <a:t>DAERAH</a:t>
            </a:r>
          </a:p>
        </p:txBody>
      </p:sp>
      <p:sp>
        <p:nvSpPr>
          <p:cNvPr id="95" name="Text Box 72"/>
          <p:cNvSpPr txBox="1">
            <a:spLocks noChangeArrowheads="1"/>
          </p:cNvSpPr>
          <p:nvPr/>
        </p:nvSpPr>
        <p:spPr bwMode="auto">
          <a:xfrm>
            <a:off x="7150100" y="4110246"/>
            <a:ext cx="1447800" cy="520700"/>
          </a:xfrm>
          <a:prstGeom prst="rect">
            <a:avLst/>
          </a:prstGeom>
          <a:solidFill>
            <a:schemeClr val="accent1"/>
          </a:solidFill>
          <a:ln w="19050">
            <a:solidFill>
              <a:srgbClr val="000000"/>
            </a:solidFill>
            <a:miter lim="800000"/>
            <a:headEnd/>
            <a:tailEnd/>
          </a:ln>
        </p:spPr>
        <p:txBody>
          <a:bodyPr anchor="b"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200" dirty="0">
                <a:solidFill>
                  <a:srgbClr val="000000"/>
                </a:solidFill>
                <a:latin typeface="Tahoma" charset="0"/>
              </a:rPr>
              <a:t>Lingkungan Peradilan </a:t>
            </a:r>
            <a:r>
              <a:rPr lang="id-ID" sz="1200" b="1" dirty="0">
                <a:solidFill>
                  <a:srgbClr val="000000"/>
                </a:solidFill>
                <a:latin typeface="Tahoma" charset="0"/>
              </a:rPr>
              <a:t>TUN</a:t>
            </a:r>
          </a:p>
        </p:txBody>
      </p:sp>
      <p:sp>
        <p:nvSpPr>
          <p:cNvPr id="96" name="Text Box 73"/>
          <p:cNvSpPr txBox="1">
            <a:spLocks noChangeArrowheads="1"/>
          </p:cNvSpPr>
          <p:nvPr/>
        </p:nvSpPr>
        <p:spPr bwMode="auto">
          <a:xfrm>
            <a:off x="6972300" y="3665746"/>
            <a:ext cx="1447800" cy="520700"/>
          </a:xfrm>
          <a:prstGeom prst="rect">
            <a:avLst/>
          </a:prstGeom>
          <a:solidFill>
            <a:schemeClr val="accent1"/>
          </a:solidFill>
          <a:ln w="19050">
            <a:solidFill>
              <a:srgbClr val="000000"/>
            </a:solidFill>
            <a:miter lim="800000"/>
            <a:headEnd/>
            <a:tailEnd/>
          </a:ln>
        </p:spPr>
        <p:txBody>
          <a:bodyPr anchor="b"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200">
                <a:solidFill>
                  <a:srgbClr val="000000"/>
                </a:solidFill>
                <a:latin typeface="Tahoma" charset="0"/>
              </a:rPr>
              <a:t>Lingkungan Peradilan </a:t>
            </a:r>
            <a:r>
              <a:rPr lang="id-ID" sz="1200" b="1">
                <a:solidFill>
                  <a:srgbClr val="000000"/>
                </a:solidFill>
                <a:latin typeface="Tahoma" charset="0"/>
              </a:rPr>
              <a:t>Militer</a:t>
            </a:r>
          </a:p>
        </p:txBody>
      </p:sp>
      <p:sp>
        <p:nvSpPr>
          <p:cNvPr id="97" name="Text Box 74"/>
          <p:cNvSpPr txBox="1">
            <a:spLocks noChangeArrowheads="1"/>
          </p:cNvSpPr>
          <p:nvPr/>
        </p:nvSpPr>
        <p:spPr bwMode="auto">
          <a:xfrm>
            <a:off x="6807200" y="3233946"/>
            <a:ext cx="1447800" cy="520700"/>
          </a:xfrm>
          <a:prstGeom prst="rect">
            <a:avLst/>
          </a:prstGeom>
          <a:solidFill>
            <a:schemeClr val="accent1"/>
          </a:solidFill>
          <a:ln w="19050">
            <a:solidFill>
              <a:srgbClr val="000000"/>
            </a:solidFill>
            <a:miter lim="800000"/>
            <a:headEnd/>
            <a:tailEnd/>
          </a:ln>
        </p:spPr>
        <p:txBody>
          <a:bodyPr anchor="b"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200" dirty="0">
                <a:solidFill>
                  <a:srgbClr val="000000"/>
                </a:solidFill>
                <a:latin typeface="Tahoma" charset="0"/>
              </a:rPr>
              <a:t>Lingkungan Peradilan </a:t>
            </a:r>
            <a:r>
              <a:rPr lang="id-ID" sz="1200" b="1" dirty="0">
                <a:solidFill>
                  <a:srgbClr val="000000"/>
                </a:solidFill>
                <a:latin typeface="Tahoma" charset="0"/>
              </a:rPr>
              <a:t>Agama</a:t>
            </a:r>
          </a:p>
        </p:txBody>
      </p:sp>
      <p:sp>
        <p:nvSpPr>
          <p:cNvPr id="98" name="Text Box 75"/>
          <p:cNvSpPr txBox="1">
            <a:spLocks noChangeArrowheads="1"/>
          </p:cNvSpPr>
          <p:nvPr/>
        </p:nvSpPr>
        <p:spPr bwMode="auto">
          <a:xfrm>
            <a:off x="6642100" y="2802146"/>
            <a:ext cx="1447800" cy="520700"/>
          </a:xfrm>
          <a:prstGeom prst="rect">
            <a:avLst/>
          </a:prstGeom>
          <a:solidFill>
            <a:schemeClr val="accent1"/>
          </a:solidFill>
          <a:ln w="19050">
            <a:solidFill>
              <a:srgbClr val="000000"/>
            </a:solidFill>
            <a:miter lim="800000"/>
            <a:headEnd/>
            <a:tailEnd/>
          </a:ln>
        </p:spPr>
        <p:txBody>
          <a:bodyPr anchor="b"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200" dirty="0">
                <a:solidFill>
                  <a:srgbClr val="000000"/>
                </a:solidFill>
                <a:latin typeface="Tahoma" charset="0"/>
              </a:rPr>
              <a:t>Lingkungan Peradilan </a:t>
            </a:r>
            <a:r>
              <a:rPr lang="id-ID" sz="1200" b="1" dirty="0">
                <a:solidFill>
                  <a:srgbClr val="000000"/>
                </a:solidFill>
                <a:latin typeface="Tahoma" charset="0"/>
              </a:rPr>
              <a:t>Umum</a:t>
            </a:r>
          </a:p>
        </p:txBody>
      </p:sp>
      <p:sp>
        <p:nvSpPr>
          <p:cNvPr id="99" name="Text Box 76"/>
          <p:cNvSpPr txBox="1">
            <a:spLocks noChangeArrowheads="1"/>
          </p:cNvSpPr>
          <p:nvPr/>
        </p:nvSpPr>
        <p:spPr bwMode="auto">
          <a:xfrm>
            <a:off x="642938" y="2773571"/>
            <a:ext cx="914400" cy="444500"/>
          </a:xfrm>
          <a:prstGeom prst="rect">
            <a:avLst/>
          </a:prstGeom>
          <a:solidFill>
            <a:schemeClr val="accent1"/>
          </a:solidFill>
          <a:ln w="19050">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Perwakilan BPK Provinsi</a:t>
            </a:r>
          </a:p>
        </p:txBody>
      </p:sp>
      <p:sp>
        <p:nvSpPr>
          <p:cNvPr id="100" name="Text Box 77"/>
          <p:cNvSpPr txBox="1">
            <a:spLocks noChangeArrowheads="1"/>
          </p:cNvSpPr>
          <p:nvPr/>
        </p:nvSpPr>
        <p:spPr bwMode="auto">
          <a:xfrm>
            <a:off x="1614488" y="2779921"/>
            <a:ext cx="1447800" cy="381000"/>
          </a:xfrm>
          <a:prstGeom prst="rect">
            <a:avLst/>
          </a:prstGeom>
          <a:solidFill>
            <a:schemeClr val="accent1"/>
          </a:solidFill>
          <a:ln w="19050">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Pemerintahan Daerah  Provinsi</a:t>
            </a:r>
          </a:p>
        </p:txBody>
      </p:sp>
      <p:sp>
        <p:nvSpPr>
          <p:cNvPr id="101" name="Text Box 78"/>
          <p:cNvSpPr txBox="1">
            <a:spLocks noChangeArrowheads="1"/>
          </p:cNvSpPr>
          <p:nvPr/>
        </p:nvSpPr>
        <p:spPr bwMode="auto">
          <a:xfrm>
            <a:off x="2324100" y="3160921"/>
            <a:ext cx="738188" cy="307975"/>
          </a:xfrm>
          <a:prstGeom prst="rect">
            <a:avLst/>
          </a:prstGeom>
          <a:solidFill>
            <a:schemeClr val="accent1"/>
          </a:solidFill>
          <a:ln w="19050">
            <a:solidFill>
              <a:srgbClr val="000000"/>
            </a:solidFill>
            <a:miter lim="800000"/>
            <a:headEnd/>
            <a:tailEnd/>
          </a:ln>
        </p:spPr>
        <p:txBody>
          <a:bodyPr lIns="36000" tIns="36000" rIns="36000" bIns="36000"/>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DPRD</a:t>
            </a:r>
          </a:p>
        </p:txBody>
      </p:sp>
      <p:sp>
        <p:nvSpPr>
          <p:cNvPr id="102" name="Text Box 79"/>
          <p:cNvSpPr txBox="1">
            <a:spLocks noChangeArrowheads="1"/>
          </p:cNvSpPr>
          <p:nvPr/>
        </p:nvSpPr>
        <p:spPr bwMode="auto">
          <a:xfrm>
            <a:off x="1614488" y="3160921"/>
            <a:ext cx="709612" cy="307975"/>
          </a:xfrm>
          <a:prstGeom prst="rect">
            <a:avLst/>
          </a:prstGeom>
          <a:solidFill>
            <a:schemeClr val="accent1"/>
          </a:solidFill>
          <a:ln w="19050">
            <a:solidFill>
              <a:srgbClr val="000000"/>
            </a:solidFill>
            <a:miter lim="800000"/>
            <a:headEnd/>
            <a:tailEnd/>
          </a:ln>
        </p:spPr>
        <p:txBody>
          <a:bodyPr lIns="36000" tIns="36000" rIns="36000" bIns="36000"/>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Gubernur</a:t>
            </a:r>
          </a:p>
        </p:txBody>
      </p:sp>
      <p:sp>
        <p:nvSpPr>
          <p:cNvPr id="103" name="Text Box 80"/>
          <p:cNvSpPr txBox="1">
            <a:spLocks noChangeArrowheads="1"/>
          </p:cNvSpPr>
          <p:nvPr/>
        </p:nvSpPr>
        <p:spPr bwMode="auto">
          <a:xfrm>
            <a:off x="1638300" y="3649871"/>
            <a:ext cx="1447800" cy="381000"/>
          </a:xfrm>
          <a:prstGeom prst="rect">
            <a:avLst/>
          </a:prstGeom>
          <a:solidFill>
            <a:schemeClr val="accent1"/>
          </a:solidFill>
          <a:ln w="19050">
            <a:solidFill>
              <a:srgbClr val="000000"/>
            </a:solidFill>
            <a:miter lim="800000"/>
            <a:headEnd/>
            <a:tailEnd/>
          </a:ln>
        </p:spPr>
        <p:txBody>
          <a:bodyPr lIns="36000" tIns="36000" rIns="36000" bIns="36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Pemerintahan Daerah Kabupaten/Kota</a:t>
            </a:r>
          </a:p>
        </p:txBody>
      </p:sp>
      <p:sp>
        <p:nvSpPr>
          <p:cNvPr id="104" name="Text Box 81"/>
          <p:cNvSpPr txBox="1">
            <a:spLocks noChangeArrowheads="1"/>
          </p:cNvSpPr>
          <p:nvPr/>
        </p:nvSpPr>
        <p:spPr bwMode="auto">
          <a:xfrm>
            <a:off x="2324100" y="4030871"/>
            <a:ext cx="762000" cy="377825"/>
          </a:xfrm>
          <a:prstGeom prst="rect">
            <a:avLst/>
          </a:prstGeom>
          <a:solidFill>
            <a:schemeClr val="accent1"/>
          </a:solidFill>
          <a:ln w="19050">
            <a:solidFill>
              <a:srgbClr val="000000"/>
            </a:solidFill>
            <a:miter lim="800000"/>
            <a:headEnd/>
            <a:tailEnd/>
          </a:ln>
        </p:spPr>
        <p:txBody>
          <a:bodyPr lIns="36000" tIns="36000" rIns="36000" bIns="36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DPRD</a:t>
            </a:r>
          </a:p>
        </p:txBody>
      </p:sp>
      <p:sp>
        <p:nvSpPr>
          <p:cNvPr id="105" name="Text Box 82"/>
          <p:cNvSpPr txBox="1">
            <a:spLocks noChangeArrowheads="1"/>
          </p:cNvSpPr>
          <p:nvPr/>
        </p:nvSpPr>
        <p:spPr bwMode="auto">
          <a:xfrm>
            <a:off x="1638300" y="4030871"/>
            <a:ext cx="685800" cy="377825"/>
          </a:xfrm>
          <a:prstGeom prst="rect">
            <a:avLst/>
          </a:prstGeom>
          <a:solidFill>
            <a:schemeClr val="accent1"/>
          </a:solidFill>
          <a:ln w="19050">
            <a:solidFill>
              <a:srgbClr val="000000"/>
            </a:solidFill>
            <a:miter lim="800000"/>
            <a:headEnd/>
            <a:tailEnd/>
          </a:ln>
        </p:spPr>
        <p:txBody>
          <a:bodyPr lIns="36000" tIns="36000" rIns="36000" bIns="36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r>
              <a:rPr lang="id-ID" sz="1000">
                <a:solidFill>
                  <a:srgbClr val="000000"/>
                </a:solidFill>
                <a:latin typeface="Tahoma" charset="0"/>
              </a:rPr>
              <a:t>Bupati/</a:t>
            </a:r>
          </a:p>
          <a:p>
            <a:r>
              <a:rPr lang="id-ID" sz="1000">
                <a:solidFill>
                  <a:srgbClr val="000000"/>
                </a:solidFill>
                <a:latin typeface="Tahoma" charset="0"/>
              </a:rPr>
              <a:t>Walikota</a:t>
            </a:r>
          </a:p>
        </p:txBody>
      </p:sp>
      <p:sp>
        <p:nvSpPr>
          <p:cNvPr id="531516" name="Text Box 86"/>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fld id="{3B66EC45-720D-44F1-8273-C135B8E1D586}" type="slidenum">
              <a:rPr lang="id-ID" sz="2000" smtClean="0">
                <a:solidFill>
                  <a:srgbClr val="000000"/>
                </a:solidFill>
                <a:latin typeface="Arial Rounded MT Bold" charset="0"/>
              </a:rPr>
              <a:pPr>
                <a:spcBef>
                  <a:spcPct val="50000"/>
                </a:spcBef>
              </a:pPr>
              <a:t>43</a:t>
            </a:fld>
            <a:endParaRPr lang="id-ID" sz="2000" dirty="0">
              <a:solidFill>
                <a:srgbClr val="000000"/>
              </a:solidFill>
              <a:latin typeface="Arial Rounded MT Bold" charset="0"/>
            </a:endParaRPr>
          </a:p>
        </p:txBody>
      </p:sp>
      <p:sp>
        <p:nvSpPr>
          <p:cNvPr id="531517" name="AutoShape 32"/>
          <p:cNvSpPr>
            <a:spLocks noChangeArrowheads="1"/>
          </p:cNvSpPr>
          <p:nvPr/>
        </p:nvSpPr>
        <p:spPr bwMode="auto">
          <a:xfrm>
            <a:off x="3263151" y="573494"/>
            <a:ext cx="3068637" cy="417105"/>
          </a:xfrm>
          <a:prstGeom prst="bevel">
            <a:avLst>
              <a:gd name="adj" fmla="val 12500"/>
            </a:avLst>
          </a:prstGeom>
          <a:solidFill>
            <a:srgbClr val="FF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p>
            <a:pPr algn="ctr"/>
            <a:r>
              <a:rPr lang="id-ID" sz="2000" b="1" dirty="0">
                <a:solidFill>
                  <a:srgbClr val="FFFFFF"/>
                </a:solidFill>
              </a:rPr>
              <a:t>UUD NRI TAHUN 1945</a:t>
            </a:r>
          </a:p>
        </p:txBody>
      </p:sp>
      <p:sp>
        <p:nvSpPr>
          <p:cNvPr id="63" name="Line 8"/>
          <p:cNvSpPr>
            <a:spLocks noChangeShapeType="1"/>
          </p:cNvSpPr>
          <p:nvPr/>
        </p:nvSpPr>
        <p:spPr bwMode="auto">
          <a:xfrm>
            <a:off x="2324100" y="3423122"/>
            <a:ext cx="0" cy="216000"/>
          </a:xfrm>
          <a:prstGeom prst="line">
            <a:avLst/>
          </a:prstGeom>
          <a:noFill/>
          <a:ln w="19050">
            <a:solidFill>
              <a:schemeClr val="tx1"/>
            </a:solidFill>
            <a:round/>
            <a:headEnd type="none"/>
            <a:tailEnd type="triangle"/>
          </a:ln>
          <a:extLst>
            <a:ext uri="{909E8E84-426E-40DD-AFC4-6F175D3DCCD1}">
              <a14:hiddenFill xmlns:a14="http://schemas.microsoft.com/office/drawing/2010/main">
                <a:noFill/>
              </a14:hiddenFill>
            </a:ext>
          </a:extLst>
        </p:spPr>
        <p:txBody>
          <a:bodyPr/>
          <a:lstStyle/>
          <a:p>
            <a:r>
              <a:rPr lang="en-US" dirty="0" smtClean="0"/>
              <a:t>`</a:t>
            </a:r>
            <a:endParaRPr lang="en-US" dirty="0"/>
          </a:p>
        </p:txBody>
      </p:sp>
      <p:grpSp>
        <p:nvGrpSpPr>
          <p:cNvPr id="120" name="Group 119"/>
          <p:cNvGrpSpPr/>
          <p:nvPr/>
        </p:nvGrpSpPr>
        <p:grpSpPr>
          <a:xfrm>
            <a:off x="808037" y="4883988"/>
            <a:ext cx="7383463" cy="1705426"/>
            <a:chOff x="228600" y="990600"/>
            <a:chExt cx="8686800" cy="3591735"/>
          </a:xfrm>
        </p:grpSpPr>
        <p:grpSp>
          <p:nvGrpSpPr>
            <p:cNvPr id="121" name="Group 120"/>
            <p:cNvGrpSpPr>
              <a:grpSpLocks/>
            </p:cNvGrpSpPr>
            <p:nvPr/>
          </p:nvGrpSpPr>
          <p:grpSpPr bwMode="auto">
            <a:xfrm>
              <a:off x="228600" y="2822114"/>
              <a:ext cx="8680450" cy="1760221"/>
              <a:chOff x="228600" y="3029722"/>
              <a:chExt cx="8680450" cy="2263141"/>
            </a:xfrm>
          </p:grpSpPr>
          <p:sp>
            <p:nvSpPr>
              <p:cNvPr id="138" name="Text Box 5"/>
              <p:cNvSpPr txBox="1">
                <a:spLocks noChangeArrowheads="1"/>
              </p:cNvSpPr>
              <p:nvPr/>
            </p:nvSpPr>
            <p:spPr bwMode="auto">
              <a:xfrm>
                <a:off x="5340350" y="3029722"/>
                <a:ext cx="3568700" cy="2263141"/>
              </a:xfrm>
              <a:prstGeom prst="rect">
                <a:avLst/>
              </a:prstGeom>
              <a:solidFill>
                <a:srgbClr val="33CC33">
                  <a:alpha val="27058"/>
                </a:srgbClr>
              </a:solidFill>
              <a:ln w="28575">
                <a:solidFill>
                  <a:schemeClr val="tx1"/>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950" b="1" dirty="0">
                    <a:solidFill>
                      <a:srgbClr val="000000"/>
                    </a:solidFill>
                    <a:latin typeface="Tahoma" charset="0"/>
                  </a:rPr>
                  <a:t>Kekuasaan kehakiman merupakan kekuasaan </a:t>
                </a:r>
              </a:p>
              <a:p>
                <a:pPr algn="ctr"/>
                <a:r>
                  <a:rPr lang="id-ID" sz="950" b="1" dirty="0">
                    <a:solidFill>
                      <a:srgbClr val="000000"/>
                    </a:solidFill>
                    <a:latin typeface="Tahoma" charset="0"/>
                  </a:rPr>
                  <a:t>yang merdeka untuk menyelenggarakan</a:t>
                </a:r>
              </a:p>
              <a:p>
                <a:pPr algn="ctr"/>
                <a:r>
                  <a:rPr lang="id-ID" sz="950" b="1" dirty="0">
                    <a:solidFill>
                      <a:srgbClr val="000000"/>
                    </a:solidFill>
                    <a:latin typeface="Tahoma" charset="0"/>
                  </a:rPr>
                  <a:t>peradilan guna menegakkan </a:t>
                </a:r>
              </a:p>
              <a:p>
                <a:pPr algn="ctr">
                  <a:buFont typeface="Wingdings" charset="0"/>
                  <a:buNone/>
                </a:pPr>
                <a:r>
                  <a:rPr lang="id-ID" sz="950" b="1" dirty="0">
                    <a:solidFill>
                      <a:srgbClr val="000000"/>
                    </a:solidFill>
                    <a:latin typeface="Tahoma" charset="0"/>
                  </a:rPr>
                  <a:t>hukum dan keadilan</a:t>
                </a:r>
              </a:p>
              <a:p>
                <a:pPr algn="ctr">
                  <a:buFont typeface="Wingdings" charset="0"/>
                  <a:buNone/>
                </a:pPr>
                <a:r>
                  <a:rPr lang="id-ID" sz="950" b="1" dirty="0">
                    <a:solidFill>
                      <a:srgbClr val="000000"/>
                    </a:solidFill>
                    <a:latin typeface="Tahoma" charset="0"/>
                  </a:rPr>
                  <a:t>Pasal 24 (1)</a:t>
                </a:r>
                <a:r>
                  <a:rPr lang="id-ID" sz="950" b="1" dirty="0" err="1">
                    <a:solidFill>
                      <a:srgbClr val="000000"/>
                    </a:solidFill>
                    <a:latin typeface="Tahoma" charset="0"/>
                  </a:rPr>
                  <a:t>***</a:t>
                </a:r>
                <a:endParaRPr lang="id-ID" sz="950" b="1" dirty="0">
                  <a:solidFill>
                    <a:srgbClr val="000000"/>
                  </a:solidFill>
                  <a:latin typeface="Tahoma" charset="0"/>
                </a:endParaRPr>
              </a:p>
              <a:p>
                <a:pPr algn="ctr"/>
                <a:endParaRPr lang="id-ID" sz="950" b="1" dirty="0">
                  <a:solidFill>
                    <a:srgbClr val="000000"/>
                  </a:solidFill>
                  <a:latin typeface="Tahoma" charset="0"/>
                </a:endParaRPr>
              </a:p>
            </p:txBody>
          </p:sp>
          <p:sp>
            <p:nvSpPr>
              <p:cNvPr id="139" name="Text Box 9"/>
              <p:cNvSpPr txBox="1">
                <a:spLocks noChangeArrowheads="1"/>
              </p:cNvSpPr>
              <p:nvPr/>
            </p:nvSpPr>
            <p:spPr bwMode="auto">
              <a:xfrm>
                <a:off x="2773363" y="3029722"/>
                <a:ext cx="2332037" cy="2263138"/>
              </a:xfrm>
              <a:prstGeom prst="rect">
                <a:avLst/>
              </a:prstGeom>
              <a:solidFill>
                <a:srgbClr val="33CC33">
                  <a:alpha val="27058"/>
                </a:srgbClr>
              </a:solidFill>
              <a:ln w="28575">
                <a:solidFill>
                  <a:schemeClr val="tx1"/>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buFont typeface="Wingdings" charset="0"/>
                  <a:buNone/>
                </a:pPr>
                <a:r>
                  <a:rPr lang="id-ID" sz="1250" b="1" dirty="0" smtClean="0">
                    <a:solidFill>
                      <a:srgbClr val="000000"/>
                    </a:solidFill>
                    <a:latin typeface="Tahoma" charset="0"/>
                  </a:rPr>
                  <a:t>Memegang </a:t>
                </a:r>
                <a:r>
                  <a:rPr lang="id-ID" sz="1250" b="1" dirty="0">
                    <a:solidFill>
                      <a:srgbClr val="000000"/>
                    </a:solidFill>
                    <a:latin typeface="Tahoma" charset="0"/>
                  </a:rPr>
                  <a:t>kekuasaan pemerintahan</a:t>
                </a:r>
              </a:p>
              <a:p>
                <a:pPr algn="ctr">
                  <a:buFont typeface="Wingdings" charset="0"/>
                  <a:buNone/>
                </a:pPr>
                <a:r>
                  <a:rPr lang="id-ID" sz="1250" b="1" dirty="0">
                    <a:solidFill>
                      <a:srgbClr val="000000"/>
                    </a:solidFill>
                    <a:latin typeface="Tahoma" charset="0"/>
                  </a:rPr>
                  <a:t>Pasal 4 (1)</a:t>
                </a:r>
              </a:p>
              <a:p>
                <a:pPr algn="ctr"/>
                <a:endParaRPr lang="id-ID" sz="1250" b="1" dirty="0">
                  <a:solidFill>
                    <a:srgbClr val="000000"/>
                  </a:solidFill>
                  <a:latin typeface="Tahoma" charset="0"/>
                </a:endParaRPr>
              </a:p>
            </p:txBody>
          </p:sp>
          <p:sp>
            <p:nvSpPr>
              <p:cNvPr id="140" name="Text Box 14"/>
              <p:cNvSpPr txBox="1">
                <a:spLocks noChangeArrowheads="1"/>
              </p:cNvSpPr>
              <p:nvPr/>
            </p:nvSpPr>
            <p:spPr bwMode="auto">
              <a:xfrm>
                <a:off x="228600" y="3029722"/>
                <a:ext cx="2293938" cy="2263141"/>
              </a:xfrm>
              <a:prstGeom prst="rect">
                <a:avLst/>
              </a:prstGeom>
              <a:solidFill>
                <a:srgbClr val="33CC33">
                  <a:alpha val="27058"/>
                </a:srgbClr>
              </a:solidFill>
              <a:ln w="28575">
                <a:solidFill>
                  <a:schemeClr val="tx1"/>
                </a:solidFill>
                <a:miter lim="800000"/>
                <a:headEnd/>
                <a:tailEnd/>
              </a:ln>
            </p:spPr>
            <p:txBody>
              <a:bodyPr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buFont typeface="Wingdings" charset="0"/>
                  <a:buNone/>
                </a:pPr>
                <a:r>
                  <a:rPr lang="id-ID" sz="1200" b="1" dirty="0">
                    <a:solidFill>
                      <a:srgbClr val="000000"/>
                    </a:solidFill>
                    <a:latin typeface="Tahoma" charset="0"/>
                  </a:rPr>
                  <a:t>Memegang kekuasaan membentuk UU</a:t>
                </a:r>
              </a:p>
              <a:p>
                <a:pPr algn="ctr">
                  <a:buFont typeface="Wingdings" charset="0"/>
                  <a:buNone/>
                </a:pPr>
                <a:r>
                  <a:rPr lang="id-ID" sz="1200" b="1" dirty="0">
                    <a:solidFill>
                      <a:srgbClr val="000000"/>
                    </a:solidFill>
                    <a:latin typeface="Tahoma" charset="0"/>
                  </a:rPr>
                  <a:t>Pasal 20 (1)*</a:t>
                </a:r>
              </a:p>
              <a:p>
                <a:pPr algn="ctr"/>
                <a:endParaRPr lang="id-ID" sz="1200" b="1" dirty="0">
                  <a:solidFill>
                    <a:srgbClr val="000000"/>
                  </a:solidFill>
                  <a:latin typeface="Tahoma" charset="0"/>
                </a:endParaRPr>
              </a:p>
            </p:txBody>
          </p:sp>
        </p:grpSp>
        <p:grpSp>
          <p:nvGrpSpPr>
            <p:cNvPr id="122" name="Group 121"/>
            <p:cNvGrpSpPr>
              <a:grpSpLocks/>
            </p:cNvGrpSpPr>
            <p:nvPr/>
          </p:nvGrpSpPr>
          <p:grpSpPr bwMode="auto">
            <a:xfrm>
              <a:off x="1144588" y="2419350"/>
              <a:ext cx="6211887" cy="324000"/>
              <a:chOff x="1144588" y="2419350"/>
              <a:chExt cx="6211887" cy="666750"/>
            </a:xfrm>
          </p:grpSpPr>
          <p:sp>
            <p:nvSpPr>
              <p:cNvPr id="135" name="AutoShape 13"/>
              <p:cNvSpPr>
                <a:spLocks noChangeArrowheads="1"/>
              </p:cNvSpPr>
              <p:nvPr/>
            </p:nvSpPr>
            <p:spPr bwMode="auto">
              <a:xfrm>
                <a:off x="3708400" y="2425700"/>
                <a:ext cx="461963" cy="658813"/>
              </a:xfrm>
              <a:prstGeom prst="downArrow">
                <a:avLst>
                  <a:gd name="adj1" fmla="val 50000"/>
                  <a:gd name="adj2" fmla="val 35653"/>
                </a:avLst>
              </a:prstGeom>
              <a:solidFill>
                <a:schemeClr val="bg2"/>
              </a:solidFill>
              <a:ln w="9525">
                <a:solidFill>
                  <a:schemeClr val="tx1"/>
                </a:solidFill>
                <a:miter lim="800000"/>
                <a:headEnd/>
                <a:tailEnd/>
              </a:ln>
            </p:spPr>
            <p:txBody>
              <a:bodyPr wrap="none" anchor="ctr"/>
              <a:lstStyle/>
              <a:p>
                <a:pPr algn="ctr"/>
                <a:endParaRPr lang="en-GB"/>
              </a:p>
            </p:txBody>
          </p:sp>
          <p:sp>
            <p:nvSpPr>
              <p:cNvPr id="136" name="AutoShape 16"/>
              <p:cNvSpPr>
                <a:spLocks noChangeArrowheads="1"/>
              </p:cNvSpPr>
              <p:nvPr/>
            </p:nvSpPr>
            <p:spPr bwMode="auto">
              <a:xfrm>
                <a:off x="1144588" y="2425700"/>
                <a:ext cx="461962" cy="660400"/>
              </a:xfrm>
              <a:prstGeom prst="downArrow">
                <a:avLst>
                  <a:gd name="adj1" fmla="val 50000"/>
                  <a:gd name="adj2" fmla="val 35739"/>
                </a:avLst>
              </a:prstGeom>
              <a:solidFill>
                <a:schemeClr val="bg2"/>
              </a:solidFill>
              <a:ln w="9525">
                <a:solidFill>
                  <a:schemeClr val="tx1"/>
                </a:solidFill>
                <a:miter lim="800000"/>
                <a:headEnd/>
                <a:tailEnd/>
              </a:ln>
            </p:spPr>
            <p:txBody>
              <a:bodyPr wrap="none" anchor="ctr"/>
              <a:lstStyle/>
              <a:p>
                <a:pPr algn="ctr"/>
                <a:endParaRPr lang="en-GB"/>
              </a:p>
            </p:txBody>
          </p:sp>
          <p:sp>
            <p:nvSpPr>
              <p:cNvPr id="137" name="AutoShape 11"/>
              <p:cNvSpPr>
                <a:spLocks noChangeArrowheads="1"/>
              </p:cNvSpPr>
              <p:nvPr/>
            </p:nvSpPr>
            <p:spPr bwMode="auto">
              <a:xfrm>
                <a:off x="6894513" y="2419350"/>
                <a:ext cx="461962" cy="658813"/>
              </a:xfrm>
              <a:prstGeom prst="downArrow">
                <a:avLst>
                  <a:gd name="adj1" fmla="val 50000"/>
                  <a:gd name="adj2" fmla="val 35653"/>
                </a:avLst>
              </a:prstGeom>
              <a:solidFill>
                <a:schemeClr val="bg2"/>
              </a:solidFill>
              <a:ln w="9525">
                <a:solidFill>
                  <a:schemeClr val="tx1"/>
                </a:solidFill>
                <a:miter lim="800000"/>
                <a:headEnd/>
                <a:tailEnd/>
              </a:ln>
            </p:spPr>
            <p:txBody>
              <a:bodyPr wrap="none" anchor="ctr"/>
              <a:lstStyle/>
              <a:p>
                <a:pPr algn="ctr"/>
                <a:endParaRPr lang="en-GB"/>
              </a:p>
            </p:txBody>
          </p:sp>
        </p:grpSp>
        <p:grpSp>
          <p:nvGrpSpPr>
            <p:cNvPr id="123" name="Group 122"/>
            <p:cNvGrpSpPr>
              <a:grpSpLocks/>
            </p:cNvGrpSpPr>
            <p:nvPr/>
          </p:nvGrpSpPr>
          <p:grpSpPr bwMode="auto">
            <a:xfrm>
              <a:off x="381000" y="1143000"/>
              <a:ext cx="1951038" cy="1241425"/>
              <a:chOff x="381000" y="1143000"/>
              <a:chExt cx="1951038" cy="1241425"/>
            </a:xfrm>
          </p:grpSpPr>
          <p:sp>
            <p:nvSpPr>
              <p:cNvPr id="133" name="Rectangle 15"/>
              <p:cNvSpPr>
                <a:spLocks noChangeArrowheads="1"/>
              </p:cNvSpPr>
              <p:nvPr/>
            </p:nvSpPr>
            <p:spPr bwMode="auto">
              <a:xfrm>
                <a:off x="381000" y="1657350"/>
                <a:ext cx="1951038" cy="727075"/>
              </a:xfrm>
              <a:prstGeom prst="rect">
                <a:avLst/>
              </a:prstGeom>
              <a:solidFill>
                <a:srgbClr val="0066FF"/>
              </a:solidFill>
              <a:ln w="28575">
                <a:solidFill>
                  <a:schemeClr val="tx1"/>
                </a:solidFill>
                <a:miter lim="800000"/>
                <a:headEnd/>
                <a:tailEnd/>
              </a:ln>
            </p:spPr>
            <p:txBody>
              <a:bodyPr anchor="ctr" anchorCtr="1"/>
              <a:lstStyle/>
              <a:p>
                <a:pPr algn="ctr"/>
                <a:r>
                  <a:rPr lang="id-ID" sz="2200" b="1" dirty="0">
                    <a:solidFill>
                      <a:srgbClr val="BBE0E3"/>
                    </a:solidFill>
                  </a:rPr>
                  <a:t>DPR</a:t>
                </a:r>
              </a:p>
            </p:txBody>
          </p:sp>
          <p:sp>
            <p:nvSpPr>
              <p:cNvPr id="134" name="Rectangle 15"/>
              <p:cNvSpPr>
                <a:spLocks noChangeArrowheads="1"/>
              </p:cNvSpPr>
              <p:nvPr/>
            </p:nvSpPr>
            <p:spPr bwMode="auto">
              <a:xfrm>
                <a:off x="381000" y="1143000"/>
                <a:ext cx="1951038" cy="514350"/>
              </a:xfrm>
              <a:prstGeom prst="rect">
                <a:avLst/>
              </a:prstGeom>
              <a:solidFill>
                <a:srgbClr val="00B0F0"/>
              </a:solidFill>
              <a:ln w="28575">
                <a:solidFill>
                  <a:schemeClr val="tx1"/>
                </a:solidFill>
                <a:miter lim="800000"/>
                <a:headEnd/>
                <a:tailEnd/>
              </a:ln>
              <a:extLst/>
            </p:spPr>
            <p:txBody>
              <a:bodyPr anchor="ctr" anchorCtr="1"/>
              <a:lstStyle/>
              <a:p>
                <a:pPr algn="ctr"/>
                <a:r>
                  <a:rPr lang="id-ID" sz="1800" b="1" dirty="0"/>
                  <a:t>Legislatif</a:t>
                </a:r>
              </a:p>
            </p:txBody>
          </p:sp>
        </p:grpSp>
        <p:grpSp>
          <p:nvGrpSpPr>
            <p:cNvPr id="124" name="Group 123"/>
            <p:cNvGrpSpPr>
              <a:grpSpLocks/>
            </p:cNvGrpSpPr>
            <p:nvPr/>
          </p:nvGrpSpPr>
          <p:grpSpPr bwMode="auto">
            <a:xfrm>
              <a:off x="2895600" y="1143000"/>
              <a:ext cx="2057400" cy="1249363"/>
              <a:chOff x="2895600" y="1143000"/>
              <a:chExt cx="2057400" cy="1249363"/>
            </a:xfrm>
          </p:grpSpPr>
          <p:sp>
            <p:nvSpPr>
              <p:cNvPr id="131" name="Rectangle 10"/>
              <p:cNvSpPr>
                <a:spLocks noChangeArrowheads="1"/>
              </p:cNvSpPr>
              <p:nvPr/>
            </p:nvSpPr>
            <p:spPr bwMode="auto">
              <a:xfrm>
                <a:off x="2895600" y="1665288"/>
                <a:ext cx="2057400" cy="727075"/>
              </a:xfrm>
              <a:prstGeom prst="rect">
                <a:avLst/>
              </a:prstGeom>
              <a:solidFill>
                <a:srgbClr val="0066FF"/>
              </a:solidFill>
              <a:ln w="28575">
                <a:solidFill>
                  <a:schemeClr val="tx1"/>
                </a:solidFill>
                <a:miter lim="800000"/>
                <a:headEnd/>
                <a:tailEnd/>
              </a:ln>
            </p:spPr>
            <p:txBody>
              <a:bodyPr anchor="ctr" anchorCtr="1"/>
              <a:lstStyle/>
              <a:p>
                <a:pPr algn="ctr"/>
                <a:r>
                  <a:rPr lang="id-ID" sz="2400" b="1" dirty="0">
                    <a:solidFill>
                      <a:srgbClr val="BBE0E3"/>
                    </a:solidFill>
                    <a:latin typeface="Trebuchet MS" charset="0"/>
                  </a:rPr>
                  <a:t>Presiden</a:t>
                </a:r>
                <a:endParaRPr lang="id-ID" sz="2400" b="1" dirty="0">
                  <a:solidFill>
                    <a:srgbClr val="BBE0E3"/>
                  </a:solidFill>
                </a:endParaRPr>
              </a:p>
            </p:txBody>
          </p:sp>
          <p:sp>
            <p:nvSpPr>
              <p:cNvPr id="132" name="Rectangle 16"/>
              <p:cNvSpPr>
                <a:spLocks noChangeArrowheads="1"/>
              </p:cNvSpPr>
              <p:nvPr/>
            </p:nvSpPr>
            <p:spPr bwMode="auto">
              <a:xfrm>
                <a:off x="2895600" y="1143000"/>
                <a:ext cx="2057400" cy="533400"/>
              </a:xfrm>
              <a:prstGeom prst="rect">
                <a:avLst/>
              </a:prstGeom>
              <a:solidFill>
                <a:srgbClr val="00B0F0"/>
              </a:solidFill>
              <a:ln w="28575">
                <a:solidFill>
                  <a:schemeClr val="tx1"/>
                </a:solidFill>
                <a:miter lim="800000"/>
                <a:headEnd/>
                <a:tailEnd/>
              </a:ln>
              <a:extLst/>
            </p:spPr>
            <p:txBody>
              <a:bodyPr anchor="ctr" anchorCtr="1"/>
              <a:lstStyle/>
              <a:p>
                <a:pPr algn="ctr"/>
                <a:r>
                  <a:rPr lang="id-ID" sz="1800" b="1" dirty="0"/>
                  <a:t>Eksekutif</a:t>
                </a:r>
              </a:p>
            </p:txBody>
          </p:sp>
        </p:grpSp>
        <p:grpSp>
          <p:nvGrpSpPr>
            <p:cNvPr id="125" name="Group 124"/>
            <p:cNvGrpSpPr>
              <a:grpSpLocks/>
            </p:cNvGrpSpPr>
            <p:nvPr/>
          </p:nvGrpSpPr>
          <p:grpSpPr bwMode="auto">
            <a:xfrm>
              <a:off x="5334000" y="990600"/>
              <a:ext cx="3581400" cy="1571625"/>
              <a:chOff x="5334000" y="990600"/>
              <a:chExt cx="3581400" cy="1571625"/>
            </a:xfrm>
          </p:grpSpPr>
          <p:grpSp>
            <p:nvGrpSpPr>
              <p:cNvPr id="126" name="Group 38"/>
              <p:cNvGrpSpPr>
                <a:grpSpLocks/>
              </p:cNvGrpSpPr>
              <p:nvPr/>
            </p:nvGrpSpPr>
            <p:grpSpPr bwMode="auto">
              <a:xfrm>
                <a:off x="5334000" y="990600"/>
                <a:ext cx="3581400" cy="1571625"/>
                <a:chOff x="3360" y="432"/>
                <a:chExt cx="2256" cy="990"/>
              </a:xfrm>
            </p:grpSpPr>
            <p:sp>
              <p:nvSpPr>
                <p:cNvPr id="128" name="Rectangle 6"/>
                <p:cNvSpPr>
                  <a:spLocks noChangeArrowheads="1"/>
                </p:cNvSpPr>
                <p:nvPr/>
              </p:nvSpPr>
              <p:spPr bwMode="auto">
                <a:xfrm>
                  <a:off x="3360" y="432"/>
                  <a:ext cx="2256" cy="990"/>
                </a:xfrm>
                <a:prstGeom prst="rect">
                  <a:avLst/>
                </a:prstGeom>
                <a:solidFill>
                  <a:schemeClr val="accent1">
                    <a:alpha val="39999"/>
                  </a:schemeClr>
                </a:solidFill>
                <a:ln w="9525">
                  <a:solidFill>
                    <a:schemeClr val="tx1"/>
                  </a:solidFill>
                  <a:prstDash val="sysDot"/>
                  <a:miter lim="800000"/>
                  <a:headEnd/>
                  <a:tailEnd/>
                </a:ln>
              </p:spPr>
              <p:txBody>
                <a:bodyPr/>
                <a:lstStyle/>
                <a:p>
                  <a:pPr algn="ctr"/>
                  <a:endParaRPr lang="en-GB"/>
                </a:p>
              </p:txBody>
            </p:sp>
            <p:sp>
              <p:nvSpPr>
                <p:cNvPr id="129" name="Rectangle 7"/>
                <p:cNvSpPr>
                  <a:spLocks noChangeArrowheads="1"/>
                </p:cNvSpPr>
                <p:nvPr/>
              </p:nvSpPr>
              <p:spPr bwMode="auto">
                <a:xfrm>
                  <a:off x="3465" y="864"/>
                  <a:ext cx="1023" cy="458"/>
                </a:xfrm>
                <a:prstGeom prst="rect">
                  <a:avLst/>
                </a:prstGeom>
                <a:solidFill>
                  <a:srgbClr val="0066FF"/>
                </a:solidFill>
                <a:ln w="28575">
                  <a:solidFill>
                    <a:schemeClr val="tx1"/>
                  </a:solidFill>
                  <a:miter lim="800000"/>
                  <a:headEnd/>
                  <a:tailEnd/>
                </a:ln>
              </p:spPr>
              <p:txBody>
                <a:bodyPr anchor="ctr" anchorCtr="1"/>
                <a:lstStyle/>
                <a:p>
                  <a:pPr algn="ctr"/>
                  <a:r>
                    <a:rPr lang="id-ID" sz="2600" b="1" dirty="0">
                      <a:solidFill>
                        <a:srgbClr val="BBE0E3"/>
                      </a:solidFill>
                    </a:rPr>
                    <a:t>MA</a:t>
                  </a:r>
                  <a:endParaRPr lang="id-ID" sz="2600" dirty="0">
                    <a:solidFill>
                      <a:srgbClr val="BBE0E3"/>
                    </a:solidFill>
                  </a:endParaRPr>
                </a:p>
              </p:txBody>
            </p:sp>
            <p:sp>
              <p:nvSpPr>
                <p:cNvPr id="130" name="Rectangle 8"/>
                <p:cNvSpPr>
                  <a:spLocks noChangeArrowheads="1"/>
                </p:cNvSpPr>
                <p:nvPr/>
              </p:nvSpPr>
              <p:spPr bwMode="auto">
                <a:xfrm>
                  <a:off x="4503" y="864"/>
                  <a:ext cx="1023" cy="457"/>
                </a:xfrm>
                <a:prstGeom prst="rect">
                  <a:avLst/>
                </a:prstGeom>
                <a:solidFill>
                  <a:srgbClr val="0066FF"/>
                </a:solidFill>
                <a:ln w="28575">
                  <a:solidFill>
                    <a:schemeClr val="tx1"/>
                  </a:solidFill>
                  <a:miter lim="800000"/>
                  <a:headEnd/>
                  <a:tailEnd/>
                </a:ln>
              </p:spPr>
              <p:txBody>
                <a:bodyPr anchor="ctr" anchorCtr="1"/>
                <a:lstStyle/>
                <a:p>
                  <a:pPr algn="ctr"/>
                  <a:r>
                    <a:rPr lang="id-ID" sz="2600" b="1" dirty="0">
                      <a:solidFill>
                        <a:srgbClr val="BBE0E3"/>
                      </a:solidFill>
                    </a:rPr>
                    <a:t>MK</a:t>
                  </a:r>
                  <a:endParaRPr lang="id-ID" sz="2600" dirty="0">
                    <a:solidFill>
                      <a:srgbClr val="BBE0E3"/>
                    </a:solidFill>
                  </a:endParaRPr>
                </a:p>
              </p:txBody>
            </p:sp>
          </p:grpSp>
          <p:sp>
            <p:nvSpPr>
              <p:cNvPr id="127" name="Rectangle 17"/>
              <p:cNvSpPr>
                <a:spLocks noChangeArrowheads="1"/>
              </p:cNvSpPr>
              <p:nvPr/>
            </p:nvSpPr>
            <p:spPr bwMode="auto">
              <a:xfrm>
                <a:off x="5505450" y="1143000"/>
                <a:ext cx="3263900" cy="533400"/>
              </a:xfrm>
              <a:prstGeom prst="rect">
                <a:avLst/>
              </a:prstGeom>
              <a:solidFill>
                <a:srgbClr val="00B0F0"/>
              </a:solidFill>
              <a:ln w="28575">
                <a:solidFill>
                  <a:schemeClr val="tx1"/>
                </a:solidFill>
                <a:miter lim="800000"/>
                <a:headEnd/>
                <a:tailEnd/>
              </a:ln>
              <a:extLst/>
            </p:spPr>
            <p:txBody>
              <a:bodyPr anchor="ctr" anchorCtr="1"/>
              <a:lstStyle/>
              <a:p>
                <a:pPr algn="ctr"/>
                <a:r>
                  <a:rPr lang="id-ID" sz="2000" b="1" dirty="0"/>
                  <a:t>Yudikatif</a:t>
                </a:r>
              </a:p>
            </p:txBody>
          </p:sp>
        </p:grpSp>
      </p:grpSp>
    </p:spTree>
    <p:extLst>
      <p:ext uri="{BB962C8B-B14F-4D97-AF65-F5344CB8AC3E}">
        <p14:creationId xmlns:p14="http://schemas.microsoft.com/office/powerpoint/2010/main" val="1151656765"/>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grpId="0" nodeType="withEffect">
                                  <p:stCondLst>
                                    <p:cond delay="0"/>
                                  </p:stCondLst>
                                  <p:childTnLst>
                                    <p:animMotion origin="layout" path="M 3.33333E-6 -0.06104 L 3.33333E-6 0.10543 " pathEditMode="relative" rAng="0" ptsTypes="AA">
                                      <p:cBhvr>
                                        <p:cTn id="6" dur="5000" fill="hold"/>
                                        <p:tgtEl>
                                          <p:spTgt spid="67"/>
                                        </p:tgtEl>
                                        <p:attrNameLst>
                                          <p:attrName>ppt_x</p:attrName>
                                          <p:attrName>ppt_y</p:attrName>
                                        </p:attrNameLst>
                                      </p:cBhvr>
                                      <p:rCtr x="0" y="8324"/>
                                    </p:animMotion>
                                  </p:childTnLst>
                                  <p:subTnLst>
                                    <p:set>
                                      <p:cBhvr override="childStyle">
                                        <p:cTn dur="1" fill="hold" display="0" masterRel="sameClick" afterEffect="1">
                                          <p:stCondLst>
                                            <p:cond evt="end" delay="0">
                                              <p:tn val="5"/>
                                            </p:cond>
                                          </p:stCondLst>
                                        </p:cTn>
                                        <p:tgtEl>
                                          <p:spTgt spid="67"/>
                                        </p:tgtEl>
                                        <p:attrNameLst>
                                          <p:attrName>style.visibility</p:attrName>
                                        </p:attrNameLst>
                                      </p:cBhvr>
                                      <p:to>
                                        <p:strVal val="hidden"/>
                                      </p:to>
                                    </p:set>
                                    <p:audio>
                                      <p:cMediaNode vol="100000">
                                        <p:cTn display="0" masterRel="sameClick">
                                          <p:stCondLst>
                                            <p:cond evt="begin" delay="0">
                                              <p:tn val="5"/>
                                            </p:cond>
                                          </p:stCondLst>
                                          <p:endCondLst>
                                            <p:cond evt="onStopAudio" delay="0">
                                              <p:tgtEl>
                                                <p:sldTgt/>
                                              </p:tgtEl>
                                            </p:cond>
                                          </p:endCondLst>
                                        </p:cTn>
                                        <p:tgtEl>
                                          <p:sndTgt r:embed="rId2" name="chimes.wav"/>
                                        </p:tgtEl>
                                      </p:cMediaNode>
                                    </p:audio>
                                  </p:subTnLst>
                                </p:cTn>
                              </p:par>
                              <p:par>
                                <p:cTn id="7" presetID="0" presetClass="path" presetSubtype="0" accel="50000" decel="50000" fill="hold" grpId="0" nodeType="withEffect">
                                  <p:stCondLst>
                                    <p:cond delay="0"/>
                                  </p:stCondLst>
                                  <p:childTnLst>
                                    <p:animMotion origin="layout" path="M -0.09462 -0.06106 L -0.09462 -0.00093 L 0.00052 -0.00093 L 0.00052 0.10407 L -0.0934 0.10407 " pathEditMode="relative" rAng="0" ptsTypes="AAAAA">
                                      <p:cBhvr>
                                        <p:cTn id="8" dur="5000" fill="hold"/>
                                        <p:tgtEl>
                                          <p:spTgt spid="66"/>
                                        </p:tgtEl>
                                        <p:attrNameLst>
                                          <p:attrName>ppt_x</p:attrName>
                                          <p:attrName>ppt_y</p:attrName>
                                        </p:attrNameLst>
                                      </p:cBhvr>
                                      <p:rCtr x="4757" y="8256"/>
                                    </p:animMotion>
                                  </p:childTnLst>
                                  <p:subTnLst>
                                    <p:set>
                                      <p:cBhvr override="childStyle">
                                        <p:cTn dur="1" fill="hold" display="0" masterRel="sameClick" afterEffect="1">
                                          <p:stCondLst>
                                            <p:cond evt="end" delay="0">
                                              <p:tn val="7"/>
                                            </p:cond>
                                          </p:stCondLst>
                                        </p:cTn>
                                        <p:tgtEl>
                                          <p:spTgt spid="66"/>
                                        </p:tgtEl>
                                        <p:attrNameLst>
                                          <p:attrName>style.visibility</p:attrName>
                                        </p:attrNameLst>
                                      </p:cBhvr>
                                      <p:to>
                                        <p:strVal val="hidden"/>
                                      </p:to>
                                    </p:set>
                                    <p:audio>
                                      <p:cMediaNode vol="100000">
                                        <p:cTn display="0" masterRel="sameClick">
                                          <p:stCondLst>
                                            <p:cond evt="begin" delay="0">
                                              <p:tn val="7"/>
                                            </p:cond>
                                          </p:stCondLst>
                                          <p:endCondLst>
                                            <p:cond evt="onStopAudio" delay="0">
                                              <p:tgtEl>
                                                <p:sldTgt/>
                                              </p:tgtEl>
                                            </p:cond>
                                          </p:endCondLst>
                                        </p:cTn>
                                        <p:tgtEl>
                                          <p:sndTgt r:embed="rId2" name="chimes.wav"/>
                                        </p:tgtEl>
                                      </p:cMediaNode>
                                    </p:audio>
                                  </p:subTnLst>
                                </p:cTn>
                              </p:par>
                              <p:par>
                                <p:cTn id="9" presetID="0" presetClass="path" presetSubtype="0" accel="50000" decel="50000" fill="hold" grpId="0" nodeType="withEffect">
                                  <p:stCondLst>
                                    <p:cond delay="0"/>
                                  </p:stCondLst>
                                  <p:childTnLst>
                                    <p:animMotion origin="layout" path="M 0.09895 -0.05851 L 0.09895 -0.00139 L -0.00138 -0.00139 L -0.00138 0.10199 L 0.09895 0.10199 " pathEditMode="relative" rAng="0" ptsTypes="AAAAA">
                                      <p:cBhvr>
                                        <p:cTn id="10" dur="5000" fill="hold"/>
                                        <p:tgtEl>
                                          <p:spTgt spid="68"/>
                                        </p:tgtEl>
                                        <p:attrNameLst>
                                          <p:attrName>ppt_x</p:attrName>
                                          <p:attrName>ppt_y</p:attrName>
                                        </p:attrNameLst>
                                      </p:cBhvr>
                                      <p:rCtr x="-5017" y="8025"/>
                                    </p:animMotion>
                                  </p:childTnLst>
                                  <p:subTnLst>
                                    <p:set>
                                      <p:cBhvr override="childStyle">
                                        <p:cTn dur="1" fill="hold" display="0" masterRel="sameClick" afterEffect="1">
                                          <p:stCondLst>
                                            <p:cond evt="end" delay="0">
                                              <p:tn val="9"/>
                                            </p:cond>
                                          </p:stCondLst>
                                        </p:cTn>
                                        <p:tgtEl>
                                          <p:spTgt spid="68"/>
                                        </p:tgtEl>
                                        <p:attrNameLst>
                                          <p:attrName>style.visibility</p:attrName>
                                        </p:attrNameLst>
                                      </p:cBhvr>
                                      <p:to>
                                        <p:strVal val="hidden"/>
                                      </p:to>
                                    </p:set>
                                    <p:audio>
                                      <p:cMediaNode vol="100000">
                                        <p:cTn display="0" masterRel="sameClick">
                                          <p:stCondLst>
                                            <p:cond evt="begin" delay="0">
                                              <p:tn val="9"/>
                                            </p:cond>
                                          </p:stCondLst>
                                          <p:endCondLst>
                                            <p:cond evt="onStopAudio" delay="0">
                                              <p:tgtEl>
                                                <p:sldTgt/>
                                              </p:tgtEl>
                                            </p:cond>
                                          </p:endCondLst>
                                        </p:cTn>
                                        <p:tgtEl>
                                          <p:sndTgt r:embed="rId2" name="chimes.wav"/>
                                        </p:tgtEl>
                                      </p:cMediaNode>
                                    </p:audio>
                                  </p:subTnLst>
                                </p:cTn>
                              </p:par>
                              <p:par>
                                <p:cTn id="11" presetID="0" presetClass="path" presetSubtype="0" accel="50000" decel="50000" fill="hold" grpId="0" nodeType="withEffect">
                                  <p:stCondLst>
                                    <p:cond delay="0"/>
                                  </p:stCondLst>
                                  <p:childTnLst>
                                    <p:animMotion origin="layout" path="M 0.13698 -0.05412 L 0.13698 -0.00092 L -0.00139 -0.00092 L -0.00139 0.2123 " pathEditMode="relative" rAng="0" ptsTypes="AAAA">
                                      <p:cBhvr>
                                        <p:cTn id="12" dur="5000" fill="hold"/>
                                        <p:tgtEl>
                                          <p:spTgt spid="49"/>
                                        </p:tgtEl>
                                        <p:attrNameLst>
                                          <p:attrName>ppt_x</p:attrName>
                                          <p:attrName>ppt_y</p:attrName>
                                        </p:attrNameLst>
                                      </p:cBhvr>
                                      <p:rCtr x="-6927" y="13321"/>
                                    </p:animMotion>
                                  </p:childTnLst>
                                  <p:subTnLst>
                                    <p:set>
                                      <p:cBhvr override="childStyle">
                                        <p:cTn dur="1" fill="hold" display="0" masterRel="sameClick" afterEffect="1">
                                          <p:stCondLst>
                                            <p:cond evt="end" delay="0">
                                              <p:tn val="11"/>
                                            </p:cond>
                                          </p:stCondLst>
                                        </p:cTn>
                                        <p:tgtEl>
                                          <p:spTgt spid="49"/>
                                        </p:tgtEl>
                                        <p:attrNameLst>
                                          <p:attrName>style.visibility</p:attrName>
                                        </p:attrNameLst>
                                      </p:cBhvr>
                                      <p:to>
                                        <p:strVal val="hidden"/>
                                      </p:to>
                                    </p:set>
                                    <p:audio>
                                      <p:cMediaNode vol="100000">
                                        <p:cTn display="0" masterRel="sameClick">
                                          <p:stCondLst>
                                            <p:cond evt="begin" delay="0">
                                              <p:tn val="11"/>
                                            </p:cond>
                                          </p:stCondLst>
                                          <p:endCondLst>
                                            <p:cond evt="onStopAudio" delay="0">
                                              <p:tgtEl>
                                                <p:sldTgt/>
                                              </p:tgtEl>
                                            </p:cond>
                                          </p:endCondLst>
                                        </p:cTn>
                                        <p:tgtEl>
                                          <p:sndTgt r:embed="rId2" name="chimes.wav"/>
                                        </p:tgtEl>
                                      </p:cMediaNode>
                                    </p:audio>
                                  </p:subTnLst>
                                </p:cTn>
                              </p:par>
                              <p:par>
                                <p:cTn id="13" presetID="0" presetClass="path" presetSubtype="0" accel="50000" decel="50000" fill="hold" grpId="0" nodeType="withEffect">
                                  <p:stCondLst>
                                    <p:cond delay="0"/>
                                  </p:stCondLst>
                                  <p:childTnLst>
                                    <p:animMotion origin="layout" path="M 0.22761 -0.06058 L 0.22761 -0.00139 L -0.00104 -0.00139 L -0.00104 0.09595 " pathEditMode="relative" ptsTypes="AAAA">
                                      <p:cBhvr>
                                        <p:cTn id="14" dur="5000" fill="hold"/>
                                        <p:tgtEl>
                                          <p:spTgt spid="69"/>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69"/>
                                        </p:tgtEl>
                                        <p:attrNameLst>
                                          <p:attrName>style.visibility</p:attrName>
                                        </p:attrNameLst>
                                      </p:cBhvr>
                                      <p:to>
                                        <p:strVal val="hidden"/>
                                      </p:to>
                                    </p:set>
                                    <p:audio>
                                      <p:cMediaNode vol="100000">
                                        <p:cTn display="0" masterRel="sameClick">
                                          <p:stCondLst>
                                            <p:cond evt="begin" delay="0">
                                              <p:tn val="13"/>
                                            </p:cond>
                                          </p:stCondLst>
                                          <p:endCondLst>
                                            <p:cond evt="onStopAudio" delay="0">
                                              <p:tgtEl>
                                                <p:sldTgt/>
                                              </p:tgtEl>
                                            </p:cond>
                                          </p:endCondLst>
                                        </p:cTn>
                                        <p:tgtEl>
                                          <p:sndTgt r:embed="rId2" name="chimes.wav"/>
                                        </p:tgtEl>
                                      </p:cMediaNode>
                                    </p:audio>
                                  </p:subTnLst>
                                </p:cTn>
                              </p:par>
                              <p:par>
                                <p:cTn id="15" presetID="0" presetClass="path" presetSubtype="0" accel="50000" decel="50000" fill="hold" grpId="0" nodeType="withEffect">
                                  <p:stCondLst>
                                    <p:cond delay="0"/>
                                  </p:stCondLst>
                                  <p:childTnLst>
                                    <p:animMotion origin="layout" path="M 0.31094 -0.05919 L 0.31094 -0.00208 L -0.00018 -0.00208 L -0.00018 0.16717 " pathEditMode="relative" ptsTypes="AAAA">
                                      <p:cBhvr>
                                        <p:cTn id="16" dur="5000" fill="hold"/>
                                        <p:tgtEl>
                                          <p:spTgt spid="7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0"/>
                                        </p:tgtEl>
                                        <p:attrNameLst>
                                          <p:attrName>style.visibility</p:attrName>
                                        </p:attrNameLst>
                                      </p:cBhvr>
                                      <p:to>
                                        <p:strVal val="hidden"/>
                                      </p:to>
                                    </p:set>
                                    <p:audio>
                                      <p:cMediaNode vol="100000">
                                        <p:cTn display="0" masterRel="sameClick">
                                          <p:stCondLst>
                                            <p:cond evt="begin" delay="0">
                                              <p:tn val="15"/>
                                            </p:cond>
                                          </p:stCondLst>
                                          <p:endCondLst>
                                            <p:cond evt="onStopAudio" delay="0">
                                              <p:tgtEl>
                                                <p:sldTgt/>
                                              </p:tgtEl>
                                            </p:cond>
                                          </p:endCondLst>
                                        </p:cTn>
                                        <p:tgtEl>
                                          <p:sndTgt r:embed="rId2" name="chimes.wav"/>
                                        </p:tgtEl>
                                      </p:cMediaNode>
                                    </p:audio>
                                  </p:subTnLst>
                                </p:cTn>
                              </p:par>
                              <p:par>
                                <p:cTn id="17" presetID="0" presetClass="path" presetSubtype="0" accel="50000" decel="50000" fill="hold" grpId="0" nodeType="withEffect">
                                  <p:stCondLst>
                                    <p:cond delay="0"/>
                                  </p:stCondLst>
                                  <p:childTnLst>
                                    <p:animMotion origin="layout" path="M 0.39688 -0.05781 L 0.39688 -0.00069 L 0.00053 -0.00277 L 0.00053 0.0902 " pathEditMode="relative" rAng="0" ptsTypes="AAAA">
                                      <p:cBhvr>
                                        <p:cTn id="18" dur="5000" fill="hold"/>
                                        <p:tgtEl>
                                          <p:spTgt spid="74"/>
                                        </p:tgtEl>
                                        <p:attrNameLst>
                                          <p:attrName>ppt_x</p:attrName>
                                          <p:attrName>ppt_y</p:attrName>
                                        </p:attrNameLst>
                                      </p:cBhvr>
                                      <p:rCtr x="-19826" y="7401"/>
                                    </p:animMotion>
                                  </p:childTnLst>
                                  <p:subTnLst>
                                    <p:set>
                                      <p:cBhvr override="childStyle">
                                        <p:cTn dur="1" fill="hold" display="0" masterRel="sameClick" afterEffect="1">
                                          <p:stCondLst>
                                            <p:cond evt="end" delay="0">
                                              <p:tn val="17"/>
                                            </p:cond>
                                          </p:stCondLst>
                                        </p:cTn>
                                        <p:tgtEl>
                                          <p:spTgt spid="74"/>
                                        </p:tgtEl>
                                        <p:attrNameLst>
                                          <p:attrName>style.visibility</p:attrName>
                                        </p:attrNameLst>
                                      </p:cBhvr>
                                      <p:to>
                                        <p:strVal val="hidden"/>
                                      </p:to>
                                    </p:set>
                                    <p:audio>
                                      <p:cMediaNode vol="100000">
                                        <p:cTn display="0" masterRel="sameClick">
                                          <p:stCondLst>
                                            <p:cond evt="begin" delay="0">
                                              <p:tn val="17"/>
                                            </p:cond>
                                          </p:stCondLst>
                                          <p:endCondLst>
                                            <p:cond evt="onStopAudio" delay="0">
                                              <p:tgtEl>
                                                <p:sldTgt/>
                                              </p:tgtEl>
                                            </p:cond>
                                          </p:endCondLst>
                                        </p:cTn>
                                        <p:tgtEl>
                                          <p:sndTgt r:embed="rId2" name="chimes.wav"/>
                                        </p:tgtEl>
                                      </p:cMediaNode>
                                    </p:audio>
                                  </p:subTnLst>
                                </p:cTn>
                              </p:par>
                              <p:par>
                                <p:cTn id="19" presetID="0" presetClass="path" presetSubtype="0" accel="50000" decel="50000" fill="hold" grpId="0" nodeType="withEffect">
                                  <p:stCondLst>
                                    <p:cond delay="0"/>
                                  </p:stCondLst>
                                  <p:childTnLst>
                                    <p:animMotion origin="layout" path="M 0.47032 -0.0592 L 0.47032 -3.9778E-7 L -0.00104 -0.00208 L -0.00104 0.16281 " pathEditMode="relative" rAng="0" ptsTypes="AAAA">
                                      <p:cBhvr>
                                        <p:cTn id="20" dur="5000" fill="hold"/>
                                        <p:tgtEl>
                                          <p:spTgt spid="75"/>
                                        </p:tgtEl>
                                        <p:attrNameLst>
                                          <p:attrName>ppt_x</p:attrName>
                                          <p:attrName>ppt_y</p:attrName>
                                        </p:attrNameLst>
                                      </p:cBhvr>
                                      <p:rCtr x="-23576" y="11101"/>
                                    </p:animMotion>
                                  </p:childTnLst>
                                  <p:subTnLst>
                                    <p:set>
                                      <p:cBhvr override="childStyle">
                                        <p:cTn dur="1" fill="hold" display="0" masterRel="sameClick" afterEffect="1">
                                          <p:stCondLst>
                                            <p:cond evt="end" delay="0">
                                              <p:tn val="19"/>
                                            </p:cond>
                                          </p:stCondLst>
                                        </p:cTn>
                                        <p:tgtEl>
                                          <p:spTgt spid="75"/>
                                        </p:tgtEl>
                                        <p:attrNameLst>
                                          <p:attrName>style.visibility</p:attrName>
                                        </p:attrNameLst>
                                      </p:cBhvr>
                                      <p:to>
                                        <p:strVal val="hidden"/>
                                      </p:to>
                                    </p:set>
                                    <p:audio>
                                      <p:cMediaNode vol="100000">
                                        <p:cTn display="0" masterRel="sameClick">
                                          <p:stCondLst>
                                            <p:cond evt="begin" delay="0">
                                              <p:tn val="19"/>
                                            </p:cond>
                                          </p:stCondLst>
                                          <p:endCondLst>
                                            <p:cond evt="onStopAudio" delay="0">
                                              <p:tgtEl>
                                                <p:sldTgt/>
                                              </p:tgtEl>
                                            </p:cond>
                                          </p:endCondLst>
                                        </p:cTn>
                                        <p:tgtEl>
                                          <p:sndTgt r:embed="rId2" name="chimes.wav"/>
                                        </p:tgtEl>
                                      </p:cMediaNode>
                                    </p:audio>
                                  </p:subTnLst>
                                </p:cTn>
                              </p:par>
                              <p:par>
                                <p:cTn id="21" presetID="0" presetClass="path" presetSubtype="0" accel="50000" decel="50000" fill="hold" grpId="0" nodeType="withEffect">
                                  <p:stCondLst>
                                    <p:cond delay="0"/>
                                  </p:stCondLst>
                                  <p:childTnLst>
                                    <p:animMotion origin="layout" path="M 0.26632 -0.06041 L 0.26632 -0.00208 L 0.00139 -0.00208 L 0.00139 0.09422 " pathEditMode="relative" rAng="0" ptsTypes="AAAA">
                                      <p:cBhvr>
                                        <p:cTn id="22" dur="5000" fill="hold"/>
                                        <p:tgtEl>
                                          <p:spTgt spid="54"/>
                                        </p:tgtEl>
                                        <p:attrNameLst>
                                          <p:attrName>ppt_x</p:attrName>
                                          <p:attrName>ppt_y</p:attrName>
                                        </p:attrNameLst>
                                      </p:cBhvr>
                                      <p:rCtr x="-13247" y="7731"/>
                                    </p:animMotion>
                                  </p:childTnLst>
                                  <p:subTnLst>
                                    <p:set>
                                      <p:cBhvr override="childStyle">
                                        <p:cTn dur="1" fill="hold" display="0" masterRel="sameClick" afterEffect="1">
                                          <p:stCondLst>
                                            <p:cond evt="end" delay="0">
                                              <p:tn val="21"/>
                                            </p:cond>
                                          </p:stCondLst>
                                        </p:cTn>
                                        <p:tgtEl>
                                          <p:spTgt spid="54"/>
                                        </p:tgtEl>
                                        <p:attrNameLst>
                                          <p:attrName>style.visibility</p:attrName>
                                        </p:attrNameLst>
                                      </p:cBhvr>
                                      <p:to>
                                        <p:strVal val="hidden"/>
                                      </p:to>
                                    </p:set>
                                    <p:audio>
                                      <p:cMediaNode vol="100000">
                                        <p:cTn display="0" masterRel="sameClick">
                                          <p:stCondLst>
                                            <p:cond evt="begin" delay="0">
                                              <p:tn val="21"/>
                                            </p:cond>
                                          </p:stCondLst>
                                          <p:endCondLst>
                                            <p:cond evt="onStopAudio" delay="0">
                                              <p:tgtEl>
                                                <p:sldTgt/>
                                              </p:tgtEl>
                                            </p:cond>
                                          </p:endCondLst>
                                        </p:cTn>
                                        <p:tgtEl>
                                          <p:sndTgt r:embed="rId2" name="chimes.wav"/>
                                        </p:tgtEl>
                                      </p:cMediaNode>
                                    </p:audio>
                                  </p:subTnLst>
                                </p:cTn>
                              </p:par>
                              <p:par>
                                <p:cTn id="23" presetID="0" presetClass="path" presetSubtype="0" accel="50000" decel="50000" fill="hold" grpId="0" nodeType="withEffect">
                                  <p:stCondLst>
                                    <p:cond delay="0"/>
                                  </p:stCondLst>
                                  <p:childTnLst>
                                    <p:animMotion origin="layout" path="M -0.24583 -0.06058 L -0.24583 -0.00139 L 0.00017 -0.00139 L 0.00017 0.09803 " pathEditMode="relative" ptsTypes="AAAA">
                                      <p:cBhvr>
                                        <p:cTn id="24" dur="5000" fill="hold"/>
                                        <p:tgtEl>
                                          <p:spTgt spid="73"/>
                                        </p:tgtEl>
                                        <p:attrNameLst>
                                          <p:attrName>ppt_x</p:attrName>
                                          <p:attrName>ppt_y</p:attrName>
                                        </p:attrNameLst>
                                      </p:cBhvr>
                                    </p:animMotion>
                                  </p:childTnLst>
                                  <p:subTnLst>
                                    <p:set>
                                      <p:cBhvr override="childStyle">
                                        <p:cTn dur="1" fill="hold" display="0" masterRel="sameClick" afterEffect="1">
                                          <p:stCondLst>
                                            <p:cond evt="end" delay="0">
                                              <p:tn val="23"/>
                                            </p:cond>
                                          </p:stCondLst>
                                        </p:cTn>
                                        <p:tgtEl>
                                          <p:spTgt spid="73"/>
                                        </p:tgtEl>
                                        <p:attrNameLst>
                                          <p:attrName>style.visibility</p:attrName>
                                        </p:attrNameLst>
                                      </p:cBhvr>
                                      <p:to>
                                        <p:strVal val="hidden"/>
                                      </p:to>
                                    </p:set>
                                    <p:audio>
                                      <p:cMediaNode vol="100000">
                                        <p:cTn display="0" masterRel="sameClick">
                                          <p:stCondLst>
                                            <p:cond evt="begin" delay="0">
                                              <p:tn val="23"/>
                                            </p:cond>
                                          </p:stCondLst>
                                          <p:endCondLst>
                                            <p:cond evt="onStopAudio" delay="0">
                                              <p:tgtEl>
                                                <p:sldTgt/>
                                              </p:tgtEl>
                                            </p:cond>
                                          </p:endCondLst>
                                        </p:cTn>
                                        <p:tgtEl>
                                          <p:sndTgt r:embed="rId2" name="chimes.wav"/>
                                        </p:tgtEl>
                                      </p:cMediaNode>
                                    </p:audio>
                                  </p:subTnLst>
                                </p:cTn>
                              </p:par>
                              <p:par>
                                <p:cTn id="25" presetID="0" presetClass="path" presetSubtype="0" accel="50000" decel="50000" fill="hold" grpId="0" nodeType="withEffect">
                                  <p:stCondLst>
                                    <p:cond delay="0"/>
                                  </p:stCondLst>
                                  <p:childTnLst>
                                    <p:animMotion origin="layout" path="M -0.33559 -0.0585 L -0.33559 -0.00139 L -0.00052 -0.00139 L -0.00052 0.09179 " pathEditMode="relative" ptsTypes="AAAA">
                                      <p:cBhvr>
                                        <p:cTn id="26" dur="5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25"/>
                                            </p:cond>
                                          </p:stCondLst>
                                        </p:cTn>
                                        <p:tgtEl>
                                          <p:spTgt spid="72"/>
                                        </p:tgtEl>
                                        <p:attrNameLst>
                                          <p:attrName>style.visibility</p:attrName>
                                        </p:attrNameLst>
                                      </p:cBhvr>
                                      <p:to>
                                        <p:strVal val="hidden"/>
                                      </p:to>
                                    </p:set>
                                    <p:audio>
                                      <p:cMediaNode vol="100000">
                                        <p:cTn display="0" masterRel="sameClick">
                                          <p:stCondLst>
                                            <p:cond evt="begin" delay="0">
                                              <p:tn val="25"/>
                                            </p:cond>
                                          </p:stCondLst>
                                          <p:endCondLst>
                                            <p:cond evt="onStopAudio" delay="0">
                                              <p:tgtEl>
                                                <p:sldTgt/>
                                              </p:tgtEl>
                                            </p:cond>
                                          </p:endCondLst>
                                        </p:cTn>
                                        <p:tgtEl>
                                          <p:sndTgt r:embed="rId2" name="chimes.wav"/>
                                        </p:tgtEl>
                                      </p:cMediaNode>
                                    </p:audio>
                                  </p:subTnLst>
                                </p:cTn>
                              </p:par>
                              <p:par>
                                <p:cTn id="27" presetID="0" presetClass="path" presetSubtype="0" accel="50000" decel="50000" fill="hold" grpId="0" nodeType="withEffect">
                                  <p:stCondLst>
                                    <p:cond delay="0"/>
                                  </p:stCondLst>
                                  <p:childTnLst>
                                    <p:animMotion origin="layout" path="M -0.42291 -0.05996 L -0.42465 -0.0007 L -0.00156 -0.0007 L 0.00018 0.14097 " pathEditMode="relative" rAng="0" ptsTypes="AAAA">
                                      <p:cBhvr>
                                        <p:cTn id="28" dur="5000" fill="hold"/>
                                        <p:tgtEl>
                                          <p:spTgt spid="71"/>
                                        </p:tgtEl>
                                        <p:attrNameLst>
                                          <p:attrName>ppt_x</p:attrName>
                                          <p:attrName>ppt_y</p:attrName>
                                        </p:attrNameLst>
                                      </p:cBhvr>
                                      <p:rCtr x="21059" y="10046"/>
                                    </p:animMotion>
                                  </p:childTnLst>
                                  <p:subTnLst>
                                    <p:set>
                                      <p:cBhvr override="childStyle">
                                        <p:cTn dur="1" fill="hold" display="0" masterRel="sameClick" afterEffect="1">
                                          <p:stCondLst>
                                            <p:cond evt="end" delay="0">
                                              <p:tn val="27"/>
                                            </p:cond>
                                          </p:stCondLst>
                                        </p:cTn>
                                        <p:tgtEl>
                                          <p:spTgt spid="71"/>
                                        </p:tgtEl>
                                        <p:attrNameLst>
                                          <p:attrName>style.visibility</p:attrName>
                                        </p:attrNameLst>
                                      </p:cBhvr>
                                      <p:to>
                                        <p:strVal val="hidden"/>
                                      </p:to>
                                    </p:set>
                                    <p:audio>
                                      <p:cMediaNode vol="100000">
                                        <p:cTn display="0" masterRel="sameClick">
                                          <p:stCondLst>
                                            <p:cond evt="begin" delay="0">
                                              <p:tn val="27"/>
                                            </p:cond>
                                          </p:stCondLst>
                                          <p:endCondLst>
                                            <p:cond evt="onStopAudio" delay="0">
                                              <p:tgtEl>
                                                <p:sldTgt/>
                                              </p:tgtEl>
                                            </p:cond>
                                          </p:endCondLst>
                                        </p:cTn>
                                        <p:tgtEl>
                                          <p:sndTgt r:embed="rId2" name="chimes.wav"/>
                                        </p:tgtEl>
                                      </p:cMediaNode>
                                    </p:audio>
                                  </p:subTnLst>
                                </p:cTn>
                              </p:par>
                            </p:childTnLst>
                          </p:cTn>
                        </p:par>
                        <p:par>
                          <p:cTn id="29" fill="hold" nodeType="afterGroup">
                            <p:stCondLst>
                              <p:cond delay="5000"/>
                            </p:stCondLst>
                            <p:childTnLst>
                              <p:par>
                                <p:cTn id="30" presetID="1" presetClass="emph" presetSubtype="6" fill="hold" nodeType="afterEffect">
                                  <p:stCondLst>
                                    <p:cond delay="0"/>
                                  </p:stCondLst>
                                  <p:childTnLst>
                                    <p:animClr clrSpc="hsl" dir="cw">
                                      <p:cBhvr>
                                        <p:cTn id="31" dur="2000" fill="hold"/>
                                        <p:tgtEl>
                                          <p:spTgt spid="88"/>
                                        </p:tgtEl>
                                        <p:attrNameLst>
                                          <p:attrName>fillcolor</p:attrName>
                                        </p:attrNameLst>
                                      </p:cBhvr>
                                      <p:to>
                                        <a:srgbClr val="0066FF"/>
                                      </p:to>
                                    </p:animClr>
                                    <p:set>
                                      <p:cBhvr>
                                        <p:cTn id="32" dur="2000" fill="hold"/>
                                        <p:tgtEl>
                                          <p:spTgt spid="88"/>
                                        </p:tgtEl>
                                        <p:attrNameLst>
                                          <p:attrName>fill.type</p:attrName>
                                        </p:attrNameLst>
                                      </p:cBhvr>
                                      <p:to>
                                        <p:strVal val="solid"/>
                                      </p:to>
                                    </p:set>
                                    <p:set>
                                      <p:cBhvr>
                                        <p:cTn id="33" dur="2000" fill="hold"/>
                                        <p:tgtEl>
                                          <p:spTgt spid="88"/>
                                        </p:tgtEl>
                                        <p:attrNameLst>
                                          <p:attrName>fill.on</p:attrName>
                                        </p:attrNameLst>
                                      </p:cBhvr>
                                      <p:to>
                                        <p:strVal val="true"/>
                                      </p:to>
                                    </p:set>
                                  </p:childTnLst>
                                </p:cTn>
                              </p:par>
                              <p:par>
                                <p:cTn id="34" presetID="1" presetClass="emph" presetSubtype="6" fill="hold" nodeType="withEffect">
                                  <p:stCondLst>
                                    <p:cond delay="0"/>
                                  </p:stCondLst>
                                  <p:childTnLst>
                                    <p:animClr clrSpc="hsl" dir="cw">
                                      <p:cBhvr>
                                        <p:cTn id="35" dur="2000" fill="hold"/>
                                        <p:tgtEl>
                                          <p:spTgt spid="92"/>
                                        </p:tgtEl>
                                        <p:attrNameLst>
                                          <p:attrName>fillcolor</p:attrName>
                                        </p:attrNameLst>
                                      </p:cBhvr>
                                      <p:to>
                                        <a:srgbClr val="0066FF"/>
                                      </p:to>
                                    </p:animClr>
                                    <p:set>
                                      <p:cBhvr>
                                        <p:cTn id="36" dur="2000" fill="hold"/>
                                        <p:tgtEl>
                                          <p:spTgt spid="92"/>
                                        </p:tgtEl>
                                        <p:attrNameLst>
                                          <p:attrName>fill.type</p:attrName>
                                        </p:attrNameLst>
                                      </p:cBhvr>
                                      <p:to>
                                        <p:strVal val="solid"/>
                                      </p:to>
                                    </p:set>
                                    <p:set>
                                      <p:cBhvr>
                                        <p:cTn id="37" dur="2000" fill="hold"/>
                                        <p:tgtEl>
                                          <p:spTgt spid="92"/>
                                        </p:tgtEl>
                                        <p:attrNameLst>
                                          <p:attrName>fill.on</p:attrName>
                                        </p:attrNameLst>
                                      </p:cBhvr>
                                      <p:to>
                                        <p:strVal val="true"/>
                                      </p:to>
                                    </p:set>
                                  </p:childTnLst>
                                </p:cTn>
                              </p:par>
                              <p:par>
                                <p:cTn id="38" presetID="1" presetClass="emph" presetSubtype="6" fill="hold" nodeType="withEffect">
                                  <p:stCondLst>
                                    <p:cond delay="0"/>
                                  </p:stCondLst>
                                  <p:childTnLst>
                                    <p:animClr clrSpc="hsl" dir="cw">
                                      <p:cBhvr>
                                        <p:cTn id="39" dur="2000" fill="hold"/>
                                        <p:tgtEl>
                                          <p:spTgt spid="84"/>
                                        </p:tgtEl>
                                        <p:attrNameLst>
                                          <p:attrName>fillcolor</p:attrName>
                                        </p:attrNameLst>
                                      </p:cBhvr>
                                      <p:to>
                                        <a:srgbClr val="0066FF"/>
                                      </p:to>
                                    </p:animClr>
                                    <p:set>
                                      <p:cBhvr>
                                        <p:cTn id="40" dur="2000" fill="hold"/>
                                        <p:tgtEl>
                                          <p:spTgt spid="84"/>
                                        </p:tgtEl>
                                        <p:attrNameLst>
                                          <p:attrName>fill.type</p:attrName>
                                        </p:attrNameLst>
                                      </p:cBhvr>
                                      <p:to>
                                        <p:strVal val="solid"/>
                                      </p:to>
                                    </p:set>
                                    <p:set>
                                      <p:cBhvr>
                                        <p:cTn id="41" dur="2000" fill="hold"/>
                                        <p:tgtEl>
                                          <p:spTgt spid="84"/>
                                        </p:tgtEl>
                                        <p:attrNameLst>
                                          <p:attrName>fill.on</p:attrName>
                                        </p:attrNameLst>
                                      </p:cBhvr>
                                      <p:to>
                                        <p:strVal val="true"/>
                                      </p:to>
                                    </p:set>
                                  </p:childTnLst>
                                </p:cTn>
                              </p:par>
                              <p:par>
                                <p:cTn id="42" presetID="1" presetClass="emph" presetSubtype="6" fill="hold" nodeType="withEffect">
                                  <p:stCondLst>
                                    <p:cond delay="0"/>
                                  </p:stCondLst>
                                  <p:childTnLst>
                                    <p:animClr clrSpc="hsl" dir="cw">
                                      <p:cBhvr>
                                        <p:cTn id="43" dur="2000" fill="hold"/>
                                        <p:tgtEl>
                                          <p:spTgt spid="86"/>
                                        </p:tgtEl>
                                        <p:attrNameLst>
                                          <p:attrName>fillcolor</p:attrName>
                                        </p:attrNameLst>
                                      </p:cBhvr>
                                      <p:to>
                                        <a:srgbClr val="0066FF"/>
                                      </p:to>
                                    </p:animClr>
                                    <p:set>
                                      <p:cBhvr>
                                        <p:cTn id="44" dur="2000" fill="hold"/>
                                        <p:tgtEl>
                                          <p:spTgt spid="86"/>
                                        </p:tgtEl>
                                        <p:attrNameLst>
                                          <p:attrName>fill.type</p:attrName>
                                        </p:attrNameLst>
                                      </p:cBhvr>
                                      <p:to>
                                        <p:strVal val="solid"/>
                                      </p:to>
                                    </p:set>
                                    <p:set>
                                      <p:cBhvr>
                                        <p:cTn id="45" dur="2000" fill="hold"/>
                                        <p:tgtEl>
                                          <p:spTgt spid="86"/>
                                        </p:tgtEl>
                                        <p:attrNameLst>
                                          <p:attrName>fill.on</p:attrName>
                                        </p:attrNameLst>
                                      </p:cBhvr>
                                      <p:to>
                                        <p:strVal val="true"/>
                                      </p:to>
                                    </p:set>
                                  </p:childTnLst>
                                </p:cTn>
                              </p:par>
                              <p:par>
                                <p:cTn id="46" presetID="1" presetClass="emph" presetSubtype="6" fill="hold" nodeType="withEffect">
                                  <p:stCondLst>
                                    <p:cond delay="0"/>
                                  </p:stCondLst>
                                  <p:childTnLst>
                                    <p:animClr clrSpc="hsl" dir="cw">
                                      <p:cBhvr>
                                        <p:cTn id="47" dur="2000" fill="hold"/>
                                        <p:tgtEl>
                                          <p:spTgt spid="85"/>
                                        </p:tgtEl>
                                        <p:attrNameLst>
                                          <p:attrName>fillcolor</p:attrName>
                                        </p:attrNameLst>
                                      </p:cBhvr>
                                      <p:to>
                                        <a:srgbClr val="0066FF"/>
                                      </p:to>
                                    </p:animClr>
                                    <p:set>
                                      <p:cBhvr>
                                        <p:cTn id="48" dur="2000" fill="hold"/>
                                        <p:tgtEl>
                                          <p:spTgt spid="85"/>
                                        </p:tgtEl>
                                        <p:attrNameLst>
                                          <p:attrName>fill.type</p:attrName>
                                        </p:attrNameLst>
                                      </p:cBhvr>
                                      <p:to>
                                        <p:strVal val="solid"/>
                                      </p:to>
                                    </p:set>
                                    <p:set>
                                      <p:cBhvr>
                                        <p:cTn id="49" dur="2000" fill="hold"/>
                                        <p:tgtEl>
                                          <p:spTgt spid="85"/>
                                        </p:tgtEl>
                                        <p:attrNameLst>
                                          <p:attrName>fill.on</p:attrName>
                                        </p:attrNameLst>
                                      </p:cBhvr>
                                      <p:to>
                                        <p:strVal val="true"/>
                                      </p:to>
                                    </p:set>
                                  </p:childTnLst>
                                </p:cTn>
                              </p:par>
                              <p:par>
                                <p:cTn id="50" presetID="1" presetClass="emph" presetSubtype="6" fill="hold" nodeType="withEffect">
                                  <p:stCondLst>
                                    <p:cond delay="0"/>
                                  </p:stCondLst>
                                  <p:childTnLst>
                                    <p:animClr clrSpc="hsl" dir="cw">
                                      <p:cBhvr>
                                        <p:cTn id="51" dur="2000" fill="hold"/>
                                        <p:tgtEl>
                                          <p:spTgt spid="89"/>
                                        </p:tgtEl>
                                        <p:attrNameLst>
                                          <p:attrName>fillcolor</p:attrName>
                                        </p:attrNameLst>
                                      </p:cBhvr>
                                      <p:to>
                                        <a:srgbClr val="0066FF"/>
                                      </p:to>
                                    </p:animClr>
                                    <p:set>
                                      <p:cBhvr>
                                        <p:cTn id="52" dur="2000" fill="hold"/>
                                        <p:tgtEl>
                                          <p:spTgt spid="89"/>
                                        </p:tgtEl>
                                        <p:attrNameLst>
                                          <p:attrName>fill.type</p:attrName>
                                        </p:attrNameLst>
                                      </p:cBhvr>
                                      <p:to>
                                        <p:strVal val="solid"/>
                                      </p:to>
                                    </p:set>
                                    <p:set>
                                      <p:cBhvr>
                                        <p:cTn id="53" dur="2000" fill="hold"/>
                                        <p:tgtEl>
                                          <p:spTgt spid="89"/>
                                        </p:tgtEl>
                                        <p:attrNameLst>
                                          <p:attrName>fill.on</p:attrName>
                                        </p:attrNameLst>
                                      </p:cBhvr>
                                      <p:to>
                                        <p:strVal val="true"/>
                                      </p:to>
                                    </p:set>
                                  </p:childTnLst>
                                </p:cTn>
                              </p:par>
                              <p:par>
                                <p:cTn id="54" presetID="1" presetClass="emph" presetSubtype="6" fill="hold" nodeType="withEffect">
                                  <p:stCondLst>
                                    <p:cond delay="0"/>
                                  </p:stCondLst>
                                  <p:childTnLst>
                                    <p:animClr clrSpc="hsl" dir="cw">
                                      <p:cBhvr>
                                        <p:cTn id="55" dur="2000" fill="hold"/>
                                        <p:tgtEl>
                                          <p:spTgt spid="90"/>
                                        </p:tgtEl>
                                        <p:attrNameLst>
                                          <p:attrName>fillcolor</p:attrName>
                                        </p:attrNameLst>
                                      </p:cBhvr>
                                      <p:to>
                                        <a:srgbClr val="0066FF"/>
                                      </p:to>
                                    </p:animClr>
                                    <p:set>
                                      <p:cBhvr>
                                        <p:cTn id="56" dur="2000" fill="hold"/>
                                        <p:tgtEl>
                                          <p:spTgt spid="90"/>
                                        </p:tgtEl>
                                        <p:attrNameLst>
                                          <p:attrName>fill.type</p:attrName>
                                        </p:attrNameLst>
                                      </p:cBhvr>
                                      <p:to>
                                        <p:strVal val="solid"/>
                                      </p:to>
                                    </p:set>
                                    <p:set>
                                      <p:cBhvr>
                                        <p:cTn id="57" dur="2000" fill="hold"/>
                                        <p:tgtEl>
                                          <p:spTgt spid="90"/>
                                        </p:tgtEl>
                                        <p:attrNameLst>
                                          <p:attrName>fill.on</p:attrName>
                                        </p:attrNameLst>
                                      </p:cBhvr>
                                      <p:to>
                                        <p:strVal val="true"/>
                                      </p:to>
                                    </p:set>
                                  </p:childTnLst>
                                </p:cTn>
                              </p:par>
                              <p:par>
                                <p:cTn id="58" presetID="1" presetClass="emph" presetSubtype="10" fill="hold" nodeType="withEffect">
                                  <p:stCondLst>
                                    <p:cond delay="0"/>
                                  </p:stCondLst>
                                  <p:childTnLst>
                                    <p:animClr clrSpc="hsl" dir="ccw">
                                      <p:cBhvr>
                                        <p:cTn id="59" dur="2000" fill="hold"/>
                                        <p:tgtEl>
                                          <p:spTgt spid="82"/>
                                        </p:tgtEl>
                                        <p:attrNameLst>
                                          <p:attrName>fillcolor</p:attrName>
                                        </p:attrNameLst>
                                      </p:cBhvr>
                                      <p:to>
                                        <a:srgbClr val="008000"/>
                                      </p:to>
                                    </p:animClr>
                                    <p:set>
                                      <p:cBhvr>
                                        <p:cTn id="60" dur="2000" fill="hold"/>
                                        <p:tgtEl>
                                          <p:spTgt spid="82"/>
                                        </p:tgtEl>
                                        <p:attrNameLst>
                                          <p:attrName>fill.type</p:attrName>
                                        </p:attrNameLst>
                                      </p:cBhvr>
                                      <p:to>
                                        <p:strVal val="solid"/>
                                      </p:to>
                                    </p:set>
                                    <p:set>
                                      <p:cBhvr>
                                        <p:cTn id="61" dur="2000" fill="hold"/>
                                        <p:tgtEl>
                                          <p:spTgt spid="82"/>
                                        </p:tgtEl>
                                        <p:attrNameLst>
                                          <p:attrName>fill.on</p:attrName>
                                        </p:attrNameLst>
                                      </p:cBhvr>
                                      <p:to>
                                        <p:strVal val="true"/>
                                      </p:to>
                                    </p:set>
                                  </p:childTnLst>
                                </p:cTn>
                              </p:par>
                              <p:par>
                                <p:cTn id="62" presetID="1" presetClass="emph" presetSubtype="10" fill="hold" nodeType="withEffect">
                                  <p:stCondLst>
                                    <p:cond delay="0"/>
                                  </p:stCondLst>
                                  <p:childTnLst>
                                    <p:animClr clrSpc="hsl" dir="ccw">
                                      <p:cBhvr>
                                        <p:cTn id="63" dur="2000" fill="hold"/>
                                        <p:tgtEl>
                                          <p:spTgt spid="83"/>
                                        </p:tgtEl>
                                        <p:attrNameLst>
                                          <p:attrName>fillcolor</p:attrName>
                                        </p:attrNameLst>
                                      </p:cBhvr>
                                      <p:to>
                                        <a:srgbClr val="008000"/>
                                      </p:to>
                                    </p:animClr>
                                    <p:set>
                                      <p:cBhvr>
                                        <p:cTn id="64" dur="2000" fill="hold"/>
                                        <p:tgtEl>
                                          <p:spTgt spid="83"/>
                                        </p:tgtEl>
                                        <p:attrNameLst>
                                          <p:attrName>fill.type</p:attrName>
                                        </p:attrNameLst>
                                      </p:cBhvr>
                                      <p:to>
                                        <p:strVal val="solid"/>
                                      </p:to>
                                    </p:set>
                                    <p:set>
                                      <p:cBhvr>
                                        <p:cTn id="65" dur="2000" fill="hold"/>
                                        <p:tgtEl>
                                          <p:spTgt spid="83"/>
                                        </p:tgtEl>
                                        <p:attrNameLst>
                                          <p:attrName>fill.on</p:attrName>
                                        </p:attrNameLst>
                                      </p:cBhvr>
                                      <p:to>
                                        <p:strVal val="true"/>
                                      </p:to>
                                    </p:set>
                                  </p:childTnLst>
                                </p:cTn>
                              </p:par>
                              <p:par>
                                <p:cTn id="66" presetID="1" presetClass="emph" presetSubtype="10" fill="hold" nodeType="withEffect">
                                  <p:stCondLst>
                                    <p:cond delay="0"/>
                                  </p:stCondLst>
                                  <p:childTnLst>
                                    <p:animClr clrSpc="hsl" dir="ccw">
                                      <p:cBhvr>
                                        <p:cTn id="67" dur="2000" fill="hold"/>
                                        <p:tgtEl>
                                          <p:spTgt spid="79"/>
                                        </p:tgtEl>
                                        <p:attrNameLst>
                                          <p:attrName>fillcolor</p:attrName>
                                        </p:attrNameLst>
                                      </p:cBhvr>
                                      <p:to>
                                        <a:srgbClr val="008000"/>
                                      </p:to>
                                    </p:animClr>
                                    <p:set>
                                      <p:cBhvr>
                                        <p:cTn id="68" dur="2000" fill="hold"/>
                                        <p:tgtEl>
                                          <p:spTgt spid="79"/>
                                        </p:tgtEl>
                                        <p:attrNameLst>
                                          <p:attrName>fill.type</p:attrName>
                                        </p:attrNameLst>
                                      </p:cBhvr>
                                      <p:to>
                                        <p:strVal val="solid"/>
                                      </p:to>
                                    </p:set>
                                    <p:set>
                                      <p:cBhvr>
                                        <p:cTn id="69" dur="2000" fill="hold"/>
                                        <p:tgtEl>
                                          <p:spTgt spid="79"/>
                                        </p:tgtEl>
                                        <p:attrNameLst>
                                          <p:attrName>fill.on</p:attrName>
                                        </p:attrNameLst>
                                      </p:cBhvr>
                                      <p:to>
                                        <p:strVal val="true"/>
                                      </p:to>
                                    </p:set>
                                  </p:childTnLst>
                                </p:cTn>
                              </p:par>
                              <p:par>
                                <p:cTn id="70" presetID="1" presetClass="emph" presetSubtype="10" fill="hold" nodeType="withEffect">
                                  <p:stCondLst>
                                    <p:cond delay="0"/>
                                  </p:stCondLst>
                                  <p:childTnLst>
                                    <p:animClr clrSpc="hsl" dir="ccw">
                                      <p:cBhvr>
                                        <p:cTn id="71" dur="2000" fill="hold"/>
                                        <p:tgtEl>
                                          <p:spTgt spid="78"/>
                                        </p:tgtEl>
                                        <p:attrNameLst>
                                          <p:attrName>fillcolor</p:attrName>
                                        </p:attrNameLst>
                                      </p:cBhvr>
                                      <p:to>
                                        <a:srgbClr val="008000"/>
                                      </p:to>
                                    </p:animClr>
                                    <p:set>
                                      <p:cBhvr>
                                        <p:cTn id="72" dur="2000" fill="hold"/>
                                        <p:tgtEl>
                                          <p:spTgt spid="78"/>
                                        </p:tgtEl>
                                        <p:attrNameLst>
                                          <p:attrName>fill.type</p:attrName>
                                        </p:attrNameLst>
                                      </p:cBhvr>
                                      <p:to>
                                        <p:strVal val="solid"/>
                                      </p:to>
                                    </p:set>
                                    <p:set>
                                      <p:cBhvr>
                                        <p:cTn id="73" dur="2000" fill="hold"/>
                                        <p:tgtEl>
                                          <p:spTgt spid="78"/>
                                        </p:tgtEl>
                                        <p:attrNameLst>
                                          <p:attrName>fill.on</p:attrName>
                                        </p:attrNameLst>
                                      </p:cBhvr>
                                      <p:to>
                                        <p:strVal val="true"/>
                                      </p:to>
                                    </p:set>
                                  </p:childTnLst>
                                </p:cTn>
                              </p:par>
                              <p:par>
                                <p:cTn id="74" presetID="1" presetClass="emph" presetSubtype="2" fill="hold" nodeType="withEffect">
                                  <p:stCondLst>
                                    <p:cond delay="0"/>
                                  </p:stCondLst>
                                  <p:childTnLst>
                                    <p:animClr clrSpc="rgb" dir="cw">
                                      <p:cBhvr>
                                        <p:cTn id="75" dur="2000" fill="hold"/>
                                        <p:tgtEl>
                                          <p:spTgt spid="52"/>
                                        </p:tgtEl>
                                        <p:attrNameLst>
                                          <p:attrName>fillcolor</p:attrName>
                                        </p:attrNameLst>
                                      </p:cBhvr>
                                      <p:to>
                                        <a:srgbClr val="008000"/>
                                      </p:to>
                                    </p:animClr>
                                    <p:set>
                                      <p:cBhvr>
                                        <p:cTn id="76" dur="2000" fill="hold"/>
                                        <p:tgtEl>
                                          <p:spTgt spid="52"/>
                                        </p:tgtEl>
                                        <p:attrNameLst>
                                          <p:attrName>fill.type</p:attrName>
                                        </p:attrNameLst>
                                      </p:cBhvr>
                                      <p:to>
                                        <p:strVal val="solid"/>
                                      </p:to>
                                    </p:set>
                                    <p:set>
                                      <p:cBhvr>
                                        <p:cTn id="77" dur="2000" fill="hold"/>
                                        <p:tgtEl>
                                          <p:spTgt spid="52"/>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2000" fill="hold"/>
                                        <p:tgtEl>
                                          <p:spTgt spid="51"/>
                                        </p:tgtEl>
                                        <p:attrNameLst>
                                          <p:attrName>fillcolor</p:attrName>
                                        </p:attrNameLst>
                                      </p:cBhvr>
                                      <p:to>
                                        <a:srgbClr val="008000"/>
                                      </p:to>
                                    </p:animClr>
                                    <p:set>
                                      <p:cBhvr>
                                        <p:cTn id="80" dur="2000" fill="hold"/>
                                        <p:tgtEl>
                                          <p:spTgt spid="51"/>
                                        </p:tgtEl>
                                        <p:attrNameLst>
                                          <p:attrName>fill.type</p:attrName>
                                        </p:attrNameLst>
                                      </p:cBhvr>
                                      <p:to>
                                        <p:strVal val="solid"/>
                                      </p:to>
                                    </p:set>
                                    <p:set>
                                      <p:cBhvr>
                                        <p:cTn id="81" dur="2000" fill="hold"/>
                                        <p:tgtEl>
                                          <p:spTgt spid="51"/>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2000" fill="hold"/>
                                        <p:tgtEl>
                                          <p:spTgt spid="50"/>
                                        </p:tgtEl>
                                        <p:attrNameLst>
                                          <p:attrName>fillcolor</p:attrName>
                                        </p:attrNameLst>
                                      </p:cBhvr>
                                      <p:to>
                                        <a:srgbClr val="008000"/>
                                      </p:to>
                                    </p:animClr>
                                    <p:set>
                                      <p:cBhvr>
                                        <p:cTn id="84" dur="2000" fill="hold"/>
                                        <p:tgtEl>
                                          <p:spTgt spid="50"/>
                                        </p:tgtEl>
                                        <p:attrNameLst>
                                          <p:attrName>fill.type</p:attrName>
                                        </p:attrNameLst>
                                      </p:cBhvr>
                                      <p:to>
                                        <p:strVal val="solid"/>
                                      </p:to>
                                    </p:set>
                                    <p:set>
                                      <p:cBhvr>
                                        <p:cTn id="85" dur="2000" fill="hold"/>
                                        <p:tgtEl>
                                          <p:spTgt spid="50"/>
                                        </p:tgtEl>
                                        <p:attrNameLst>
                                          <p:attrName>fill.on</p:attrName>
                                        </p:attrNameLst>
                                      </p:cBhvr>
                                      <p:to>
                                        <p:strVal val="true"/>
                                      </p:to>
                                    </p:set>
                                  </p:childTnLst>
                                </p:cTn>
                              </p:par>
                              <p:par>
                                <p:cTn id="86" presetID="3" presetClass="emph" presetSubtype="2" fill="hold" nodeType="withEffect">
                                  <p:stCondLst>
                                    <p:cond delay="0"/>
                                  </p:stCondLst>
                                  <p:childTnLst>
                                    <p:animClr clrSpc="rgb" dir="cw">
                                      <p:cBhvr override="childStyle">
                                        <p:cTn id="87" dur="2000" fill="hold"/>
                                        <p:tgtEl>
                                          <p:spTgt spid="88">
                                            <p:txEl>
                                              <p:charRg st="0" end="0"/>
                                            </p:txEl>
                                          </p:spTgt>
                                        </p:tgtEl>
                                        <p:attrNameLst>
                                          <p:attrName>style.color</p:attrName>
                                        </p:attrNameLst>
                                      </p:cBhvr>
                                      <p:to>
                                        <a:schemeClr val="accent1"/>
                                      </p:to>
                                    </p:animClr>
                                  </p:childTnLst>
                                </p:cTn>
                              </p:par>
                              <p:par>
                                <p:cTn id="88" presetID="3" presetClass="emph" presetSubtype="2" fill="hold" nodeType="withEffect">
                                  <p:stCondLst>
                                    <p:cond delay="0"/>
                                  </p:stCondLst>
                                  <p:childTnLst>
                                    <p:animClr clrSpc="rgb" dir="cw">
                                      <p:cBhvr override="childStyle">
                                        <p:cTn id="89" dur="2000" fill="hold"/>
                                        <p:tgtEl>
                                          <p:spTgt spid="92">
                                            <p:txEl>
                                              <p:charRg st="0" end="0"/>
                                            </p:txEl>
                                          </p:spTgt>
                                        </p:tgtEl>
                                        <p:attrNameLst>
                                          <p:attrName>style.color</p:attrName>
                                        </p:attrNameLst>
                                      </p:cBhvr>
                                      <p:to>
                                        <a:schemeClr val="accent1"/>
                                      </p:to>
                                    </p:animClr>
                                  </p:childTnLst>
                                </p:cTn>
                              </p:par>
                              <p:par>
                                <p:cTn id="90" presetID="3" presetClass="emph" presetSubtype="2" fill="hold" nodeType="withEffect">
                                  <p:stCondLst>
                                    <p:cond delay="0"/>
                                  </p:stCondLst>
                                  <p:childTnLst>
                                    <p:animClr clrSpc="rgb" dir="cw">
                                      <p:cBhvr override="childStyle">
                                        <p:cTn id="91" dur="2000" fill="hold"/>
                                        <p:tgtEl>
                                          <p:spTgt spid="84">
                                            <p:txEl>
                                              <p:charRg st="0" end="0"/>
                                            </p:txEl>
                                          </p:spTgt>
                                        </p:tgtEl>
                                        <p:attrNameLst>
                                          <p:attrName>style.color</p:attrName>
                                        </p:attrNameLst>
                                      </p:cBhvr>
                                      <p:to>
                                        <a:schemeClr val="accent1"/>
                                      </p:to>
                                    </p:animClr>
                                  </p:childTnLst>
                                </p:cTn>
                              </p:par>
                              <p:par>
                                <p:cTn id="92" presetID="3" presetClass="emph" presetSubtype="2" fill="hold" nodeType="withEffect">
                                  <p:stCondLst>
                                    <p:cond delay="0"/>
                                  </p:stCondLst>
                                  <p:childTnLst>
                                    <p:animClr clrSpc="rgb" dir="cw">
                                      <p:cBhvr override="childStyle">
                                        <p:cTn id="93" dur="2000" fill="hold"/>
                                        <p:tgtEl>
                                          <p:spTgt spid="86">
                                            <p:txEl>
                                              <p:charRg st="0" end="0"/>
                                            </p:txEl>
                                          </p:spTgt>
                                        </p:tgtEl>
                                        <p:attrNameLst>
                                          <p:attrName>style.color</p:attrName>
                                        </p:attrNameLst>
                                      </p:cBhvr>
                                      <p:to>
                                        <a:schemeClr val="accent1"/>
                                      </p:to>
                                    </p:animClr>
                                  </p:childTnLst>
                                </p:cTn>
                              </p:par>
                              <p:par>
                                <p:cTn id="94" presetID="3" presetClass="emph" presetSubtype="2" fill="hold" nodeType="withEffect">
                                  <p:stCondLst>
                                    <p:cond delay="0"/>
                                  </p:stCondLst>
                                  <p:childTnLst>
                                    <p:animClr clrSpc="rgb" dir="cw">
                                      <p:cBhvr override="childStyle">
                                        <p:cTn id="95" dur="2000" fill="hold"/>
                                        <p:tgtEl>
                                          <p:spTgt spid="85">
                                            <p:txEl>
                                              <p:charRg st="0" end="0"/>
                                            </p:txEl>
                                          </p:spTgt>
                                        </p:tgtEl>
                                        <p:attrNameLst>
                                          <p:attrName>style.color</p:attrName>
                                        </p:attrNameLst>
                                      </p:cBhvr>
                                      <p:to>
                                        <a:schemeClr val="accent1"/>
                                      </p:to>
                                    </p:animClr>
                                  </p:childTnLst>
                                </p:cTn>
                              </p:par>
                              <p:par>
                                <p:cTn id="96" presetID="3" presetClass="emph" presetSubtype="2" fill="hold" nodeType="withEffect">
                                  <p:stCondLst>
                                    <p:cond delay="0"/>
                                  </p:stCondLst>
                                  <p:childTnLst>
                                    <p:animClr clrSpc="rgb" dir="cw">
                                      <p:cBhvr override="childStyle">
                                        <p:cTn id="97" dur="2000" fill="hold"/>
                                        <p:tgtEl>
                                          <p:spTgt spid="89">
                                            <p:txEl>
                                              <p:charRg st="0" end="0"/>
                                            </p:txEl>
                                          </p:spTgt>
                                        </p:tgtEl>
                                        <p:attrNameLst>
                                          <p:attrName>style.color</p:attrName>
                                        </p:attrNameLst>
                                      </p:cBhvr>
                                      <p:to>
                                        <a:schemeClr val="accent1"/>
                                      </p:to>
                                    </p:animClr>
                                  </p:childTnLst>
                                </p:cTn>
                              </p:par>
                              <p:par>
                                <p:cTn id="98" presetID="3" presetClass="emph" presetSubtype="2" fill="hold" nodeType="withEffect">
                                  <p:stCondLst>
                                    <p:cond delay="0"/>
                                  </p:stCondLst>
                                  <p:childTnLst>
                                    <p:animClr clrSpc="rgb" dir="cw">
                                      <p:cBhvr override="childStyle">
                                        <p:cTn id="99" dur="2000" fill="hold"/>
                                        <p:tgtEl>
                                          <p:spTgt spid="90">
                                            <p:txEl>
                                              <p:charRg st="0" end="0"/>
                                            </p:txEl>
                                          </p:spTgt>
                                        </p:tgtEl>
                                        <p:attrNameLst>
                                          <p:attrName>style.color</p:attrName>
                                        </p:attrNameLst>
                                      </p:cBhvr>
                                      <p:to>
                                        <a:schemeClr val="accent1"/>
                                      </p:to>
                                    </p:animClr>
                                  </p:childTnLst>
                                </p:cTn>
                              </p:par>
                              <p:par>
                                <p:cTn id="100" presetID="3" presetClass="emph" presetSubtype="2" fill="hold" nodeType="withEffect">
                                  <p:stCondLst>
                                    <p:cond delay="0"/>
                                  </p:stCondLst>
                                  <p:childTnLst>
                                    <p:animClr clrSpc="rgb" dir="cw">
                                      <p:cBhvr override="childStyle">
                                        <p:cTn id="101" dur="2000" fill="hold"/>
                                        <p:tgtEl>
                                          <p:spTgt spid="79">
                                            <p:txEl>
                                              <p:charRg st="0" end="0"/>
                                            </p:txEl>
                                          </p:spTgt>
                                        </p:tgtEl>
                                        <p:attrNameLst>
                                          <p:attrName>style.color</p:attrName>
                                        </p:attrNameLst>
                                      </p:cBhvr>
                                      <p:to>
                                        <a:schemeClr val="accent1"/>
                                      </p:to>
                                    </p:animClr>
                                  </p:childTnLst>
                                </p:cTn>
                              </p:par>
                              <p:par>
                                <p:cTn id="102" presetID="3" presetClass="emph" presetSubtype="2" fill="hold" grpId="0" nodeType="withEffect">
                                  <p:stCondLst>
                                    <p:cond delay="0"/>
                                  </p:stCondLst>
                                  <p:childTnLst>
                                    <p:animClr clrSpc="rgb" dir="cw">
                                      <p:cBhvr override="childStyle">
                                        <p:cTn id="103" dur="2000" fill="hold"/>
                                        <p:tgtEl>
                                          <p:spTgt spid="82">
                                            <p:txEl>
                                              <p:charRg st="4294967295" end="4294967295"/>
                                            </p:txEl>
                                          </p:spTgt>
                                        </p:tgtEl>
                                        <p:attrNameLst>
                                          <p:attrName>style.color</p:attrName>
                                        </p:attrNameLst>
                                      </p:cBhvr>
                                      <p:to>
                                        <a:schemeClr val="accent1"/>
                                      </p:to>
                                    </p:animClr>
                                  </p:childTnLst>
                                </p:cTn>
                              </p:par>
                              <p:par>
                                <p:cTn id="104" presetID="3" presetClass="emph" presetSubtype="2" fill="hold" grpId="0" nodeType="withEffect">
                                  <p:stCondLst>
                                    <p:cond delay="0"/>
                                  </p:stCondLst>
                                  <p:childTnLst>
                                    <p:animClr clrSpc="rgb" dir="cw">
                                      <p:cBhvr override="childStyle">
                                        <p:cTn id="105" dur="2000" fill="hold"/>
                                        <p:tgtEl>
                                          <p:spTgt spid="83">
                                            <p:txEl>
                                              <p:charRg st="4294967295" end="4294967295"/>
                                            </p:txEl>
                                          </p:spTgt>
                                        </p:tgtEl>
                                        <p:attrNameLst>
                                          <p:attrName>style.color</p:attrName>
                                        </p:attrNameLst>
                                      </p:cBhvr>
                                      <p:to>
                                        <a:schemeClr val="accent1"/>
                                      </p:to>
                                    </p:animClr>
                                  </p:childTnLst>
                                </p:cTn>
                              </p:par>
                              <p:par>
                                <p:cTn id="106" presetID="3" presetClass="emph" presetSubtype="2" fill="hold" grpId="0" nodeType="withEffect">
                                  <p:stCondLst>
                                    <p:cond delay="0"/>
                                  </p:stCondLst>
                                  <p:childTnLst>
                                    <p:animClr clrSpc="rgb" dir="cw">
                                      <p:cBhvr override="childStyle">
                                        <p:cTn id="107" dur="2000" fill="hold"/>
                                        <p:tgtEl>
                                          <p:spTgt spid="52">
                                            <p:txEl>
                                              <p:charRg st="4294967295" end="4294967295"/>
                                            </p:txEl>
                                          </p:spTgt>
                                        </p:tgtEl>
                                        <p:attrNameLst>
                                          <p:attrName>style.color</p:attrName>
                                        </p:attrNameLst>
                                      </p:cBhvr>
                                      <p:to>
                                        <a:schemeClr val="accent1"/>
                                      </p:to>
                                    </p:animClr>
                                  </p:childTnLst>
                                </p:cTn>
                              </p:par>
                              <p:par>
                                <p:cTn id="108" presetID="3" presetClass="emph" presetSubtype="2" fill="hold" grpId="0" nodeType="withEffect">
                                  <p:stCondLst>
                                    <p:cond delay="0"/>
                                  </p:stCondLst>
                                  <p:childTnLst>
                                    <p:animClr clrSpc="rgb" dir="cw">
                                      <p:cBhvr override="childStyle">
                                        <p:cTn id="109" dur="2000" fill="hold"/>
                                        <p:tgtEl>
                                          <p:spTgt spid="51">
                                            <p:txEl>
                                              <p:charRg st="4294967295" end="4294967295"/>
                                            </p:txEl>
                                          </p:spTgt>
                                        </p:tgtEl>
                                        <p:attrNameLst>
                                          <p:attrName>style.color</p:attrName>
                                        </p:attrNameLst>
                                      </p:cBhvr>
                                      <p:to>
                                        <a:schemeClr val="accent1"/>
                                      </p:to>
                                    </p:animClr>
                                  </p:childTnLst>
                                </p:cTn>
                              </p:par>
                              <p:par>
                                <p:cTn id="110" presetID="3" presetClass="emph" presetSubtype="2" fill="hold" grpId="0" nodeType="withEffect">
                                  <p:stCondLst>
                                    <p:cond delay="0"/>
                                  </p:stCondLst>
                                  <p:childTnLst>
                                    <p:animClr clrSpc="rgb" dir="cw">
                                      <p:cBhvr override="childStyle">
                                        <p:cTn id="111" dur="2000" fill="hold"/>
                                        <p:tgtEl>
                                          <p:spTgt spid="50">
                                            <p:txEl>
                                              <p:charRg st="4294967295" end="4294967295"/>
                                            </p:txEl>
                                          </p:spTgt>
                                        </p:tgtEl>
                                        <p:attrNameLst>
                                          <p:attrName>style.color</p:attrName>
                                        </p:attrNameLst>
                                      </p:cBhvr>
                                      <p:to>
                                        <a:schemeClr val="accent1"/>
                                      </p:to>
                                    </p:animClr>
                                  </p:childTnLst>
                                </p:cTn>
                              </p:par>
                              <p:par>
                                <p:cTn id="112" presetID="3" presetClass="emph" presetSubtype="2" fill="hold" grpId="0" nodeType="withEffect">
                                  <p:stCondLst>
                                    <p:cond delay="0"/>
                                  </p:stCondLst>
                                  <p:childTnLst>
                                    <p:animClr clrSpc="rgb" dir="cw">
                                      <p:cBhvr override="childStyle">
                                        <p:cTn id="113" dur="2000" fill="hold"/>
                                        <p:tgtEl>
                                          <p:spTgt spid="78">
                                            <p:txEl>
                                              <p:charRg st="4294967295" end="4294967295"/>
                                            </p:txEl>
                                          </p:spTgt>
                                        </p:tgtEl>
                                        <p:attrNameLst>
                                          <p:attrName>style.color</p:attrName>
                                        </p:attrNameLst>
                                      </p:cBhvr>
                                      <p:to>
                                        <a:schemeClr val="accent1"/>
                                      </p:to>
                                    </p:animClr>
                                  </p:childTnLst>
                                </p:cTn>
                              </p:par>
                              <p:par>
                                <p:cTn id="114" presetID="3" presetClass="emph" presetSubtype="2" fill="hold" grpId="0" nodeType="withEffect">
                                  <p:stCondLst>
                                    <p:cond delay="0"/>
                                  </p:stCondLst>
                                  <p:childTnLst>
                                    <p:animClr clrSpc="rgb" dir="cw">
                                      <p:cBhvr override="childStyle">
                                        <p:cTn id="115" dur="2000" fill="hold"/>
                                        <p:tgtEl>
                                          <p:spTgt spid="79"/>
                                        </p:tgtEl>
                                        <p:attrNameLst>
                                          <p:attrName>style.color</p:attrName>
                                        </p:attrNameLst>
                                      </p:cBhvr>
                                      <p:to>
                                        <a:schemeClr val="accent1"/>
                                      </p:to>
                                    </p:animClr>
                                  </p:childTnLst>
                                </p:cTn>
                              </p:par>
                              <p:par>
                                <p:cTn id="116" presetID="1" presetClass="entr" presetSubtype="0" fill="hold" grpId="0" nodeType="withEffect">
                                  <p:stCondLst>
                                    <p:cond delay="0"/>
                                  </p:stCondLst>
                                  <p:childTnLst>
                                    <p:set>
                                      <p:cBhvr>
                                        <p:cTn id="117" dur="1" fill="hold">
                                          <p:stCondLst>
                                            <p:cond delay="0"/>
                                          </p:stCondLst>
                                        </p:cTn>
                                        <p:tgtEl>
                                          <p:spTgt spid="7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9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childTnLst>
                                </p:cTn>
                              </p:par>
                              <p:par>
                                <p:cTn id="122" presetID="42" presetClass="path" presetSubtype="0" accel="50000" decel="50000" fill="hold" grpId="1" nodeType="withEffect">
                                  <p:stCondLst>
                                    <p:cond delay="0"/>
                                  </p:stCondLst>
                                  <p:childTnLst>
                                    <p:animMotion origin="layout" path="M 5.E-6 4.9711E-6 L 5.E-6 0.17549 " pathEditMode="relative" rAng="0" ptsTypes="AA">
                                      <p:cBhvr>
                                        <p:cTn id="123" dur="3000" fill="hold"/>
                                        <p:tgtEl>
                                          <p:spTgt spid="76"/>
                                        </p:tgtEl>
                                        <p:attrNameLst>
                                          <p:attrName>ppt_x</p:attrName>
                                          <p:attrName>ppt_y</p:attrName>
                                        </p:attrNameLst>
                                      </p:cBhvr>
                                      <p:rCtr x="0" y="8763"/>
                                    </p:animMotion>
                                  </p:childTnLst>
                                  <p:subTnLst>
                                    <p:set>
                                      <p:cBhvr override="childStyle">
                                        <p:cTn dur="1" fill="hold" display="0" masterRel="sameClick" afterEffect="1">
                                          <p:stCondLst>
                                            <p:cond evt="end" delay="0">
                                              <p:tn val="122"/>
                                            </p:cond>
                                          </p:stCondLst>
                                        </p:cTn>
                                        <p:tgtEl>
                                          <p:spTgt spid="76"/>
                                        </p:tgtEl>
                                        <p:attrNameLst>
                                          <p:attrName>style.visibility</p:attrName>
                                        </p:attrNameLst>
                                      </p:cBhvr>
                                      <p:to>
                                        <p:strVal val="hidden"/>
                                      </p:to>
                                    </p:set>
                                    <p:audio>
                                      <p:cMediaNode vol="100000">
                                        <p:cTn display="0" masterRel="sameClick">
                                          <p:stCondLst>
                                            <p:cond evt="begin" delay="0">
                                              <p:tn val="122"/>
                                            </p:cond>
                                          </p:stCondLst>
                                          <p:endCondLst>
                                            <p:cond evt="onStopAudio" delay="0">
                                              <p:tgtEl>
                                                <p:sldTgt/>
                                              </p:tgtEl>
                                            </p:cond>
                                          </p:endCondLst>
                                        </p:cTn>
                                        <p:tgtEl>
                                          <p:sndTgt r:embed="rId2" name="chimes.wav"/>
                                        </p:tgtEl>
                                      </p:cMediaNode>
                                    </p:audio>
                                  </p:subTnLst>
                                </p:cTn>
                              </p:par>
                              <p:par>
                                <p:cTn id="124" presetID="42" presetClass="path" presetSubtype="0" accel="50000" decel="50000" fill="hold" grpId="1" nodeType="withEffect">
                                  <p:stCondLst>
                                    <p:cond delay="0"/>
                                  </p:stCondLst>
                                  <p:childTnLst>
                                    <p:animMotion origin="layout" path="M -0.00104 -0.07239 L -0.00104 0.34621 " pathEditMode="relative" rAng="0" ptsTypes="AA">
                                      <p:cBhvr>
                                        <p:cTn id="125" dur="3000" fill="hold"/>
                                        <p:tgtEl>
                                          <p:spTgt spid="91"/>
                                        </p:tgtEl>
                                        <p:attrNameLst>
                                          <p:attrName>ppt_x</p:attrName>
                                          <p:attrName>ppt_y</p:attrName>
                                        </p:attrNameLst>
                                      </p:cBhvr>
                                      <p:rCtr x="0" y="20930"/>
                                    </p:animMotion>
                                  </p:childTnLst>
                                  <p:subTnLst>
                                    <p:set>
                                      <p:cBhvr override="childStyle">
                                        <p:cTn dur="1" fill="hold" display="0" masterRel="sameClick" afterEffect="1">
                                          <p:stCondLst>
                                            <p:cond evt="end" delay="0">
                                              <p:tn val="124"/>
                                            </p:cond>
                                          </p:stCondLst>
                                        </p:cTn>
                                        <p:tgtEl>
                                          <p:spTgt spid="91"/>
                                        </p:tgtEl>
                                        <p:attrNameLst>
                                          <p:attrName>style.visibility</p:attrName>
                                        </p:attrNameLst>
                                      </p:cBhvr>
                                      <p:to>
                                        <p:strVal val="hidden"/>
                                      </p:to>
                                    </p:set>
                                    <p:audio>
                                      <p:cMediaNode vol="100000">
                                        <p:cTn display="0" masterRel="sameClick">
                                          <p:stCondLst>
                                            <p:cond evt="begin" delay="0">
                                              <p:tn val="124"/>
                                            </p:cond>
                                          </p:stCondLst>
                                          <p:endCondLst>
                                            <p:cond evt="onStopAudio" delay="0">
                                              <p:tgtEl>
                                                <p:sldTgt/>
                                              </p:tgtEl>
                                            </p:cond>
                                          </p:endCondLst>
                                        </p:cTn>
                                        <p:tgtEl>
                                          <p:sndTgt r:embed="rId2" name="chimes.wav"/>
                                        </p:tgtEl>
                                      </p:cMediaNode>
                                    </p:audio>
                                  </p:subTnLst>
                                </p:cTn>
                              </p:par>
                              <p:par>
                                <p:cTn id="126" presetID="42" presetClass="path" presetSubtype="0" accel="50000" decel="50000" fill="hold" grpId="1" nodeType="withEffect">
                                  <p:stCondLst>
                                    <p:cond delay="0"/>
                                  </p:stCondLst>
                                  <p:childTnLst>
                                    <p:animMotion origin="layout" path="M -0.00052 -0.03819 L 0.00052 0.20394 " pathEditMode="relative" rAng="0" ptsTypes="AA">
                                      <p:cBhvr>
                                        <p:cTn id="127" dur="3000" fill="hold"/>
                                        <p:tgtEl>
                                          <p:spTgt spid="77"/>
                                        </p:tgtEl>
                                        <p:attrNameLst>
                                          <p:attrName>ppt_x</p:attrName>
                                          <p:attrName>ppt_y</p:attrName>
                                        </p:attrNameLst>
                                      </p:cBhvr>
                                      <p:rCtr x="52" y="12106"/>
                                    </p:animMotion>
                                  </p:childTnLst>
                                  <p:subTnLst>
                                    <p:set>
                                      <p:cBhvr override="childStyle">
                                        <p:cTn dur="1" fill="hold" display="0" masterRel="sameClick" afterEffect="1">
                                          <p:stCondLst>
                                            <p:cond evt="end" delay="0">
                                              <p:tn val="126"/>
                                            </p:cond>
                                          </p:stCondLst>
                                        </p:cTn>
                                        <p:tgtEl>
                                          <p:spTgt spid="77"/>
                                        </p:tgtEl>
                                        <p:attrNameLst>
                                          <p:attrName>style.visibility</p:attrName>
                                        </p:attrNameLst>
                                      </p:cBhvr>
                                      <p:to>
                                        <p:strVal val="hidden"/>
                                      </p:to>
                                    </p:set>
                                    <p:audio>
                                      <p:cMediaNode vol="100000">
                                        <p:cTn display="0" masterRel="sameClick">
                                          <p:stCondLst>
                                            <p:cond evt="begin" delay="0">
                                              <p:tn val="126"/>
                                            </p:cond>
                                          </p:stCondLst>
                                          <p:endCondLst>
                                            <p:cond evt="onStopAudio" delay="0">
                                              <p:tgtEl>
                                                <p:sldTgt/>
                                              </p:tgtEl>
                                            </p:cond>
                                          </p:endCondLst>
                                        </p:cTn>
                                        <p:tgtEl>
                                          <p:sndTgt r:embed="rId2" name="chimes.wav"/>
                                        </p:tgtEl>
                                      </p:cMediaNode>
                                    </p:audio>
                                  </p:subTnLst>
                                </p:cTn>
                              </p:par>
                            </p:childTnLst>
                          </p:cTn>
                        </p:par>
                        <p:par>
                          <p:cTn id="128" fill="hold" nodeType="afterGroup">
                            <p:stCondLst>
                              <p:cond delay="8000"/>
                            </p:stCondLst>
                            <p:childTnLst>
                              <p:par>
                                <p:cTn id="129" presetID="1" presetClass="emph" presetSubtype="2" fill="hold" nodeType="afterEffect">
                                  <p:stCondLst>
                                    <p:cond delay="0"/>
                                  </p:stCondLst>
                                  <p:childTnLst>
                                    <p:animClr clrSpc="rgb" dir="cw">
                                      <p:cBhvr>
                                        <p:cTn id="130" dur="1000" fill="hold"/>
                                        <p:tgtEl>
                                          <p:spTgt spid="95"/>
                                        </p:tgtEl>
                                        <p:attrNameLst>
                                          <p:attrName>fillcolor</p:attrName>
                                        </p:attrNameLst>
                                      </p:cBhvr>
                                      <p:to>
                                        <a:srgbClr val="FFFF99"/>
                                      </p:to>
                                    </p:animClr>
                                    <p:set>
                                      <p:cBhvr>
                                        <p:cTn id="131" dur="1000" fill="hold"/>
                                        <p:tgtEl>
                                          <p:spTgt spid="95"/>
                                        </p:tgtEl>
                                        <p:attrNameLst>
                                          <p:attrName>fill.type</p:attrName>
                                        </p:attrNameLst>
                                      </p:cBhvr>
                                      <p:to>
                                        <p:strVal val="solid"/>
                                      </p:to>
                                    </p:set>
                                    <p:set>
                                      <p:cBhvr>
                                        <p:cTn id="132" dur="1000" fill="hold"/>
                                        <p:tgtEl>
                                          <p:spTgt spid="95"/>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1000" fill="hold"/>
                                        <p:tgtEl>
                                          <p:spTgt spid="96"/>
                                        </p:tgtEl>
                                        <p:attrNameLst>
                                          <p:attrName>fillcolor</p:attrName>
                                        </p:attrNameLst>
                                      </p:cBhvr>
                                      <p:to>
                                        <a:srgbClr val="FFFF99"/>
                                      </p:to>
                                    </p:animClr>
                                    <p:set>
                                      <p:cBhvr>
                                        <p:cTn id="135" dur="1000" fill="hold"/>
                                        <p:tgtEl>
                                          <p:spTgt spid="96"/>
                                        </p:tgtEl>
                                        <p:attrNameLst>
                                          <p:attrName>fill.type</p:attrName>
                                        </p:attrNameLst>
                                      </p:cBhvr>
                                      <p:to>
                                        <p:strVal val="solid"/>
                                      </p:to>
                                    </p:set>
                                    <p:set>
                                      <p:cBhvr>
                                        <p:cTn id="136" dur="1000" fill="hold"/>
                                        <p:tgtEl>
                                          <p:spTgt spid="96"/>
                                        </p:tgtEl>
                                        <p:attrNameLst>
                                          <p:attrName>fill.on</p:attrName>
                                        </p:attrNameLst>
                                      </p:cBhvr>
                                      <p:to>
                                        <p:strVal val="true"/>
                                      </p:to>
                                    </p:set>
                                  </p:childTnLst>
                                </p:cTn>
                              </p:par>
                              <p:par>
                                <p:cTn id="137" presetID="1" presetClass="emph" presetSubtype="2" fill="hold" nodeType="withEffect">
                                  <p:stCondLst>
                                    <p:cond delay="0"/>
                                  </p:stCondLst>
                                  <p:childTnLst>
                                    <p:animClr clrSpc="rgb" dir="cw">
                                      <p:cBhvr>
                                        <p:cTn id="138" dur="1000" fill="hold"/>
                                        <p:tgtEl>
                                          <p:spTgt spid="97"/>
                                        </p:tgtEl>
                                        <p:attrNameLst>
                                          <p:attrName>fillcolor</p:attrName>
                                        </p:attrNameLst>
                                      </p:cBhvr>
                                      <p:to>
                                        <a:srgbClr val="FFFF99"/>
                                      </p:to>
                                    </p:animClr>
                                    <p:set>
                                      <p:cBhvr>
                                        <p:cTn id="139" dur="1000" fill="hold"/>
                                        <p:tgtEl>
                                          <p:spTgt spid="97"/>
                                        </p:tgtEl>
                                        <p:attrNameLst>
                                          <p:attrName>fill.type</p:attrName>
                                        </p:attrNameLst>
                                      </p:cBhvr>
                                      <p:to>
                                        <p:strVal val="solid"/>
                                      </p:to>
                                    </p:set>
                                    <p:set>
                                      <p:cBhvr>
                                        <p:cTn id="140" dur="1000" fill="hold"/>
                                        <p:tgtEl>
                                          <p:spTgt spid="97"/>
                                        </p:tgtEl>
                                        <p:attrNameLst>
                                          <p:attrName>fill.on</p:attrName>
                                        </p:attrNameLst>
                                      </p:cBhvr>
                                      <p:to>
                                        <p:strVal val="true"/>
                                      </p:to>
                                    </p:set>
                                  </p:childTnLst>
                                </p:cTn>
                              </p:par>
                              <p:par>
                                <p:cTn id="141" presetID="1" presetClass="emph" presetSubtype="2" fill="hold" nodeType="withEffect">
                                  <p:stCondLst>
                                    <p:cond delay="0"/>
                                  </p:stCondLst>
                                  <p:childTnLst>
                                    <p:animClr clrSpc="rgb" dir="cw">
                                      <p:cBhvr>
                                        <p:cTn id="142" dur="1000" fill="hold"/>
                                        <p:tgtEl>
                                          <p:spTgt spid="98"/>
                                        </p:tgtEl>
                                        <p:attrNameLst>
                                          <p:attrName>fillcolor</p:attrName>
                                        </p:attrNameLst>
                                      </p:cBhvr>
                                      <p:to>
                                        <a:srgbClr val="FFFF99"/>
                                      </p:to>
                                    </p:animClr>
                                    <p:set>
                                      <p:cBhvr>
                                        <p:cTn id="143" dur="1000" fill="hold"/>
                                        <p:tgtEl>
                                          <p:spTgt spid="98"/>
                                        </p:tgtEl>
                                        <p:attrNameLst>
                                          <p:attrName>fill.type</p:attrName>
                                        </p:attrNameLst>
                                      </p:cBhvr>
                                      <p:to>
                                        <p:strVal val="solid"/>
                                      </p:to>
                                    </p:set>
                                    <p:set>
                                      <p:cBhvr>
                                        <p:cTn id="144" dur="1000" fill="hold"/>
                                        <p:tgtEl>
                                          <p:spTgt spid="98"/>
                                        </p:tgtEl>
                                        <p:attrNameLst>
                                          <p:attrName>fill.on</p:attrName>
                                        </p:attrNameLst>
                                      </p:cBhvr>
                                      <p:to>
                                        <p:strVal val="true"/>
                                      </p:to>
                                    </p:set>
                                  </p:childTnLst>
                                </p:cTn>
                              </p:par>
                              <p:par>
                                <p:cTn id="145" presetID="1" presetClass="emph" presetSubtype="2" fill="hold" nodeType="withEffect">
                                  <p:stCondLst>
                                    <p:cond delay="0"/>
                                  </p:stCondLst>
                                  <p:childTnLst>
                                    <p:animClr clrSpc="rgb" dir="cw">
                                      <p:cBhvr>
                                        <p:cTn id="146" dur="1000" fill="hold"/>
                                        <p:tgtEl>
                                          <p:spTgt spid="99"/>
                                        </p:tgtEl>
                                        <p:attrNameLst>
                                          <p:attrName>fillcolor</p:attrName>
                                        </p:attrNameLst>
                                      </p:cBhvr>
                                      <p:to>
                                        <a:srgbClr val="FFFF99"/>
                                      </p:to>
                                    </p:animClr>
                                    <p:set>
                                      <p:cBhvr>
                                        <p:cTn id="147" dur="1000" fill="hold"/>
                                        <p:tgtEl>
                                          <p:spTgt spid="99"/>
                                        </p:tgtEl>
                                        <p:attrNameLst>
                                          <p:attrName>fill.type</p:attrName>
                                        </p:attrNameLst>
                                      </p:cBhvr>
                                      <p:to>
                                        <p:strVal val="solid"/>
                                      </p:to>
                                    </p:set>
                                    <p:set>
                                      <p:cBhvr>
                                        <p:cTn id="148" dur="1000" fill="hold"/>
                                        <p:tgtEl>
                                          <p:spTgt spid="99"/>
                                        </p:tgtEl>
                                        <p:attrNameLst>
                                          <p:attrName>fill.on</p:attrName>
                                        </p:attrNameLst>
                                      </p:cBhvr>
                                      <p:to>
                                        <p:strVal val="true"/>
                                      </p:to>
                                    </p:set>
                                  </p:childTnLst>
                                </p:cTn>
                              </p:par>
                              <p:par>
                                <p:cTn id="149" presetID="1" presetClass="emph" presetSubtype="2" fill="hold" nodeType="withEffect">
                                  <p:stCondLst>
                                    <p:cond delay="0"/>
                                  </p:stCondLst>
                                  <p:childTnLst>
                                    <p:animClr clrSpc="rgb" dir="cw">
                                      <p:cBhvr>
                                        <p:cTn id="150" dur="1000" fill="hold"/>
                                        <p:tgtEl>
                                          <p:spTgt spid="100"/>
                                        </p:tgtEl>
                                        <p:attrNameLst>
                                          <p:attrName>fillcolor</p:attrName>
                                        </p:attrNameLst>
                                      </p:cBhvr>
                                      <p:to>
                                        <a:srgbClr val="FFFF99"/>
                                      </p:to>
                                    </p:animClr>
                                    <p:set>
                                      <p:cBhvr>
                                        <p:cTn id="151" dur="1000" fill="hold"/>
                                        <p:tgtEl>
                                          <p:spTgt spid="100"/>
                                        </p:tgtEl>
                                        <p:attrNameLst>
                                          <p:attrName>fill.type</p:attrName>
                                        </p:attrNameLst>
                                      </p:cBhvr>
                                      <p:to>
                                        <p:strVal val="solid"/>
                                      </p:to>
                                    </p:set>
                                    <p:set>
                                      <p:cBhvr>
                                        <p:cTn id="152" dur="1000" fill="hold"/>
                                        <p:tgtEl>
                                          <p:spTgt spid="100"/>
                                        </p:tgtEl>
                                        <p:attrNameLst>
                                          <p:attrName>fill.on</p:attrName>
                                        </p:attrNameLst>
                                      </p:cBhvr>
                                      <p:to>
                                        <p:strVal val="true"/>
                                      </p:to>
                                    </p:set>
                                  </p:childTnLst>
                                </p:cTn>
                              </p:par>
                              <p:par>
                                <p:cTn id="153" presetID="1" presetClass="emph" presetSubtype="2" fill="hold" nodeType="withEffect">
                                  <p:stCondLst>
                                    <p:cond delay="0"/>
                                  </p:stCondLst>
                                  <p:childTnLst>
                                    <p:animClr clrSpc="rgb" dir="cw">
                                      <p:cBhvr>
                                        <p:cTn id="154" dur="1000" fill="hold"/>
                                        <p:tgtEl>
                                          <p:spTgt spid="101"/>
                                        </p:tgtEl>
                                        <p:attrNameLst>
                                          <p:attrName>fillcolor</p:attrName>
                                        </p:attrNameLst>
                                      </p:cBhvr>
                                      <p:to>
                                        <a:srgbClr val="FFFF99"/>
                                      </p:to>
                                    </p:animClr>
                                    <p:set>
                                      <p:cBhvr>
                                        <p:cTn id="155" dur="1000" fill="hold"/>
                                        <p:tgtEl>
                                          <p:spTgt spid="101"/>
                                        </p:tgtEl>
                                        <p:attrNameLst>
                                          <p:attrName>fill.type</p:attrName>
                                        </p:attrNameLst>
                                      </p:cBhvr>
                                      <p:to>
                                        <p:strVal val="solid"/>
                                      </p:to>
                                    </p:set>
                                    <p:set>
                                      <p:cBhvr>
                                        <p:cTn id="156" dur="1000" fill="hold"/>
                                        <p:tgtEl>
                                          <p:spTgt spid="101"/>
                                        </p:tgtEl>
                                        <p:attrNameLst>
                                          <p:attrName>fill.on</p:attrName>
                                        </p:attrNameLst>
                                      </p:cBhvr>
                                      <p:to>
                                        <p:strVal val="true"/>
                                      </p:to>
                                    </p:set>
                                  </p:childTnLst>
                                </p:cTn>
                              </p:par>
                              <p:par>
                                <p:cTn id="157" presetID="1" presetClass="emph" presetSubtype="2" fill="hold" nodeType="withEffect">
                                  <p:stCondLst>
                                    <p:cond delay="0"/>
                                  </p:stCondLst>
                                  <p:childTnLst>
                                    <p:animClr clrSpc="rgb" dir="cw">
                                      <p:cBhvr>
                                        <p:cTn id="158" dur="1000" fill="hold"/>
                                        <p:tgtEl>
                                          <p:spTgt spid="102"/>
                                        </p:tgtEl>
                                        <p:attrNameLst>
                                          <p:attrName>fillcolor</p:attrName>
                                        </p:attrNameLst>
                                      </p:cBhvr>
                                      <p:to>
                                        <a:srgbClr val="FFFF99"/>
                                      </p:to>
                                    </p:animClr>
                                    <p:set>
                                      <p:cBhvr>
                                        <p:cTn id="159" dur="1000" fill="hold"/>
                                        <p:tgtEl>
                                          <p:spTgt spid="102"/>
                                        </p:tgtEl>
                                        <p:attrNameLst>
                                          <p:attrName>fill.type</p:attrName>
                                        </p:attrNameLst>
                                      </p:cBhvr>
                                      <p:to>
                                        <p:strVal val="solid"/>
                                      </p:to>
                                    </p:set>
                                    <p:set>
                                      <p:cBhvr>
                                        <p:cTn id="160" dur="1000" fill="hold"/>
                                        <p:tgtEl>
                                          <p:spTgt spid="102"/>
                                        </p:tgtEl>
                                        <p:attrNameLst>
                                          <p:attrName>fill.on</p:attrName>
                                        </p:attrNameLst>
                                      </p:cBhvr>
                                      <p:to>
                                        <p:strVal val="true"/>
                                      </p:to>
                                    </p:set>
                                  </p:childTnLst>
                                </p:cTn>
                              </p:par>
                              <p:par>
                                <p:cTn id="161" presetID="1" presetClass="emph" presetSubtype="2" fill="hold" nodeType="withEffect">
                                  <p:stCondLst>
                                    <p:cond delay="0"/>
                                  </p:stCondLst>
                                  <p:childTnLst>
                                    <p:animClr clrSpc="rgb" dir="cw">
                                      <p:cBhvr>
                                        <p:cTn id="162" dur="1000" fill="hold"/>
                                        <p:tgtEl>
                                          <p:spTgt spid="103"/>
                                        </p:tgtEl>
                                        <p:attrNameLst>
                                          <p:attrName>fillcolor</p:attrName>
                                        </p:attrNameLst>
                                      </p:cBhvr>
                                      <p:to>
                                        <a:srgbClr val="FFFF99"/>
                                      </p:to>
                                    </p:animClr>
                                    <p:set>
                                      <p:cBhvr>
                                        <p:cTn id="163" dur="1000" fill="hold"/>
                                        <p:tgtEl>
                                          <p:spTgt spid="103"/>
                                        </p:tgtEl>
                                        <p:attrNameLst>
                                          <p:attrName>fill.type</p:attrName>
                                        </p:attrNameLst>
                                      </p:cBhvr>
                                      <p:to>
                                        <p:strVal val="solid"/>
                                      </p:to>
                                    </p:set>
                                    <p:set>
                                      <p:cBhvr>
                                        <p:cTn id="164" dur="1000" fill="hold"/>
                                        <p:tgtEl>
                                          <p:spTgt spid="103"/>
                                        </p:tgtEl>
                                        <p:attrNameLst>
                                          <p:attrName>fill.on</p:attrName>
                                        </p:attrNameLst>
                                      </p:cBhvr>
                                      <p:to>
                                        <p:strVal val="true"/>
                                      </p:to>
                                    </p:set>
                                  </p:childTnLst>
                                </p:cTn>
                              </p:par>
                              <p:par>
                                <p:cTn id="165" presetID="1" presetClass="emph" presetSubtype="2" fill="hold" nodeType="withEffect">
                                  <p:stCondLst>
                                    <p:cond delay="0"/>
                                  </p:stCondLst>
                                  <p:childTnLst>
                                    <p:animClr clrSpc="rgb" dir="cw">
                                      <p:cBhvr>
                                        <p:cTn id="166" dur="1000" fill="hold"/>
                                        <p:tgtEl>
                                          <p:spTgt spid="104"/>
                                        </p:tgtEl>
                                        <p:attrNameLst>
                                          <p:attrName>fillcolor</p:attrName>
                                        </p:attrNameLst>
                                      </p:cBhvr>
                                      <p:to>
                                        <a:srgbClr val="FFFF99"/>
                                      </p:to>
                                    </p:animClr>
                                    <p:set>
                                      <p:cBhvr>
                                        <p:cTn id="167" dur="1000" fill="hold"/>
                                        <p:tgtEl>
                                          <p:spTgt spid="104"/>
                                        </p:tgtEl>
                                        <p:attrNameLst>
                                          <p:attrName>fill.type</p:attrName>
                                        </p:attrNameLst>
                                      </p:cBhvr>
                                      <p:to>
                                        <p:strVal val="solid"/>
                                      </p:to>
                                    </p:set>
                                    <p:set>
                                      <p:cBhvr>
                                        <p:cTn id="168" dur="1000" fill="hold"/>
                                        <p:tgtEl>
                                          <p:spTgt spid="104"/>
                                        </p:tgtEl>
                                        <p:attrNameLst>
                                          <p:attrName>fill.on</p:attrName>
                                        </p:attrNameLst>
                                      </p:cBhvr>
                                      <p:to>
                                        <p:strVal val="true"/>
                                      </p:to>
                                    </p:set>
                                  </p:childTnLst>
                                </p:cTn>
                              </p:par>
                              <p:par>
                                <p:cTn id="169" presetID="1" presetClass="emph" presetSubtype="2" fill="hold" nodeType="withEffect">
                                  <p:stCondLst>
                                    <p:cond delay="0"/>
                                  </p:stCondLst>
                                  <p:childTnLst>
                                    <p:animClr clrSpc="rgb" dir="cw">
                                      <p:cBhvr>
                                        <p:cTn id="170" dur="1000" fill="hold"/>
                                        <p:tgtEl>
                                          <p:spTgt spid="105"/>
                                        </p:tgtEl>
                                        <p:attrNameLst>
                                          <p:attrName>fillcolor</p:attrName>
                                        </p:attrNameLst>
                                      </p:cBhvr>
                                      <p:to>
                                        <a:srgbClr val="FFFF99"/>
                                      </p:to>
                                    </p:animClr>
                                    <p:set>
                                      <p:cBhvr>
                                        <p:cTn id="171" dur="1000" fill="hold"/>
                                        <p:tgtEl>
                                          <p:spTgt spid="105"/>
                                        </p:tgtEl>
                                        <p:attrNameLst>
                                          <p:attrName>fill.type</p:attrName>
                                        </p:attrNameLst>
                                      </p:cBhvr>
                                      <p:to>
                                        <p:strVal val="solid"/>
                                      </p:to>
                                    </p:set>
                                    <p:set>
                                      <p:cBhvr>
                                        <p:cTn id="172" dur="1000" fill="hold"/>
                                        <p:tgtEl>
                                          <p:spTgt spid="105"/>
                                        </p:tgtEl>
                                        <p:attrNameLst>
                                          <p:attrName>fill.on</p:attrName>
                                        </p:attrNameLst>
                                      </p:cBhvr>
                                      <p:to>
                                        <p:strVal val="true"/>
                                      </p:to>
                                    </p:set>
                                  </p:childTnLst>
                                </p:cTn>
                              </p:par>
                            </p:childTnLst>
                          </p:cTn>
                        </p:par>
                        <p:par>
                          <p:cTn id="173" fill="hold">
                            <p:stCondLst>
                              <p:cond delay="9000"/>
                            </p:stCondLst>
                            <p:childTnLst>
                              <p:par>
                                <p:cTn id="174" presetID="12" presetClass="entr" presetSubtype="4" fill="hold" nodeType="afterEffect">
                                  <p:stCondLst>
                                    <p:cond delay="0"/>
                                  </p:stCondLst>
                                  <p:childTnLst>
                                    <p:set>
                                      <p:cBhvr>
                                        <p:cTn id="175" dur="1" fill="hold">
                                          <p:stCondLst>
                                            <p:cond delay="0"/>
                                          </p:stCondLst>
                                        </p:cTn>
                                        <p:tgtEl>
                                          <p:spTgt spid="120"/>
                                        </p:tgtEl>
                                        <p:attrNameLst>
                                          <p:attrName>style.visibility</p:attrName>
                                        </p:attrNameLst>
                                      </p:cBhvr>
                                      <p:to>
                                        <p:strVal val="visible"/>
                                      </p:to>
                                    </p:set>
                                    <p:anim calcmode="lin" valueType="num">
                                      <p:cBhvr additive="base">
                                        <p:cTn id="176" dur="500"/>
                                        <p:tgtEl>
                                          <p:spTgt spid="120"/>
                                        </p:tgtEl>
                                        <p:attrNameLst>
                                          <p:attrName>ppt_y</p:attrName>
                                        </p:attrNameLst>
                                      </p:cBhvr>
                                      <p:tavLst>
                                        <p:tav tm="0">
                                          <p:val>
                                            <p:strVal val="#ppt_y+#ppt_h*1.125000"/>
                                          </p:val>
                                        </p:tav>
                                        <p:tav tm="100000">
                                          <p:val>
                                            <p:strVal val="#ppt_y"/>
                                          </p:val>
                                        </p:tav>
                                      </p:tavLst>
                                    </p:anim>
                                    <p:animEffect transition="in" filter="wipe(up)">
                                      <p:cBhvr>
                                        <p:cTn id="17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p:bldP spid="54"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6" grpId="1" animBg="1"/>
      <p:bldP spid="77" grpId="0" animBg="1"/>
      <p:bldP spid="77" grpId="1" animBg="1"/>
      <p:bldP spid="78" grpId="0"/>
      <p:bldP spid="79" grpId="0" animBg="1"/>
      <p:bldP spid="82" grpId="0"/>
      <p:bldP spid="83" grpId="0"/>
      <p:bldP spid="91" grpId="0" animBg="1"/>
      <p:bldP spid="9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10"/>
          <p:cNvSpPr>
            <a:spLocks noChangeShapeType="1"/>
          </p:cNvSpPr>
          <p:nvPr/>
        </p:nvSpPr>
        <p:spPr bwMode="auto">
          <a:xfrm>
            <a:off x="4568825" y="2362200"/>
            <a:ext cx="0" cy="39599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32483" name="Line 2"/>
          <p:cNvSpPr>
            <a:spLocks noChangeShapeType="1"/>
          </p:cNvSpPr>
          <p:nvPr/>
        </p:nvSpPr>
        <p:spPr bwMode="auto">
          <a:xfrm>
            <a:off x="2646363" y="1611313"/>
            <a:ext cx="8334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32484" name="Line 3"/>
          <p:cNvSpPr>
            <a:spLocks noChangeShapeType="1"/>
          </p:cNvSpPr>
          <p:nvPr/>
        </p:nvSpPr>
        <p:spPr bwMode="auto">
          <a:xfrm>
            <a:off x="5664200" y="1611313"/>
            <a:ext cx="7604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 name="AutoShape 4"/>
          <p:cNvSpPr>
            <a:spLocks noChangeArrowheads="1"/>
          </p:cNvSpPr>
          <p:nvPr/>
        </p:nvSpPr>
        <p:spPr bwMode="auto">
          <a:xfrm>
            <a:off x="3124200" y="1438275"/>
            <a:ext cx="304800" cy="304800"/>
          </a:xfrm>
          <a:prstGeom prst="star8">
            <a:avLst>
              <a:gd name="adj" fmla="val 38250"/>
            </a:avLst>
          </a:prstGeom>
          <a:gradFill rotWithShape="1">
            <a:gsLst>
              <a:gs pos="0">
                <a:srgbClr val="FF0000"/>
              </a:gs>
              <a:gs pos="100000">
                <a:srgbClr val="00FF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17" name="AutoShape 5"/>
          <p:cNvSpPr>
            <a:spLocks noChangeArrowheads="1"/>
          </p:cNvSpPr>
          <p:nvPr/>
        </p:nvSpPr>
        <p:spPr bwMode="auto">
          <a:xfrm>
            <a:off x="5715000" y="1438275"/>
            <a:ext cx="304800" cy="304800"/>
          </a:xfrm>
          <a:prstGeom prst="star8">
            <a:avLst>
              <a:gd name="adj" fmla="val 38250"/>
            </a:avLst>
          </a:prstGeom>
          <a:gradFill rotWithShape="1">
            <a:gsLst>
              <a:gs pos="0">
                <a:srgbClr val="FF0000"/>
              </a:gs>
              <a:gs pos="100000">
                <a:srgbClr val="00FF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id-ID"/>
          </a:p>
        </p:txBody>
      </p:sp>
      <p:sp>
        <p:nvSpPr>
          <p:cNvPr id="18" name="Rectangle 6"/>
          <p:cNvSpPr>
            <a:spLocks noChangeArrowheads="1"/>
          </p:cNvSpPr>
          <p:nvPr/>
        </p:nvSpPr>
        <p:spPr bwMode="auto">
          <a:xfrm>
            <a:off x="3492500" y="849313"/>
            <a:ext cx="2171700" cy="1485900"/>
          </a:xfrm>
          <a:prstGeom prst="rect">
            <a:avLst/>
          </a:prstGeom>
          <a:solidFill>
            <a:srgbClr val="FF0000"/>
          </a:solidFill>
          <a:ln w="28575">
            <a:solidFill>
              <a:schemeClr val="tx1"/>
            </a:solidFill>
            <a:miter lim="800000"/>
            <a:headEnd/>
            <a:tailEnd/>
          </a:ln>
        </p:spPr>
        <p:txBody>
          <a:bodyPr lIns="0" rIns="0" anchor="ctr" anchorCtr="1"/>
          <a:lstStyle/>
          <a:p>
            <a:r>
              <a:rPr lang="id-ID" sz="4000" b="1" dirty="0" smtClean="0"/>
              <a:t>MPR</a:t>
            </a:r>
            <a:endParaRPr lang="id-ID" sz="4000" b="1" dirty="0"/>
          </a:p>
        </p:txBody>
      </p:sp>
      <p:grpSp>
        <p:nvGrpSpPr>
          <p:cNvPr id="2" name="Group 1"/>
          <p:cNvGrpSpPr/>
          <p:nvPr/>
        </p:nvGrpSpPr>
        <p:grpSpPr>
          <a:xfrm>
            <a:off x="341312" y="2818594"/>
            <a:ext cx="8677888" cy="3963206"/>
            <a:chOff x="341312" y="2818594"/>
            <a:chExt cx="8677888" cy="3963206"/>
          </a:xfrm>
        </p:grpSpPr>
        <p:sp>
          <p:nvSpPr>
            <p:cNvPr id="22" name="Text Box 9"/>
            <p:cNvSpPr txBox="1">
              <a:spLocks noChangeArrowheads="1"/>
            </p:cNvSpPr>
            <p:nvPr/>
          </p:nvSpPr>
          <p:spPr bwMode="auto">
            <a:xfrm>
              <a:off x="4591200" y="2818594"/>
              <a:ext cx="4428000" cy="356406"/>
            </a:xfrm>
            <a:prstGeom prst="rect">
              <a:avLst/>
            </a:prstGeom>
            <a:solidFill>
              <a:srgbClr val="00B0F0"/>
            </a:solidFill>
            <a:ln w="9525">
              <a:solidFill>
                <a:schemeClr val="tx1"/>
              </a:solidFill>
              <a:miter lim="800000"/>
              <a:headEnd/>
              <a:tailEnd/>
            </a:ln>
          </p:spPr>
          <p:txBody>
            <a:bodyPr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r>
                <a:rPr lang="id-ID" sz="1800" dirty="0" smtClean="0">
                  <a:solidFill>
                    <a:srgbClr val="000000"/>
                  </a:solidFill>
                  <a:latin typeface="Tahoma" charset="0"/>
                </a:rPr>
                <a:t>Wewenang Sesudah Perubahan</a:t>
              </a:r>
              <a:endParaRPr lang="id-ID" sz="1800" dirty="0">
                <a:solidFill>
                  <a:srgbClr val="000000"/>
                </a:solidFill>
                <a:latin typeface="Tahoma" charset="0"/>
              </a:endParaRPr>
            </a:p>
          </p:txBody>
        </p:sp>
        <p:sp>
          <p:nvSpPr>
            <p:cNvPr id="19" name="Rectangle 7"/>
            <p:cNvSpPr>
              <a:spLocks noChangeArrowheads="1"/>
            </p:cNvSpPr>
            <p:nvPr/>
          </p:nvSpPr>
          <p:spPr bwMode="auto">
            <a:xfrm>
              <a:off x="341313" y="3175806"/>
              <a:ext cx="4267200" cy="3605994"/>
            </a:xfrm>
            <a:prstGeom prst="rect">
              <a:avLst/>
            </a:prstGeom>
            <a:solidFill>
              <a:srgbClr val="ECF10F"/>
            </a:solidFill>
            <a:ln w="9525">
              <a:solidFill>
                <a:schemeClr val="tx1"/>
              </a:solidFill>
              <a:miter lim="800000"/>
              <a:headEnd/>
              <a:tailEnd/>
            </a:ln>
          </p:spPr>
          <p:txBody>
            <a:bodyPr lIns="45720" rIns="45720"/>
            <a:lstStyle>
              <a:lvl1pPr marL="369888" indent="-28575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MS PGothic" panose="020B0600070205080204" pitchFamily="34" charset="-128"/>
                </a:defRPr>
              </a:lvl1pPr>
              <a:lvl2pPr marL="549275" indent="-285750">
                <a:spcBef>
                  <a:spcPct val="20000"/>
                </a:spcBef>
                <a:buClr>
                  <a:schemeClr val="accent2"/>
                </a:buClr>
                <a:buFont typeface="Wingdings" panose="05000000000000000000" pitchFamily="2" charset="2"/>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hlink"/>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marL="427038" indent="-342900">
                <a:spcBef>
                  <a:spcPts val="600"/>
                </a:spcBef>
                <a:buClrTx/>
                <a:buFont typeface="Wingdings" panose="05000000000000000000" pitchFamily="2" charset="2"/>
                <a:buAutoNum type="arabicPeriod"/>
                <a:defRPr/>
              </a:pPr>
              <a:r>
                <a:rPr lang="id-ID" sz="1400" dirty="0" smtClean="0">
                  <a:solidFill>
                    <a:srgbClr val="000000"/>
                  </a:solidFill>
                  <a:latin typeface="Tahoma" panose="020B0604030504040204" pitchFamily="34" charset="0"/>
                  <a:cs typeface="+mn-cs"/>
                </a:rPr>
                <a:t>Menetapkan dan mengubah UUD 1945;</a:t>
              </a:r>
            </a:p>
            <a:p>
              <a:pPr marL="427038" indent="-342900">
                <a:spcBef>
                  <a:spcPts val="600"/>
                </a:spcBef>
                <a:buClrTx/>
                <a:buFont typeface="Wingdings" panose="05000000000000000000" pitchFamily="2" charset="2"/>
                <a:buAutoNum type="arabicPeriod"/>
                <a:defRPr/>
              </a:pPr>
              <a:r>
                <a:rPr lang="id-ID" sz="1400" dirty="0" smtClean="0">
                  <a:solidFill>
                    <a:srgbClr val="000000"/>
                  </a:solidFill>
                  <a:latin typeface="Tahoma" panose="020B0604030504040204" pitchFamily="34" charset="0"/>
                  <a:cs typeface="+mn-cs"/>
                </a:rPr>
                <a:t>Menetapkan garis-garis besar daripada haluan negara;</a:t>
              </a:r>
            </a:p>
            <a:p>
              <a:pPr marL="427038" indent="-342900">
                <a:spcBef>
                  <a:spcPts val="600"/>
                </a:spcBef>
                <a:buClrTx/>
                <a:buFont typeface="Wingdings" panose="05000000000000000000" pitchFamily="2" charset="2"/>
                <a:buAutoNum type="arabicPeriod"/>
                <a:defRPr/>
              </a:pPr>
              <a:r>
                <a:rPr lang="en-US" sz="1400" dirty="0" smtClean="0">
                  <a:solidFill>
                    <a:srgbClr val="FF0000"/>
                  </a:solidFill>
                  <a:latin typeface="Tahoma" panose="020B0604030504040204" pitchFamily="34" charset="0"/>
                  <a:cs typeface="+mn-cs"/>
                </a:rPr>
                <a:t>M</a:t>
              </a:r>
              <a:r>
                <a:rPr lang="id-ID" sz="1400" dirty="0" smtClean="0">
                  <a:solidFill>
                    <a:srgbClr val="FF0000"/>
                  </a:solidFill>
                  <a:latin typeface="Tahoma" panose="020B0604030504040204" pitchFamily="34" charset="0"/>
                  <a:cs typeface="+mn-cs"/>
                </a:rPr>
                <a:t>emilih dan memberhentikan Presiden dan Wakil Presiden;</a:t>
              </a:r>
            </a:p>
            <a:p>
              <a:pPr marL="427038" indent="-342900">
                <a:spcBef>
                  <a:spcPts val="600"/>
                </a:spcBef>
                <a:buClrTx/>
                <a:buFont typeface="Wingdings" panose="05000000000000000000" pitchFamily="2" charset="2"/>
                <a:buAutoNum type="arabicPeriod"/>
                <a:defRPr/>
              </a:pPr>
              <a:r>
                <a:rPr lang="id-ID" sz="1400" dirty="0" smtClean="0">
                  <a:solidFill>
                    <a:srgbClr val="FF0000"/>
                  </a:solidFill>
                  <a:latin typeface="Tahoma" panose="020B0604030504040204" pitchFamily="34" charset="0"/>
                  <a:cs typeface="+mn-cs"/>
                </a:rPr>
                <a:t>Membuat Putusan yang tidak dapat dibatalkan oleh lembaga negara lainnya;</a:t>
              </a:r>
            </a:p>
            <a:p>
              <a:pPr marL="427038" indent="-342900">
                <a:spcBef>
                  <a:spcPts val="600"/>
                </a:spcBef>
                <a:buClrTx/>
                <a:buFont typeface="Wingdings" panose="05000000000000000000" pitchFamily="2" charset="2"/>
                <a:buAutoNum type="arabicPeriod"/>
                <a:defRPr/>
              </a:pPr>
              <a:r>
                <a:rPr lang="id-ID" sz="1400" dirty="0" smtClean="0">
                  <a:solidFill>
                    <a:srgbClr val="FF0000"/>
                  </a:solidFill>
                  <a:latin typeface="Tahoma" panose="020B0604030504040204" pitchFamily="34" charset="0"/>
                  <a:cs typeface="+mn-cs"/>
                </a:rPr>
                <a:t>Memberikan penjelasan/penafsiran terhadap Putusan MPR;</a:t>
              </a:r>
            </a:p>
            <a:p>
              <a:pPr marL="427038" indent="-342900">
                <a:spcBef>
                  <a:spcPts val="600"/>
                </a:spcBef>
                <a:buClrTx/>
                <a:buFont typeface="Wingdings" panose="05000000000000000000" pitchFamily="2" charset="2"/>
                <a:buAutoNum type="arabicPeriod"/>
                <a:defRPr/>
              </a:pPr>
              <a:r>
                <a:rPr lang="id-ID" sz="1400" dirty="0" smtClean="0">
                  <a:solidFill>
                    <a:srgbClr val="FF0000"/>
                  </a:solidFill>
                  <a:latin typeface="Tahoma" panose="020B0604030504040204" pitchFamily="34" charset="0"/>
                  <a:cs typeface="+mn-cs"/>
                </a:rPr>
                <a:t>Meminta pertanggungjawaban Presiden.</a:t>
              </a:r>
            </a:p>
            <a:p>
              <a:pPr>
                <a:spcBef>
                  <a:spcPct val="0"/>
                </a:spcBef>
                <a:buClrTx/>
                <a:buFont typeface="Wingdings" panose="05000000000000000000" pitchFamily="2" charset="2"/>
                <a:buNone/>
                <a:defRPr/>
              </a:pPr>
              <a:endParaRPr lang="id-ID" sz="1800" dirty="0" smtClean="0">
                <a:solidFill>
                  <a:srgbClr val="000000"/>
                </a:solidFill>
                <a:latin typeface="Tahoma" panose="020B0604030504040204" pitchFamily="34" charset="0"/>
                <a:cs typeface="+mn-cs"/>
              </a:endParaRPr>
            </a:p>
          </p:txBody>
        </p:sp>
        <p:sp>
          <p:nvSpPr>
            <p:cNvPr id="20" name="Text Box 8"/>
            <p:cNvSpPr txBox="1">
              <a:spLocks noChangeArrowheads="1"/>
            </p:cNvSpPr>
            <p:nvPr/>
          </p:nvSpPr>
          <p:spPr bwMode="auto">
            <a:xfrm>
              <a:off x="4589463" y="3175806"/>
              <a:ext cx="4419600" cy="3605994"/>
            </a:xfrm>
            <a:prstGeom prst="rect">
              <a:avLst/>
            </a:prstGeom>
            <a:solidFill>
              <a:srgbClr val="00B0F0"/>
            </a:solidFill>
            <a:ln w="9525">
              <a:solidFill>
                <a:schemeClr val="tx1"/>
              </a:solidFill>
              <a:miter lim="800000"/>
              <a:headEnd/>
              <a:tailEnd/>
            </a:ln>
          </p:spPr>
          <p:txBody>
            <a:bodyPr lIns="0"/>
            <a:lstStyle>
              <a:lvl1pPr marL="369888" indent="-285750">
                <a:defRPr sz="3200">
                  <a:solidFill>
                    <a:schemeClr val="tx1"/>
                  </a:solidFill>
                  <a:latin typeface="Arial" charset="0"/>
                  <a:ea typeface="MS PGothic" charset="0"/>
                  <a:cs typeface="MS PGothic" charset="0"/>
                </a:defRPr>
              </a:lvl1pPr>
              <a:lvl2pPr marL="773113" indent="-228600">
                <a:defRPr sz="2800">
                  <a:solidFill>
                    <a:schemeClr val="tx1"/>
                  </a:solidFill>
                  <a:latin typeface="Arial" charset="0"/>
                  <a:ea typeface="MS PGothic" charset="0"/>
                  <a:cs typeface="MS PGothic" charset="0"/>
                </a:defRPr>
              </a:lvl2pPr>
              <a:lvl3pPr marL="952500">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marL="427038" indent="-342900">
                <a:spcBef>
                  <a:spcPts val="0"/>
                </a:spcBef>
                <a:buFontTx/>
                <a:buAutoNum type="arabicPeriod"/>
                <a:defRPr/>
              </a:pPr>
              <a:r>
                <a:rPr lang="id-ID" sz="1250" dirty="0" smtClean="0">
                  <a:solidFill>
                    <a:srgbClr val="000000"/>
                  </a:solidFill>
                  <a:latin typeface="Tahoma" panose="020B0604030504040204" pitchFamily="34" charset="0"/>
                </a:rPr>
                <a:t>Mengubah </a:t>
              </a:r>
              <a:r>
                <a:rPr lang="id-ID" sz="1250" dirty="0">
                  <a:solidFill>
                    <a:srgbClr val="000000"/>
                  </a:solidFill>
                  <a:latin typeface="Tahoma" panose="020B0604030504040204" pitchFamily="34" charset="0"/>
                </a:rPr>
                <a:t>dan menetapkan Undang-Undang </a:t>
              </a:r>
              <a:r>
                <a:rPr lang="id-ID" sz="1250" dirty="0" smtClean="0">
                  <a:solidFill>
                    <a:srgbClr val="000000"/>
                  </a:solidFill>
                  <a:latin typeface="Tahoma" panose="020B0604030504040204" pitchFamily="34" charset="0"/>
                </a:rPr>
                <a:t>Dasar</a:t>
              </a:r>
            </a:p>
            <a:p>
              <a:pPr marL="84138" indent="0">
                <a:spcBef>
                  <a:spcPts val="0"/>
                </a:spcBef>
                <a:defRPr/>
              </a:pPr>
              <a:r>
                <a:rPr lang="id-ID" sz="1250" dirty="0" smtClean="0">
                  <a:solidFill>
                    <a:srgbClr val="000000"/>
                  </a:solidFill>
                  <a:latin typeface="Tahoma" panose="020B0604030504040204" pitchFamily="34" charset="0"/>
                </a:rPr>
                <a:t>       [</a:t>
              </a:r>
              <a:r>
                <a:rPr lang="id-ID" sz="1250" dirty="0">
                  <a:solidFill>
                    <a:srgbClr val="000000"/>
                  </a:solidFill>
                  <a:latin typeface="Tahoma" panose="020B0604030504040204" pitchFamily="34" charset="0"/>
                </a:rPr>
                <a:t>Pasal </a:t>
              </a:r>
              <a:r>
                <a:rPr lang="id-ID" sz="1250" dirty="0" smtClean="0">
                  <a:solidFill>
                    <a:srgbClr val="000000"/>
                  </a:solidFill>
                  <a:latin typeface="Tahoma" panose="020B0604030504040204" pitchFamily="34" charset="0"/>
                </a:rPr>
                <a:t>3 ayat </a:t>
              </a:r>
              <a:r>
                <a:rPr lang="id-ID" sz="1250" dirty="0">
                  <a:solidFill>
                    <a:srgbClr val="000000"/>
                  </a:solidFill>
                  <a:latin typeface="Tahoma" panose="020B0604030504040204" pitchFamily="34" charset="0"/>
                </a:rPr>
                <a:t>(1)*** dan Pasal 37**** </a:t>
              </a:r>
              <a:r>
                <a:rPr lang="id-ID" sz="1250" dirty="0" smtClean="0">
                  <a:solidFill>
                    <a:srgbClr val="000000"/>
                  </a:solidFill>
                  <a:latin typeface="Tahoma" panose="020B0604030504040204" pitchFamily="34" charset="0"/>
                </a:rPr>
                <a:t>];</a:t>
              </a:r>
            </a:p>
            <a:p>
              <a:pPr marL="84138" indent="0">
                <a:spcBef>
                  <a:spcPts val="0"/>
                </a:spcBef>
                <a:defRPr/>
              </a:pPr>
              <a:endParaRPr lang="id-ID" sz="500" dirty="0">
                <a:solidFill>
                  <a:srgbClr val="000000"/>
                </a:solidFill>
                <a:latin typeface="Tahoma" panose="020B0604030504040204" pitchFamily="34" charset="0"/>
              </a:endParaRPr>
            </a:p>
            <a:p>
              <a:pPr marL="427038" indent="-342900">
                <a:spcBef>
                  <a:spcPts val="0"/>
                </a:spcBef>
                <a:buFontTx/>
                <a:buAutoNum type="arabicPeriod" startAt="2"/>
                <a:defRPr/>
              </a:pPr>
              <a:r>
                <a:rPr lang="id-ID" sz="1250" dirty="0" smtClean="0">
                  <a:solidFill>
                    <a:srgbClr val="000000"/>
                  </a:solidFill>
                  <a:latin typeface="Tahoma" panose="020B0604030504040204" pitchFamily="34" charset="0"/>
                </a:rPr>
                <a:t>Melantik </a:t>
              </a:r>
              <a:r>
                <a:rPr lang="id-ID" sz="1250" dirty="0">
                  <a:solidFill>
                    <a:srgbClr val="000000"/>
                  </a:solidFill>
                  <a:latin typeface="Tahoma" panose="020B0604030504040204" pitchFamily="34" charset="0"/>
                </a:rPr>
                <a:t>Presiden dan/atau Wakil Presiden [Pasal </a:t>
              </a:r>
              <a:r>
                <a:rPr lang="id-ID" sz="1250" dirty="0" smtClean="0">
                  <a:solidFill>
                    <a:srgbClr val="000000"/>
                  </a:solidFill>
                  <a:latin typeface="Tahoma" panose="020B0604030504040204" pitchFamily="34" charset="0"/>
                </a:rPr>
                <a:t>3</a:t>
              </a:r>
            </a:p>
            <a:p>
              <a:pPr marL="84138" indent="0">
                <a:spcBef>
                  <a:spcPts val="0"/>
                </a:spcBef>
                <a:defRPr/>
              </a:pPr>
              <a:r>
                <a:rPr lang="id-ID" sz="1250" dirty="0" smtClean="0">
                  <a:solidFill>
                    <a:srgbClr val="000000"/>
                  </a:solidFill>
                  <a:latin typeface="Tahoma" panose="020B0604030504040204" pitchFamily="34" charset="0"/>
                </a:rPr>
                <a:t>       ayat </a:t>
              </a:r>
              <a:r>
                <a:rPr lang="id-ID" sz="1250" dirty="0">
                  <a:solidFill>
                    <a:srgbClr val="000000"/>
                  </a:solidFill>
                  <a:latin typeface="Tahoma" panose="020B0604030504040204" pitchFamily="34" charset="0"/>
                </a:rPr>
                <a:t>(2)***/**** </a:t>
              </a:r>
              <a:r>
                <a:rPr lang="id-ID" sz="1250" dirty="0" smtClean="0">
                  <a:solidFill>
                    <a:srgbClr val="000000"/>
                  </a:solidFill>
                  <a:latin typeface="Tahoma" panose="020B0604030504040204" pitchFamily="34" charset="0"/>
                </a:rPr>
                <a:t>];</a:t>
              </a:r>
            </a:p>
            <a:p>
              <a:pPr marL="84138" indent="0">
                <a:spcBef>
                  <a:spcPts val="0"/>
                </a:spcBef>
                <a:defRPr/>
              </a:pPr>
              <a:endParaRPr lang="id-ID" sz="400" dirty="0">
                <a:solidFill>
                  <a:srgbClr val="000000"/>
                </a:solidFill>
                <a:latin typeface="Tahoma" panose="020B0604030504040204" pitchFamily="34" charset="0"/>
              </a:endParaRPr>
            </a:p>
            <a:p>
              <a:pPr marL="427038" indent="-342900">
                <a:spcBef>
                  <a:spcPts val="0"/>
                </a:spcBef>
                <a:buFontTx/>
                <a:buAutoNum type="arabicPeriod" startAt="3"/>
                <a:defRPr/>
              </a:pPr>
              <a:r>
                <a:rPr lang="id-ID" sz="1250" dirty="0" smtClean="0">
                  <a:solidFill>
                    <a:srgbClr val="000000"/>
                  </a:solidFill>
                  <a:latin typeface="Tahoma" panose="020B0604030504040204" pitchFamily="34" charset="0"/>
                </a:rPr>
                <a:t>Memberhentikan </a:t>
              </a:r>
              <a:r>
                <a:rPr lang="id-ID" sz="1250" dirty="0">
                  <a:solidFill>
                    <a:srgbClr val="000000"/>
                  </a:solidFill>
                  <a:latin typeface="Tahoma" panose="020B0604030504040204" pitchFamily="34" charset="0"/>
                </a:rPr>
                <a:t>Presiden dan/atau Wakil </a:t>
              </a:r>
              <a:r>
                <a:rPr lang="id-ID" sz="1250" dirty="0" smtClean="0">
                  <a:solidFill>
                    <a:srgbClr val="000000"/>
                  </a:solidFill>
                  <a:latin typeface="Tahoma" panose="020B0604030504040204" pitchFamily="34" charset="0"/>
                </a:rPr>
                <a:t>Presiden</a:t>
              </a:r>
            </a:p>
            <a:p>
              <a:pPr marL="84138" indent="0">
                <a:spcBef>
                  <a:spcPts val="0"/>
                </a:spcBef>
                <a:defRPr/>
              </a:pPr>
              <a:r>
                <a:rPr lang="id-ID" sz="1250" dirty="0" smtClean="0">
                  <a:solidFill>
                    <a:srgbClr val="000000"/>
                  </a:solidFill>
                  <a:latin typeface="Tahoma" panose="020B0604030504040204" pitchFamily="34" charset="0"/>
                </a:rPr>
                <a:t>       dalam </a:t>
              </a:r>
              <a:r>
                <a:rPr lang="id-ID" sz="1250" dirty="0">
                  <a:solidFill>
                    <a:srgbClr val="000000"/>
                  </a:solidFill>
                  <a:latin typeface="Tahoma" panose="020B0604030504040204" pitchFamily="34" charset="0"/>
                </a:rPr>
                <a:t>masa jabatannya menurut </a:t>
              </a:r>
              <a:r>
                <a:rPr lang="id-ID" sz="1250" dirty="0" smtClean="0">
                  <a:solidFill>
                    <a:srgbClr val="000000"/>
                  </a:solidFill>
                  <a:latin typeface="Tahoma" panose="020B0604030504040204" pitchFamily="34" charset="0"/>
                </a:rPr>
                <a:t>Undang-Undang</a:t>
              </a:r>
            </a:p>
            <a:p>
              <a:pPr marL="84138" indent="0">
                <a:spcBef>
                  <a:spcPts val="0"/>
                </a:spcBef>
                <a:defRPr/>
              </a:pPr>
              <a:r>
                <a:rPr lang="id-ID" sz="1250" dirty="0">
                  <a:solidFill>
                    <a:srgbClr val="000000"/>
                  </a:solidFill>
                  <a:latin typeface="Tahoma" panose="020B0604030504040204" pitchFamily="34" charset="0"/>
                </a:rPr>
                <a:t> </a:t>
              </a:r>
              <a:r>
                <a:rPr lang="id-ID" sz="1250" dirty="0" smtClean="0">
                  <a:solidFill>
                    <a:srgbClr val="000000"/>
                  </a:solidFill>
                  <a:latin typeface="Tahoma" panose="020B0604030504040204" pitchFamily="34" charset="0"/>
                </a:rPr>
                <a:t>      Dasar [Pasal </a:t>
              </a:r>
              <a:r>
                <a:rPr lang="id-ID" sz="1250" dirty="0">
                  <a:solidFill>
                    <a:srgbClr val="000000"/>
                  </a:solidFill>
                  <a:latin typeface="Tahoma" panose="020B0604030504040204" pitchFamily="34" charset="0"/>
                </a:rPr>
                <a:t>3 ayat (3</a:t>
              </a:r>
              <a:r>
                <a:rPr lang="id-ID" sz="1250" dirty="0" smtClean="0">
                  <a:solidFill>
                    <a:srgbClr val="000000"/>
                  </a:solidFill>
                  <a:latin typeface="Tahoma" panose="020B0604030504040204" pitchFamily="34" charset="0"/>
                </a:rPr>
                <a:t>)***/****];</a:t>
              </a:r>
            </a:p>
            <a:p>
              <a:pPr marL="84138" indent="0">
                <a:spcBef>
                  <a:spcPts val="0"/>
                </a:spcBef>
                <a:defRPr/>
              </a:pPr>
              <a:endParaRPr lang="id-ID" sz="400" dirty="0">
                <a:solidFill>
                  <a:srgbClr val="000000"/>
                </a:solidFill>
                <a:latin typeface="Tahoma" panose="020B0604030504040204" pitchFamily="34" charset="0"/>
              </a:endParaRPr>
            </a:p>
            <a:p>
              <a:pPr marL="427038" indent="-342900">
                <a:buFontTx/>
                <a:buAutoNum type="arabicPeriod" startAt="4"/>
                <a:defRPr/>
              </a:pPr>
              <a:r>
                <a:rPr lang="id-ID" sz="1250" dirty="0" smtClean="0">
                  <a:solidFill>
                    <a:srgbClr val="000000"/>
                  </a:solidFill>
                  <a:latin typeface="Tahoma" panose="020B0604030504040204" pitchFamily="34" charset="0"/>
                </a:rPr>
                <a:t>Memilih </a:t>
              </a:r>
              <a:r>
                <a:rPr lang="id-ID" sz="1250" dirty="0">
                  <a:solidFill>
                    <a:srgbClr val="000000"/>
                  </a:solidFill>
                  <a:latin typeface="Tahoma" panose="020B0604030504040204" pitchFamily="34" charset="0"/>
                </a:rPr>
                <a:t>Wakil Presiden dari dua calon yang </a:t>
              </a:r>
              <a:r>
                <a:rPr lang="id-ID" sz="1250" dirty="0" smtClean="0">
                  <a:solidFill>
                    <a:srgbClr val="000000"/>
                  </a:solidFill>
                  <a:latin typeface="Tahoma" panose="020B0604030504040204" pitchFamily="34" charset="0"/>
                </a:rPr>
                <a:t>diusulkan</a:t>
              </a:r>
            </a:p>
            <a:p>
              <a:pPr marL="84138" indent="0">
                <a:defRPr/>
              </a:pPr>
              <a:r>
                <a:rPr lang="id-ID" sz="1250" dirty="0" smtClean="0">
                  <a:solidFill>
                    <a:srgbClr val="000000"/>
                  </a:solidFill>
                  <a:latin typeface="Tahoma" panose="020B0604030504040204" pitchFamily="34" charset="0"/>
                </a:rPr>
                <a:t>       oleh </a:t>
              </a:r>
              <a:r>
                <a:rPr lang="id-ID" sz="1250" dirty="0">
                  <a:solidFill>
                    <a:srgbClr val="000000"/>
                  </a:solidFill>
                  <a:latin typeface="Tahoma" panose="020B0604030504040204" pitchFamily="34" charset="0"/>
                </a:rPr>
                <a:t>Presiden dalam hal terjadi kekosongan </a:t>
              </a:r>
              <a:r>
                <a:rPr lang="id-ID" sz="1250" dirty="0" smtClean="0">
                  <a:solidFill>
                    <a:srgbClr val="000000"/>
                  </a:solidFill>
                  <a:latin typeface="Tahoma" panose="020B0604030504040204" pitchFamily="34" charset="0"/>
                </a:rPr>
                <a:t>Wakil</a:t>
              </a:r>
            </a:p>
            <a:p>
              <a:pPr marL="84138" indent="0">
                <a:defRPr/>
              </a:pPr>
              <a:r>
                <a:rPr lang="id-ID" sz="1250" dirty="0" smtClean="0">
                  <a:solidFill>
                    <a:srgbClr val="000000"/>
                  </a:solidFill>
                  <a:latin typeface="Tahoma" panose="020B0604030504040204" pitchFamily="34" charset="0"/>
                </a:rPr>
                <a:t>       Presiden </a:t>
              </a:r>
              <a:r>
                <a:rPr lang="id-ID" sz="1250" dirty="0">
                  <a:solidFill>
                    <a:srgbClr val="000000"/>
                  </a:solidFill>
                  <a:latin typeface="Tahoma" panose="020B0604030504040204" pitchFamily="34" charset="0"/>
                </a:rPr>
                <a:t>[Pasal 8 ayat (2</a:t>
              </a:r>
              <a:r>
                <a:rPr lang="id-ID" sz="1250" dirty="0" smtClean="0">
                  <a:solidFill>
                    <a:srgbClr val="000000"/>
                  </a:solidFill>
                  <a:latin typeface="Tahoma" panose="020B0604030504040204" pitchFamily="34" charset="0"/>
                </a:rPr>
                <a:t>)***];</a:t>
              </a:r>
              <a:endParaRPr lang="id-ID" sz="1250" dirty="0" smtClean="0">
                <a:solidFill>
                  <a:srgbClr val="000000"/>
                </a:solidFill>
                <a:latin typeface="Tahoma" charset="0"/>
              </a:endParaRPr>
            </a:p>
            <a:p>
              <a:pPr>
                <a:buFont typeface="Wingdings" charset="0"/>
                <a:buNone/>
              </a:pPr>
              <a:endParaRPr lang="id-ID" sz="500" dirty="0">
                <a:solidFill>
                  <a:srgbClr val="000000"/>
                </a:solidFill>
                <a:latin typeface="Tahoma" charset="0"/>
              </a:endParaRPr>
            </a:p>
            <a:p>
              <a:pPr>
                <a:buFont typeface="Wingdings" charset="0"/>
                <a:buNone/>
              </a:pPr>
              <a:r>
                <a:rPr lang="id-ID" sz="1250" dirty="0">
                  <a:solidFill>
                    <a:srgbClr val="000000"/>
                  </a:solidFill>
                  <a:latin typeface="Tahoma" charset="0"/>
                </a:rPr>
                <a:t>5.  </a:t>
              </a:r>
              <a:r>
                <a:rPr lang="id-ID" sz="1250" dirty="0" smtClean="0">
                  <a:solidFill>
                    <a:srgbClr val="000000"/>
                  </a:solidFill>
                  <a:latin typeface="Tahoma" charset="0"/>
                </a:rPr>
                <a:t> Memilih </a:t>
              </a:r>
              <a:r>
                <a:rPr lang="id-ID" sz="1250" dirty="0">
                  <a:solidFill>
                    <a:srgbClr val="000000"/>
                  </a:solidFill>
                  <a:latin typeface="Tahoma" charset="0"/>
                </a:rPr>
                <a:t>Presiden dan Wakil Presiden dari dua pasangan calon Presiden dan Wakil Presiden yang diusulkan oleh partai politik atau gabungan partai politik yang pasangan calon Presiden dan Wakil Presidennya meraih suara terbanyak pertama dan kedua dalam pemilihan umum sebelumnya sampai berakhir masa </a:t>
              </a:r>
              <a:r>
                <a:rPr lang="id-ID" sz="1250" dirty="0" smtClean="0">
                  <a:solidFill>
                    <a:srgbClr val="000000"/>
                  </a:solidFill>
                  <a:latin typeface="Tahoma" charset="0"/>
                </a:rPr>
                <a:t>jabatannya</a:t>
              </a:r>
              <a:r>
                <a:rPr lang="id-ID" sz="1250" dirty="0">
                  <a:solidFill>
                    <a:srgbClr val="000000"/>
                  </a:solidFill>
                  <a:latin typeface="Tahoma" charset="0"/>
                </a:rPr>
                <a:t> </a:t>
              </a:r>
              <a:r>
                <a:rPr lang="id-ID" sz="1250" dirty="0" smtClean="0">
                  <a:solidFill>
                    <a:srgbClr val="000000"/>
                  </a:solidFill>
                  <a:latin typeface="Tahoma" charset="0"/>
                </a:rPr>
                <a:t>[Pasal </a:t>
              </a:r>
              <a:r>
                <a:rPr lang="id-ID" sz="1250" dirty="0">
                  <a:solidFill>
                    <a:srgbClr val="000000"/>
                  </a:solidFill>
                  <a:latin typeface="Tahoma" charset="0"/>
                </a:rPr>
                <a:t>8 ayat (3)****].</a:t>
              </a:r>
            </a:p>
          </p:txBody>
        </p:sp>
        <p:sp>
          <p:nvSpPr>
            <p:cNvPr id="21" name="Text Box 9"/>
            <p:cNvSpPr txBox="1">
              <a:spLocks noChangeArrowheads="1"/>
            </p:cNvSpPr>
            <p:nvPr/>
          </p:nvSpPr>
          <p:spPr bwMode="auto">
            <a:xfrm>
              <a:off x="341312" y="2819400"/>
              <a:ext cx="4248000" cy="356406"/>
            </a:xfrm>
            <a:prstGeom prst="rect">
              <a:avLst/>
            </a:prstGeom>
            <a:solidFill>
              <a:srgbClr val="ECF10F"/>
            </a:solidFill>
            <a:ln w="9525">
              <a:solidFill>
                <a:schemeClr val="tx1"/>
              </a:solidFill>
              <a:miter lim="800000"/>
              <a:headEnd/>
              <a:tailEnd/>
            </a:ln>
          </p:spPr>
          <p:txBody>
            <a:bodyPr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just"/>
              <a:r>
                <a:rPr lang="id-ID" sz="1800" dirty="0" smtClean="0">
                  <a:solidFill>
                    <a:srgbClr val="000000"/>
                  </a:solidFill>
                  <a:latin typeface="Tahoma" charset="0"/>
                </a:rPr>
                <a:t>Wewenang Sebelum Perubahan</a:t>
              </a:r>
              <a:endParaRPr lang="id-ID" sz="1800" dirty="0">
                <a:solidFill>
                  <a:srgbClr val="000000"/>
                </a:solidFill>
                <a:latin typeface="Tahoma" charset="0"/>
              </a:endParaRPr>
            </a:p>
          </p:txBody>
        </p:sp>
      </p:grpSp>
      <p:sp>
        <p:nvSpPr>
          <p:cNvPr id="532491" name="Text Box 11"/>
          <p:cNvSpPr txBox="1">
            <a:spLocks noChangeArrowheads="1"/>
          </p:cNvSpPr>
          <p:nvPr/>
        </p:nvSpPr>
        <p:spPr bwMode="auto">
          <a:xfrm>
            <a:off x="76200" y="-14068"/>
            <a:ext cx="89868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800" b="1" dirty="0">
                <a:solidFill>
                  <a:srgbClr val="000000"/>
                </a:solidFill>
                <a:latin typeface="Tahoma" charset="0"/>
              </a:rPr>
              <a:t>MAJELIS PERMUSYAWARATAN RAKYAT</a:t>
            </a:r>
          </a:p>
          <a:p>
            <a:pPr algn="ctr"/>
            <a:r>
              <a:rPr lang="id-ID" sz="1800" b="1" dirty="0">
                <a:solidFill>
                  <a:srgbClr val="000000"/>
                </a:solidFill>
                <a:latin typeface="Tahoma" charset="0"/>
              </a:rPr>
              <a:t>BAB </a:t>
            </a:r>
            <a:r>
              <a:rPr lang="en-US" sz="1800" b="1" dirty="0">
                <a:solidFill>
                  <a:srgbClr val="000000"/>
                </a:solidFill>
                <a:latin typeface="Tahoma" charset="0"/>
              </a:rPr>
              <a:t>II</a:t>
            </a:r>
            <a:r>
              <a:rPr lang="id-ID" sz="1800" b="1" dirty="0">
                <a:solidFill>
                  <a:srgbClr val="000000"/>
                </a:solidFill>
                <a:latin typeface="Tahoma" charset="0"/>
              </a:rPr>
              <a:t> </a:t>
            </a:r>
            <a:endParaRPr lang="id-ID" sz="1800" dirty="0">
              <a:solidFill>
                <a:srgbClr val="000000"/>
              </a:solidFill>
              <a:latin typeface="Tahoma" charset="0"/>
            </a:endParaRPr>
          </a:p>
        </p:txBody>
      </p:sp>
      <p:sp>
        <p:nvSpPr>
          <p:cNvPr id="23" name="Oval 17"/>
          <p:cNvSpPr>
            <a:spLocks noChangeArrowheads="1"/>
          </p:cNvSpPr>
          <p:nvPr/>
        </p:nvSpPr>
        <p:spPr bwMode="auto">
          <a:xfrm>
            <a:off x="687388" y="609600"/>
            <a:ext cx="1979612" cy="1979613"/>
          </a:xfrm>
          <a:prstGeom prst="ellipse">
            <a:avLst/>
          </a:prstGeom>
          <a:solidFill>
            <a:srgbClr val="ECF10F"/>
          </a:solidFill>
          <a:ln w="28575">
            <a:solidFill>
              <a:schemeClr val="tx1"/>
            </a:solidFill>
            <a:round/>
            <a:headEnd/>
            <a:tailEnd/>
          </a:ln>
        </p:spPr>
        <p:txBody>
          <a:bodyPr anchor="ctr" anchorCtr="1"/>
          <a:lstStyle/>
          <a:p>
            <a:pPr algn="ctr"/>
            <a:r>
              <a:rPr lang="id-ID" sz="1400" b="1" dirty="0" smtClean="0"/>
              <a:t>ANGGOTA DPR ditambah UTUSAN DAERAH dan GOLONGAN</a:t>
            </a:r>
            <a:endParaRPr lang="id-ID" sz="1400" b="1" dirty="0"/>
          </a:p>
        </p:txBody>
      </p:sp>
      <p:sp>
        <p:nvSpPr>
          <p:cNvPr id="24" name="Oval 18"/>
          <p:cNvSpPr>
            <a:spLocks noChangeArrowheads="1"/>
          </p:cNvSpPr>
          <p:nvPr/>
        </p:nvSpPr>
        <p:spPr bwMode="auto">
          <a:xfrm>
            <a:off x="6429375" y="611188"/>
            <a:ext cx="1979613" cy="1979612"/>
          </a:xfrm>
          <a:prstGeom prst="ellipse">
            <a:avLst/>
          </a:prstGeom>
          <a:solidFill>
            <a:srgbClr val="00B0F0"/>
          </a:solidFill>
          <a:ln w="28575">
            <a:solidFill>
              <a:schemeClr val="tx1"/>
            </a:solidFill>
            <a:round/>
            <a:headEnd/>
            <a:tailEnd/>
          </a:ln>
        </p:spPr>
        <p:txBody>
          <a:bodyPr anchor="ctr" anchorCtr="1"/>
          <a:lstStyle/>
          <a:p>
            <a:pPr algn="ctr"/>
            <a:r>
              <a:rPr lang="id-ID" sz="1400" b="1" dirty="0" smtClean="0"/>
              <a:t>ANGGOTA DPR </a:t>
            </a:r>
          </a:p>
          <a:p>
            <a:pPr algn="ctr"/>
            <a:r>
              <a:rPr lang="id-ID" sz="1400" b="1" dirty="0" smtClean="0"/>
              <a:t>dan </a:t>
            </a:r>
          </a:p>
          <a:p>
            <a:pPr algn="ctr"/>
            <a:r>
              <a:rPr lang="id-ID" sz="1400" b="1" dirty="0" smtClean="0"/>
              <a:t>ANGGOTA</a:t>
            </a:r>
            <a:endParaRPr lang="id-ID" sz="1400" b="1" dirty="0"/>
          </a:p>
          <a:p>
            <a:pPr algn="ctr"/>
            <a:r>
              <a:rPr lang="id-ID" sz="1400" b="1" dirty="0"/>
              <a:t>DPD</a:t>
            </a:r>
          </a:p>
          <a:p>
            <a:pPr algn="ctr"/>
            <a:r>
              <a:rPr lang="en-US" sz="1400" dirty="0" smtClean="0"/>
              <a:t>D</a:t>
            </a:r>
            <a:r>
              <a:rPr lang="id-ID" sz="1400" dirty="0" smtClean="0"/>
              <a:t>ipilih melalui </a:t>
            </a:r>
            <a:r>
              <a:rPr lang="id-ID" sz="1400" dirty="0"/>
              <a:t>pemilu</a:t>
            </a:r>
          </a:p>
        </p:txBody>
      </p:sp>
      <p:sp>
        <p:nvSpPr>
          <p:cNvPr id="532495" name="Text Box 23"/>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fld id="{BA59C9E5-D458-44B8-A7D9-CE8D4E466659}" type="slidenum">
              <a:rPr lang="id-ID" sz="2000" smtClean="0">
                <a:solidFill>
                  <a:srgbClr val="000000"/>
                </a:solidFill>
                <a:latin typeface="Arial Rounded MT Bold" charset="0"/>
              </a:rPr>
              <a:pPr>
                <a:spcBef>
                  <a:spcPct val="50000"/>
                </a:spcBef>
              </a:pPr>
              <a:t>44</a:t>
            </a:fld>
            <a:endParaRPr lang="id-ID" sz="2000" dirty="0">
              <a:solidFill>
                <a:srgbClr val="000000"/>
              </a:solidFill>
              <a:latin typeface="Arial Rounded MT Bold" charset="0"/>
            </a:endParaRPr>
          </a:p>
        </p:txBody>
      </p:sp>
    </p:spTree>
    <p:extLst>
      <p:ext uri="{BB962C8B-B14F-4D97-AF65-F5344CB8AC3E}">
        <p14:creationId xmlns:p14="http://schemas.microsoft.com/office/powerpoint/2010/main" val="35871818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6" fill="hold" nodeType="withEffect">
                                  <p:stCondLst>
                                    <p:cond delay="0"/>
                                  </p:stCondLst>
                                  <p:childTnLst>
                                    <p:animClr clrSpc="hsl" dir="cw">
                                      <p:cBhvr>
                                        <p:cTn id="6" dur="2000" fill="hold"/>
                                        <p:tgtEl>
                                          <p:spTgt spid="23"/>
                                        </p:tgtEl>
                                        <p:attrNameLst>
                                          <p:attrName>fillcolor</p:attrName>
                                        </p:attrNameLst>
                                      </p:cBhvr>
                                      <p:to>
                                        <a:srgbClr val="FFFF00"/>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par>
                                <p:cTn id="9" presetID="1" presetClass="emph" presetSubtype="6" fill="hold" nodeType="withEffect">
                                  <p:stCondLst>
                                    <p:cond delay="0"/>
                                  </p:stCondLst>
                                  <p:childTnLst>
                                    <p:animClr clrSpc="hsl" dir="cw">
                                      <p:cBhvr>
                                        <p:cTn id="10" dur="2000" fill="hold"/>
                                        <p:tgtEl>
                                          <p:spTgt spid="24"/>
                                        </p:tgtEl>
                                        <p:attrNameLst>
                                          <p:attrName>fillcolor</p:attrName>
                                        </p:attrNameLst>
                                      </p:cBhvr>
                                      <p:to>
                                        <a:srgbClr val="3366FF"/>
                                      </p:to>
                                    </p:animClr>
                                    <p:set>
                                      <p:cBhvr>
                                        <p:cTn id="11" dur="2000" fill="hold"/>
                                        <p:tgtEl>
                                          <p:spTgt spid="24"/>
                                        </p:tgtEl>
                                        <p:attrNameLst>
                                          <p:attrName>fill.type</p:attrName>
                                        </p:attrNameLst>
                                      </p:cBhvr>
                                      <p:to>
                                        <p:strVal val="solid"/>
                                      </p:to>
                                    </p:set>
                                    <p:set>
                                      <p:cBhvr>
                                        <p:cTn id="12" dur="2000" fill="hold"/>
                                        <p:tgtEl>
                                          <p:spTgt spid="24"/>
                                        </p:tgtEl>
                                        <p:attrNameLst>
                                          <p:attrName>fill.on</p:attrName>
                                        </p:attrNameLst>
                                      </p:cBhvr>
                                      <p:to>
                                        <p:strVal val="true"/>
                                      </p:to>
                                    </p:set>
                                  </p:childTnLst>
                                </p:cTn>
                              </p:par>
                              <p:par>
                                <p:cTn id="13" presetID="3" presetClass="emph" presetSubtype="2" fill="hold" grpId="4" nodeType="withEffect">
                                  <p:stCondLst>
                                    <p:cond delay="0"/>
                                  </p:stCondLst>
                                  <p:childTnLst>
                                    <p:animClr clrSpc="rgb" dir="cw">
                                      <p:cBhvr override="childStyle">
                                        <p:cTn id="14" dur="2000" fill="hold"/>
                                        <p:tgtEl>
                                          <p:spTgt spid="23"/>
                                        </p:tgtEl>
                                        <p:attrNameLst>
                                          <p:attrName>style.color</p:attrName>
                                        </p:attrNameLst>
                                      </p:cBhvr>
                                      <p:to>
                                        <a:schemeClr val="tx1"/>
                                      </p:to>
                                    </p:animClr>
                                  </p:childTnLst>
                                </p:cTn>
                              </p:par>
                              <p:par>
                                <p:cTn id="15" presetID="3" presetClass="emph" presetSubtype="2" fill="hold" grpId="4" nodeType="withEffect">
                                  <p:stCondLst>
                                    <p:cond delay="0"/>
                                  </p:stCondLst>
                                  <p:childTnLst>
                                    <p:animClr clrSpc="rgb" dir="cw">
                                      <p:cBhvr override="childStyle">
                                        <p:cTn id="16" dur="2000" fill="hold"/>
                                        <p:tgtEl>
                                          <p:spTgt spid="24"/>
                                        </p:tgtEl>
                                        <p:attrNameLst>
                                          <p:attrName>style.color</p:attrName>
                                        </p:attrNameLst>
                                      </p:cBhvr>
                                      <p:to>
                                        <a:schemeClr val="tx1"/>
                                      </p:to>
                                    </p:animClr>
                                  </p:childTnLst>
                                </p:cTn>
                              </p:par>
                              <p:par>
                                <p:cTn id="17" presetID="63" presetClass="path" presetSubtype="0" accel="50000" decel="50000" fill="hold" grpId="0" nodeType="withEffect">
                                  <p:stCondLst>
                                    <p:cond delay="0"/>
                                  </p:stCondLst>
                                  <p:childTnLst>
                                    <p:animMotion origin="layout" path="M -0.14166 -4.44444E-6 L 0.13334 -4.44444E-6 " pathEditMode="relative" rAng="0" ptsTypes="AA">
                                      <p:cBhvr>
                                        <p:cTn id="18" dur="3000" fill="hold"/>
                                        <p:tgtEl>
                                          <p:spTgt spid="16"/>
                                        </p:tgtEl>
                                        <p:attrNameLst>
                                          <p:attrName>ppt_x</p:attrName>
                                          <p:attrName>ppt_y</p:attrName>
                                        </p:attrNameLst>
                                      </p:cBhvr>
                                      <p:rCtr x="13750" y="0"/>
                                    </p:animMotion>
                                  </p:childTnLst>
                                  <p:subTnLst>
                                    <p:audio>
                                      <p:cMediaNode vol="100000">
                                        <p:cTn display="0" masterRel="sameClick">
                                          <p:stCondLst>
                                            <p:cond evt="begin" delay="0">
                                              <p:tn val="17"/>
                                            </p:cond>
                                          </p:stCondLst>
                                          <p:endCondLst>
                                            <p:cond evt="onStopAudio" delay="0">
                                              <p:tgtEl>
                                                <p:sldTgt/>
                                              </p:tgtEl>
                                            </p:cond>
                                          </p:endCondLst>
                                        </p:cTn>
                                        <p:tgtEl>
                                          <p:sndTgt r:embed="rId2" name="drumroll.wav"/>
                                        </p:tgtEl>
                                      </p:cMediaNode>
                                    </p:audio>
                                  </p:subTnLst>
                                </p:cTn>
                              </p:par>
                              <p:par>
                                <p:cTn id="19" presetID="63" presetClass="path" presetSubtype="0" accel="50000" decel="50000" fill="hold" grpId="0" nodeType="withEffect">
                                  <p:stCondLst>
                                    <p:cond delay="0"/>
                                  </p:stCondLst>
                                  <p:childTnLst>
                                    <p:animMotion origin="layout" path="M -0.15 -4.44444E-6 L 0.13333 -4.44444E-6 " pathEditMode="relative" rAng="0" ptsTypes="AA">
                                      <p:cBhvr>
                                        <p:cTn id="20" dur="3000" spd="-100000" fill="hold"/>
                                        <p:tgtEl>
                                          <p:spTgt spid="17"/>
                                        </p:tgtEl>
                                        <p:attrNameLst>
                                          <p:attrName>ppt_x</p:attrName>
                                          <p:attrName>ppt_y</p:attrName>
                                        </p:attrNameLst>
                                      </p:cBhvr>
                                      <p:rCtr x="14167" y="0"/>
                                    </p:animMotion>
                                  </p:childTnLst>
                                  <p:subTnLst>
                                    <p:audio>
                                      <p:cMediaNode vol="100000">
                                        <p:cTn display="0" masterRel="sameClick">
                                          <p:stCondLst>
                                            <p:cond evt="begin" delay="0">
                                              <p:tn val="19"/>
                                            </p:cond>
                                          </p:stCondLst>
                                          <p:endCondLst>
                                            <p:cond evt="onStopAudio" delay="0">
                                              <p:tgtEl>
                                                <p:sldTgt/>
                                              </p:tgtEl>
                                            </p:cond>
                                          </p:endCondLst>
                                        </p:cTn>
                                        <p:tgtEl>
                                          <p:sndTgt r:embed="rId2" name="drumroll.wav"/>
                                        </p:tgtEl>
                                      </p:cMediaNode>
                                    </p:audio>
                                  </p:subTnLst>
                                </p:cTn>
                              </p:par>
                              <p:par>
                                <p:cTn id="21" presetID="1" presetClass="emph" presetSubtype="6" fill="hold" nodeType="withEffect">
                                  <p:stCondLst>
                                    <p:cond delay="3000"/>
                                  </p:stCondLst>
                                  <p:childTnLst>
                                    <p:animClr clrSpc="hsl" dir="cw">
                                      <p:cBhvr>
                                        <p:cTn id="22" dur="2000" fill="hold"/>
                                        <p:tgtEl>
                                          <p:spTgt spid="18"/>
                                        </p:tgtEl>
                                        <p:attrNameLst>
                                          <p:attrName>fillcolor</p:attrName>
                                        </p:attrNameLst>
                                      </p:cBhvr>
                                      <p:to>
                                        <a:srgbClr val="FF0000"/>
                                      </p:to>
                                    </p:animClr>
                                    <p:set>
                                      <p:cBhvr>
                                        <p:cTn id="23" dur="2000" fill="hold"/>
                                        <p:tgtEl>
                                          <p:spTgt spid="18"/>
                                        </p:tgtEl>
                                        <p:attrNameLst>
                                          <p:attrName>fill.type</p:attrName>
                                        </p:attrNameLst>
                                      </p:cBhvr>
                                      <p:to>
                                        <p:strVal val="solid"/>
                                      </p:to>
                                    </p:set>
                                    <p:set>
                                      <p:cBhvr>
                                        <p:cTn id="24" dur="2000" fill="hold"/>
                                        <p:tgtEl>
                                          <p:spTgt spid="18"/>
                                        </p:tgtEl>
                                        <p:attrNameLst>
                                          <p:attrName>fill.on</p:attrName>
                                        </p:attrNameLst>
                                      </p:cBhvr>
                                      <p:to>
                                        <p:strVal val="true"/>
                                      </p:to>
                                    </p:set>
                                  </p:childTnLst>
                                  <p:subTnLst>
                                    <p:audio>
                                      <p:cMediaNode vol="100000">
                                        <p:cTn display="0" masterRel="sameClick">
                                          <p:stCondLst>
                                            <p:cond evt="begin" delay="0">
                                              <p:tn val="21"/>
                                            </p:cond>
                                          </p:stCondLst>
                                          <p:endCondLst>
                                            <p:cond evt="onStopAudio" delay="0">
                                              <p:tgtEl>
                                                <p:sldTgt/>
                                              </p:tgtEl>
                                            </p:cond>
                                          </p:endCondLst>
                                        </p:cTn>
                                        <p:tgtEl>
                                          <p:sndTgt r:embed="rId3" name="explode.wav"/>
                                        </p:tgtEl>
                                      </p:cMediaNode>
                                    </p:audio>
                                  </p:subTnLst>
                                </p:cTn>
                              </p:par>
                              <p:par>
                                <p:cTn id="25" presetID="3" presetClass="emph" presetSubtype="2" fill="hold" grpId="0" nodeType="withEffect">
                                  <p:stCondLst>
                                    <p:cond delay="3000"/>
                                  </p:stCondLst>
                                  <p:childTnLst>
                                    <p:animClr clrSpc="rgb" dir="cw">
                                      <p:cBhvr override="childStyle">
                                        <p:cTn id="26" dur="2000" fill="hold"/>
                                        <p:tgtEl>
                                          <p:spTgt spid="18">
                                            <p:txEl>
                                              <p:charRg st="4294967295" end="4294967295"/>
                                            </p:txEl>
                                          </p:spTgt>
                                        </p:tgtEl>
                                        <p:attrNameLst>
                                          <p:attrName>style.color</p:attrName>
                                        </p:attrNameLst>
                                      </p:cBhvr>
                                      <p:to>
                                        <a:schemeClr val="accent1"/>
                                      </p:to>
                                    </p:animClr>
                                  </p:childTnLst>
                                </p:cTn>
                              </p:par>
                              <p:par>
                                <p:cTn id="27" presetID="47" presetClass="entr" presetSubtype="0" fill="hold" grpId="0" nodeType="withEffect">
                                  <p:stCondLst>
                                    <p:cond delay="4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27"/>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23"/>
                    </p:tgtEl>
                  </p:cond>
                </p:stCondLst>
                <p:endSync evt="end" delay="0">
                  <p:rtn val="all"/>
                </p:endSync>
                <p:childTnLst>
                  <p:par>
                    <p:cTn id="33" fill="hold" nodeType="clickPar">
                      <p:stCondLst>
                        <p:cond delay="0"/>
                      </p:stCondLst>
                      <p:childTnLst>
                        <p:par>
                          <p:cTn id="34" fill="hold" nodeType="withGroup">
                            <p:stCondLst>
                              <p:cond delay="0"/>
                            </p:stCondLst>
                            <p:childTnLst>
                              <p:par>
                                <p:cTn id="35" presetID="6" presetClass="emph" presetSubtype="0" fill="hold" grpId="0" nodeType="clickEffect">
                                  <p:stCondLst>
                                    <p:cond delay="0"/>
                                  </p:stCondLst>
                                  <p:childTnLst>
                                    <p:animScale>
                                      <p:cBhvr>
                                        <p:cTn id="36" dur="500" fill="hold"/>
                                        <p:tgtEl>
                                          <p:spTgt spid="23"/>
                                        </p:tgtEl>
                                      </p:cBhvr>
                                      <p:by x="250000" y="250000"/>
                                    </p:animScale>
                                  </p:childTnLst>
                                  <p:subTnLst>
                                    <p:audio>
                                      <p:cMediaNode>
                                        <p:cTn display="0" masterRel="sameClick">
                                          <p:stCondLst>
                                            <p:cond evt="begin" delay="0">
                                              <p:tn val="35"/>
                                            </p:cond>
                                          </p:stCondLst>
                                          <p:endCondLst>
                                            <p:cond evt="onStopAudio" delay="0">
                                              <p:tgtEl>
                                                <p:sldTgt/>
                                              </p:tgtEl>
                                            </p:cond>
                                          </p:endCondLst>
                                        </p:cTn>
                                        <p:tgtEl>
                                          <p:sndTgt r:embed="rId5" name="coin.wav"/>
                                        </p:tgtEl>
                                      </p:cMediaNode>
                                    </p:audio>
                                  </p:subTnLst>
                                </p:cTn>
                              </p:par>
                              <p:par>
                                <p:cTn id="37" presetID="63" presetClass="path" presetSubtype="0" accel="50000" decel="50000" fill="hold" grpId="1" nodeType="withEffect">
                                  <p:stCondLst>
                                    <p:cond delay="0"/>
                                  </p:stCondLst>
                                  <p:childTnLst>
                                    <p:animMotion origin="layout" path="M -1.66667E-6 4.73988E-6 L 0.26563 0.21179 " pathEditMode="relative" rAng="0" ptsTypes="AA">
                                      <p:cBhvr>
                                        <p:cTn id="38" dur="500" fill="hold"/>
                                        <p:tgtEl>
                                          <p:spTgt spid="23"/>
                                        </p:tgtEl>
                                        <p:attrNameLst>
                                          <p:attrName>ppt_x</p:attrName>
                                          <p:attrName>ppt_y</p:attrName>
                                        </p:attrNameLst>
                                      </p:cBhvr>
                                      <p:rCtr x="13281" y="10590"/>
                                    </p:animMotion>
                                  </p:childTnLst>
                                  <p:subTnLst>
                                    <p:audio>
                                      <p:cMediaNode>
                                        <p:cTn display="0" masterRel="sameClick">
                                          <p:stCondLst>
                                            <p:cond evt="begin" delay="0">
                                              <p:tn val="37"/>
                                            </p:cond>
                                          </p:stCondLst>
                                          <p:endCondLst>
                                            <p:cond evt="onStopAudio" delay="0">
                                              <p:tgtEl>
                                                <p:sldTgt/>
                                              </p:tgtEl>
                                            </p:cond>
                                          </p:endCondLst>
                                        </p:cTn>
                                        <p:tgtEl>
                                          <p:sndTgt r:embed="rId5" name="coin.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6" presetClass="emph" presetSubtype="0" fill="hold" grpId="2" nodeType="clickEffect">
                                  <p:stCondLst>
                                    <p:cond delay="0"/>
                                  </p:stCondLst>
                                  <p:childTnLst>
                                    <p:animScale>
                                      <p:cBhvr>
                                        <p:cTn id="42" dur="500" fill="hold"/>
                                        <p:tgtEl>
                                          <p:spTgt spid="23"/>
                                        </p:tgtEl>
                                      </p:cBhvr>
                                      <p:by x="40000" y="40000"/>
                                    </p:animScale>
                                  </p:childTnLst>
                                  <p:subTnLst>
                                    <p:audio>
                                      <p:cMediaNode>
                                        <p:cTn display="0" masterRel="sameClick">
                                          <p:stCondLst>
                                            <p:cond evt="begin" delay="0">
                                              <p:tn val="41"/>
                                            </p:cond>
                                          </p:stCondLst>
                                          <p:endCondLst>
                                            <p:cond evt="onStopAudio" delay="0">
                                              <p:tgtEl>
                                                <p:sldTgt/>
                                              </p:tgtEl>
                                            </p:cond>
                                          </p:endCondLst>
                                        </p:cTn>
                                        <p:tgtEl>
                                          <p:sndTgt r:embed="rId5" name="coin.wav"/>
                                        </p:tgtEl>
                                      </p:cMediaNode>
                                    </p:audio>
                                  </p:subTnLst>
                                </p:cTn>
                              </p:par>
                              <p:par>
                                <p:cTn id="43" presetID="63" presetClass="path" presetSubtype="0" accel="50000" decel="50000" fill="hold" grpId="3" nodeType="withEffect">
                                  <p:stCondLst>
                                    <p:cond delay="0"/>
                                  </p:stCondLst>
                                  <p:childTnLst>
                                    <p:animMotion origin="layout" path="M -1.66667E-6 4.73988E-6 L 0.26563 0.21179 " pathEditMode="relative" rAng="0" ptsTypes="AA">
                                      <p:cBhvr>
                                        <p:cTn id="44" dur="500" spd="-100000" fill="hold"/>
                                        <p:tgtEl>
                                          <p:spTgt spid="23"/>
                                        </p:tgtEl>
                                        <p:attrNameLst>
                                          <p:attrName>ppt_x</p:attrName>
                                          <p:attrName>ppt_y</p:attrName>
                                        </p:attrNameLst>
                                      </p:cBhvr>
                                      <p:rCtr x="13281" y="10590"/>
                                    </p:animMotion>
                                  </p:childTnLst>
                                  <p:subTnLst>
                                    <p:audio>
                                      <p:cMediaNode>
                                        <p:cTn display="0" masterRel="sameClick">
                                          <p:stCondLst>
                                            <p:cond evt="begin" delay="0">
                                              <p:tn val="43"/>
                                            </p:cond>
                                          </p:stCondLst>
                                          <p:endCondLst>
                                            <p:cond evt="onStopAudio" delay="0">
                                              <p:tgtEl>
                                                <p:sldTgt/>
                                              </p:tgtEl>
                                            </p:cond>
                                          </p:endCondLst>
                                        </p:cTn>
                                        <p:tgtEl>
                                          <p:sndTgt r:embed="rId5" name="coin.wav"/>
                                        </p:tgtEl>
                                      </p:cMediaNode>
                                    </p:audio>
                                  </p:subTnLst>
                                </p:cTn>
                              </p:par>
                            </p:childTnLst>
                          </p:cTn>
                        </p:par>
                      </p:childTnLst>
                    </p:cTn>
                  </p:par>
                </p:childTnLst>
              </p:cTn>
              <p:nextCondLst>
                <p:cond evt="onClick" delay="0">
                  <p:tgtEl>
                    <p:spTgt spid="23"/>
                  </p:tgtEl>
                </p:cond>
              </p:nextCondLst>
            </p:seq>
            <p:seq concurrent="1" nextAc="seek">
              <p:cTn id="45" restart="whenNotActive" fill="hold" evtFilter="cancelBubble" nodeType="interactiveSeq">
                <p:stCondLst>
                  <p:cond evt="onClick" delay="0">
                    <p:tgtEl>
                      <p:spTgt spid="24"/>
                    </p:tgtEl>
                  </p:cond>
                </p:stCondLst>
                <p:endSync evt="end" delay="0">
                  <p:rtn val="all"/>
                </p:endSync>
                <p:childTnLst>
                  <p:par>
                    <p:cTn id="46" fill="hold" nodeType="clickPar">
                      <p:stCondLst>
                        <p:cond delay="0"/>
                      </p:stCondLst>
                      <p:childTnLst>
                        <p:par>
                          <p:cTn id="47" fill="hold" nodeType="withGroup">
                            <p:stCondLst>
                              <p:cond delay="0"/>
                            </p:stCondLst>
                            <p:childTnLst>
                              <p:par>
                                <p:cTn id="48" presetID="6" presetClass="emph" presetSubtype="0" fill="hold" grpId="0" nodeType="clickEffect">
                                  <p:stCondLst>
                                    <p:cond delay="0"/>
                                  </p:stCondLst>
                                  <p:childTnLst>
                                    <p:animScale>
                                      <p:cBhvr>
                                        <p:cTn id="49" dur="500" fill="hold"/>
                                        <p:tgtEl>
                                          <p:spTgt spid="24"/>
                                        </p:tgtEl>
                                      </p:cBhvr>
                                      <p:by x="250000" y="250000"/>
                                    </p:animScale>
                                  </p:childTnLst>
                                  <p:subTnLst>
                                    <p:audio>
                                      <p:cMediaNode>
                                        <p:cTn display="0" masterRel="sameClick">
                                          <p:stCondLst>
                                            <p:cond evt="begin" delay="0">
                                              <p:tn val="48"/>
                                            </p:cond>
                                          </p:stCondLst>
                                          <p:endCondLst>
                                            <p:cond evt="onStopAudio" delay="0">
                                              <p:tgtEl>
                                                <p:sldTgt/>
                                              </p:tgtEl>
                                            </p:cond>
                                          </p:endCondLst>
                                        </p:cTn>
                                        <p:tgtEl>
                                          <p:sndTgt r:embed="rId6" name="arrow.wav"/>
                                        </p:tgtEl>
                                      </p:cMediaNode>
                                    </p:audio>
                                  </p:subTnLst>
                                </p:cTn>
                              </p:par>
                              <p:par>
                                <p:cTn id="50" presetID="35" presetClass="path" presetSubtype="0" accel="50000" decel="50000" fill="hold" grpId="1" nodeType="withEffect">
                                  <p:stCondLst>
                                    <p:cond delay="0"/>
                                  </p:stCondLst>
                                  <p:childTnLst>
                                    <p:animMotion origin="layout" path="M 3.33333E-6 -9.82659E-7 L -0.26667 0.21642 " pathEditMode="relative" rAng="0" ptsTypes="AA">
                                      <p:cBhvr>
                                        <p:cTn id="51" dur="500" fill="hold"/>
                                        <p:tgtEl>
                                          <p:spTgt spid="24"/>
                                        </p:tgtEl>
                                        <p:attrNameLst>
                                          <p:attrName>ppt_x</p:attrName>
                                          <p:attrName>ppt_y</p:attrName>
                                        </p:attrNameLst>
                                      </p:cBhvr>
                                      <p:rCtr x="-13333" y="10821"/>
                                    </p:animMotion>
                                  </p:childTnLst>
                                  <p:subTnLst>
                                    <p:audio>
                                      <p:cMediaNode>
                                        <p:cTn display="0" masterRel="sameClick">
                                          <p:stCondLst>
                                            <p:cond evt="begin" delay="0">
                                              <p:tn val="50"/>
                                            </p:cond>
                                          </p:stCondLst>
                                          <p:endCondLst>
                                            <p:cond evt="onStopAudio" delay="0">
                                              <p:tgtEl>
                                                <p:sldTgt/>
                                              </p:tgtEl>
                                            </p:cond>
                                          </p:endCondLst>
                                        </p:cTn>
                                        <p:tgtEl>
                                          <p:sndTgt r:embed="rId6" name="arrow.wav"/>
                                        </p:tgtEl>
                                      </p:cMediaNode>
                                    </p:audio>
                                  </p:subTnLst>
                                </p:cTn>
                              </p:par>
                            </p:childTnLst>
                          </p:cTn>
                        </p:par>
                      </p:childTnLst>
                    </p:cTn>
                  </p:par>
                  <p:par>
                    <p:cTn id="52" fill="hold" nodeType="clickPar">
                      <p:stCondLst>
                        <p:cond delay="indefinite"/>
                      </p:stCondLst>
                      <p:childTnLst>
                        <p:par>
                          <p:cTn id="53" fill="hold" nodeType="withGroup">
                            <p:stCondLst>
                              <p:cond delay="0"/>
                            </p:stCondLst>
                            <p:childTnLst>
                              <p:par>
                                <p:cTn id="54" presetID="6" presetClass="emph" presetSubtype="0" fill="hold" grpId="2" nodeType="clickEffect">
                                  <p:stCondLst>
                                    <p:cond delay="0"/>
                                  </p:stCondLst>
                                  <p:childTnLst>
                                    <p:animScale>
                                      <p:cBhvr>
                                        <p:cTn id="55" dur="500" fill="hold"/>
                                        <p:tgtEl>
                                          <p:spTgt spid="24"/>
                                        </p:tgtEl>
                                      </p:cBhvr>
                                      <p:by x="40000" y="40000"/>
                                    </p:animScale>
                                  </p:childTnLst>
                                  <p:subTnLst>
                                    <p:audio>
                                      <p:cMediaNode>
                                        <p:cTn display="0" masterRel="sameClick">
                                          <p:stCondLst>
                                            <p:cond evt="begin" delay="0">
                                              <p:tn val="54"/>
                                            </p:cond>
                                          </p:stCondLst>
                                          <p:endCondLst>
                                            <p:cond evt="onStopAudio" delay="0">
                                              <p:tgtEl>
                                                <p:sldTgt/>
                                              </p:tgtEl>
                                            </p:cond>
                                          </p:endCondLst>
                                        </p:cTn>
                                        <p:tgtEl>
                                          <p:sndTgt r:embed="rId6" name="arrow.wav"/>
                                        </p:tgtEl>
                                      </p:cMediaNode>
                                    </p:audio>
                                  </p:subTnLst>
                                </p:cTn>
                              </p:par>
                              <p:par>
                                <p:cTn id="56" presetID="35" presetClass="path" presetSubtype="0" accel="50000" decel="50000" fill="hold" grpId="3" nodeType="withEffect">
                                  <p:stCondLst>
                                    <p:cond delay="0"/>
                                  </p:stCondLst>
                                  <p:childTnLst>
                                    <p:animMotion origin="layout" path="M 3.33333E-6 -9.82659E-7 L -0.26667 0.21642 " pathEditMode="relative" rAng="0" ptsTypes="AA">
                                      <p:cBhvr>
                                        <p:cTn id="57" dur="500" spd="-100000" fill="hold"/>
                                        <p:tgtEl>
                                          <p:spTgt spid="24"/>
                                        </p:tgtEl>
                                        <p:attrNameLst>
                                          <p:attrName>ppt_x</p:attrName>
                                          <p:attrName>ppt_y</p:attrName>
                                        </p:attrNameLst>
                                      </p:cBhvr>
                                      <p:rCtr x="-13333" y="10821"/>
                                    </p:animMotion>
                                  </p:childTnLst>
                                  <p:subTnLst>
                                    <p:audio>
                                      <p:cMediaNode>
                                        <p:cTn display="0" masterRel="sameClick">
                                          <p:stCondLst>
                                            <p:cond evt="begin" delay="0">
                                              <p:tn val="56"/>
                                            </p:cond>
                                          </p:stCondLst>
                                          <p:endCondLst>
                                            <p:cond evt="onStopAudio" delay="0">
                                              <p:tgtEl>
                                                <p:sldTgt/>
                                              </p:tgtEl>
                                            </p:cond>
                                          </p:endCondLst>
                                        </p:cTn>
                                        <p:tgtEl>
                                          <p:sndTgt r:embed="rId6" name="arrow.wav"/>
                                        </p:tgtEl>
                                      </p:cMediaNode>
                                    </p:audio>
                                  </p:subTnLst>
                                </p:cTn>
                              </p:par>
                            </p:childTnLst>
                          </p:cTn>
                        </p:par>
                      </p:childTnLst>
                    </p:cTn>
                  </p:par>
                </p:childTnLst>
              </p:cTn>
              <p:nextCondLst>
                <p:cond evt="onClick" delay="0">
                  <p:tgtEl>
                    <p:spTgt spid="24"/>
                  </p:tgtEl>
                </p:cond>
              </p:nextCondLst>
            </p:seq>
          </p:childTnLst>
        </p:cTn>
      </p:par>
    </p:tnLst>
    <p:bldLst>
      <p:bldP spid="13" grpId="0" animBg="1"/>
      <p:bldP spid="16" grpId="0" animBg="1"/>
      <p:bldP spid="17" grpId="0" animBg="1"/>
      <p:bldP spid="18" grpId="0"/>
      <p:bldP spid="23" grpId="0" animBg="1"/>
      <p:bldP spid="23" grpId="1" animBg="1"/>
      <p:bldP spid="23" grpId="2" animBg="1"/>
      <p:bldP spid="23" grpId="3" animBg="1"/>
      <p:bldP spid="23" grpId="4" animBg="1"/>
      <p:bldP spid="24" grpId="0" animBg="1"/>
      <p:bldP spid="24" grpId="1" animBg="1"/>
      <p:bldP spid="24" grpId="2" animBg="1"/>
      <p:bldP spid="24" grpId="3" animBg="1"/>
      <p:bldP spid="24" grpId="4"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1" name="Text Box 3"/>
          <p:cNvSpPr txBox="1">
            <a:spLocks noChangeArrowheads="1"/>
          </p:cNvSpPr>
          <p:nvPr/>
        </p:nvSpPr>
        <p:spPr bwMode="auto">
          <a:xfrm>
            <a:off x="47625" y="233362"/>
            <a:ext cx="90201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900" b="1" dirty="0" smtClean="0">
                <a:solidFill>
                  <a:srgbClr val="000000"/>
                </a:solidFill>
                <a:latin typeface="Tahoma" charset="0"/>
              </a:rPr>
              <a:t>MEKANISME</a:t>
            </a:r>
            <a:r>
              <a:rPr lang="de-DE" sz="1900" b="1" dirty="0" smtClean="0">
                <a:solidFill>
                  <a:srgbClr val="000000"/>
                </a:solidFill>
                <a:latin typeface="Tahoma" charset="0"/>
              </a:rPr>
              <a:t> PERUBAHAN UNDANG-UNDANG DASAR </a:t>
            </a:r>
            <a:endParaRPr lang="id-ID" sz="1900" b="1" dirty="0">
              <a:solidFill>
                <a:srgbClr val="000000"/>
              </a:solidFill>
              <a:latin typeface="Tahoma" charset="0"/>
            </a:endParaRPr>
          </a:p>
        </p:txBody>
      </p:sp>
      <p:sp>
        <p:nvSpPr>
          <p:cNvPr id="567307" name="Text Box 18"/>
          <p:cNvSpPr txBox="1">
            <a:spLocks noChangeArrowheads="1"/>
          </p:cNvSpPr>
          <p:nvPr/>
        </p:nvSpPr>
        <p:spPr bwMode="auto">
          <a:xfrm>
            <a:off x="8686800" y="76200"/>
            <a:ext cx="3810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634DDF8F-3865-AC41-867D-DCCCD5DE001B}" type="slidenum">
              <a:rPr lang="en-US" sz="2000">
                <a:solidFill>
                  <a:srgbClr val="000000"/>
                </a:solidFill>
                <a:latin typeface="Arial Rounded MT Bold" charset="0"/>
              </a:rPr>
              <a:pPr algn="ctr">
                <a:spcBef>
                  <a:spcPct val="50000"/>
                </a:spcBef>
              </a:pPr>
              <a:t>45</a:t>
            </a:fld>
            <a:endParaRPr lang="id-ID" sz="2000">
              <a:solidFill>
                <a:srgbClr val="000000"/>
              </a:solidFill>
              <a:latin typeface="Arial Rounded MT Bold" charset="0"/>
            </a:endParaRPr>
          </a:p>
        </p:txBody>
      </p:sp>
      <p:sp>
        <p:nvSpPr>
          <p:cNvPr id="4" name="Freeform 3"/>
          <p:cNvSpPr/>
          <p:nvPr/>
        </p:nvSpPr>
        <p:spPr>
          <a:xfrm>
            <a:off x="232996" y="1071904"/>
            <a:ext cx="1998919" cy="731197"/>
          </a:xfrm>
          <a:custGeom>
            <a:avLst/>
            <a:gdLst>
              <a:gd name="connsiteX0" fmla="*/ 0 w 1998919"/>
              <a:gd name="connsiteY0" fmla="*/ 73120 h 731197"/>
              <a:gd name="connsiteX1" fmla="*/ 73120 w 1998919"/>
              <a:gd name="connsiteY1" fmla="*/ 0 h 731197"/>
              <a:gd name="connsiteX2" fmla="*/ 1925799 w 1998919"/>
              <a:gd name="connsiteY2" fmla="*/ 0 h 731197"/>
              <a:gd name="connsiteX3" fmla="*/ 1998919 w 1998919"/>
              <a:gd name="connsiteY3" fmla="*/ 73120 h 731197"/>
              <a:gd name="connsiteX4" fmla="*/ 1998919 w 1998919"/>
              <a:gd name="connsiteY4" fmla="*/ 658077 h 731197"/>
              <a:gd name="connsiteX5" fmla="*/ 1925799 w 1998919"/>
              <a:gd name="connsiteY5" fmla="*/ 731197 h 731197"/>
              <a:gd name="connsiteX6" fmla="*/ 73120 w 1998919"/>
              <a:gd name="connsiteY6" fmla="*/ 731197 h 731197"/>
              <a:gd name="connsiteX7" fmla="*/ 0 w 1998919"/>
              <a:gd name="connsiteY7" fmla="*/ 658077 h 731197"/>
              <a:gd name="connsiteX8" fmla="*/ 0 w 1998919"/>
              <a:gd name="connsiteY8" fmla="*/ 73120 h 73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731197">
                <a:moveTo>
                  <a:pt x="0" y="73120"/>
                </a:moveTo>
                <a:cubicBezTo>
                  <a:pt x="0" y="32737"/>
                  <a:pt x="32737" y="0"/>
                  <a:pt x="73120" y="0"/>
                </a:cubicBezTo>
                <a:lnTo>
                  <a:pt x="1925799" y="0"/>
                </a:lnTo>
                <a:cubicBezTo>
                  <a:pt x="1966182" y="0"/>
                  <a:pt x="1998919" y="32737"/>
                  <a:pt x="1998919" y="73120"/>
                </a:cubicBezTo>
                <a:lnTo>
                  <a:pt x="1998919" y="658077"/>
                </a:lnTo>
                <a:cubicBezTo>
                  <a:pt x="1998919" y="698460"/>
                  <a:pt x="1966182" y="731197"/>
                  <a:pt x="1925799" y="731197"/>
                </a:cubicBezTo>
                <a:lnTo>
                  <a:pt x="73120" y="731197"/>
                </a:lnTo>
                <a:cubicBezTo>
                  <a:pt x="32737" y="731197"/>
                  <a:pt x="0" y="698460"/>
                  <a:pt x="0" y="658077"/>
                </a:cubicBezTo>
                <a:lnTo>
                  <a:pt x="0" y="73120"/>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85344" tIns="85344" rIns="85344" bIns="289453" numCol="1" spcCol="1270" anchor="t" anchorCtr="0">
            <a:noAutofit/>
          </a:bodyPr>
          <a:lstStyle/>
          <a:p>
            <a:pPr algn="ctr" eaLnBrk="1" fontAlgn="auto" hangingPunct="1">
              <a:spcAft>
                <a:spcPts val="0"/>
              </a:spcAft>
              <a:defRPr/>
            </a:pPr>
            <a:endParaRPr lang="id-ID" sz="300" b="1" dirty="0" smtClean="0">
              <a:solidFill>
                <a:srgbClr val="FFFFFF"/>
              </a:solidFill>
              <a:latin typeface="Tahoma" panose="020B0604030504040204" pitchFamily="34" charset="0"/>
              <a:ea typeface="Tahoma" panose="020B0604030504040204" pitchFamily="34" charset="0"/>
              <a:cs typeface="Tahoma" panose="020B0604030504040204" pitchFamily="34" charset="0"/>
            </a:endParaRPr>
          </a:p>
          <a:p>
            <a:pPr algn="ctr" eaLnBrk="1" fontAlgn="auto" hangingPunct="1">
              <a:spcAft>
                <a:spcPts val="0"/>
              </a:spcAft>
              <a:defRPr/>
            </a:pPr>
            <a:r>
              <a:rPr lang="id-ID" sz="14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LEMBAGA  YANG BERWENANG</a:t>
            </a:r>
            <a:endParaRPr lang="id-ID" sz="14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5" name="Freeform 4"/>
          <p:cNvSpPr/>
          <p:nvPr/>
        </p:nvSpPr>
        <p:spPr>
          <a:xfrm>
            <a:off x="251680" y="2209800"/>
            <a:ext cx="1998919" cy="1981200"/>
          </a:xfrm>
          <a:custGeom>
            <a:avLst/>
            <a:gdLst>
              <a:gd name="connsiteX0" fmla="*/ 0 w 1998919"/>
              <a:gd name="connsiteY0" fmla="*/ 159840 h 1598400"/>
              <a:gd name="connsiteX1" fmla="*/ 159840 w 1998919"/>
              <a:gd name="connsiteY1" fmla="*/ 0 h 1598400"/>
              <a:gd name="connsiteX2" fmla="*/ 1839079 w 1998919"/>
              <a:gd name="connsiteY2" fmla="*/ 0 h 1598400"/>
              <a:gd name="connsiteX3" fmla="*/ 1998919 w 1998919"/>
              <a:gd name="connsiteY3" fmla="*/ 159840 h 1598400"/>
              <a:gd name="connsiteX4" fmla="*/ 1998919 w 1998919"/>
              <a:gd name="connsiteY4" fmla="*/ 1438560 h 1598400"/>
              <a:gd name="connsiteX5" fmla="*/ 1839079 w 1998919"/>
              <a:gd name="connsiteY5" fmla="*/ 1598400 h 1598400"/>
              <a:gd name="connsiteX6" fmla="*/ 159840 w 1998919"/>
              <a:gd name="connsiteY6" fmla="*/ 1598400 h 1598400"/>
              <a:gd name="connsiteX7" fmla="*/ 0 w 1998919"/>
              <a:gd name="connsiteY7" fmla="*/ 1438560 h 1598400"/>
              <a:gd name="connsiteX8" fmla="*/ 0 w 1998919"/>
              <a:gd name="connsiteY8" fmla="*/ 159840 h 15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1598400">
                <a:moveTo>
                  <a:pt x="0" y="159840"/>
                </a:moveTo>
                <a:cubicBezTo>
                  <a:pt x="0" y="71563"/>
                  <a:pt x="71563" y="0"/>
                  <a:pt x="159840" y="0"/>
                </a:cubicBezTo>
                <a:lnTo>
                  <a:pt x="1839079" y="0"/>
                </a:lnTo>
                <a:cubicBezTo>
                  <a:pt x="1927356" y="0"/>
                  <a:pt x="1998919" y="71563"/>
                  <a:pt x="1998919" y="159840"/>
                </a:cubicBezTo>
                <a:lnTo>
                  <a:pt x="1998919" y="1438560"/>
                </a:lnTo>
                <a:cubicBezTo>
                  <a:pt x="1998919" y="1526837"/>
                  <a:pt x="1927356" y="1598400"/>
                  <a:pt x="1839079" y="1598400"/>
                </a:cubicBezTo>
                <a:lnTo>
                  <a:pt x="159840" y="1598400"/>
                </a:lnTo>
                <a:cubicBezTo>
                  <a:pt x="71563" y="1598400"/>
                  <a:pt x="0" y="1526837"/>
                  <a:pt x="0" y="1438560"/>
                </a:cubicBezTo>
                <a:lnTo>
                  <a:pt x="0" y="159840"/>
                </a:lnTo>
                <a:close/>
              </a:path>
            </a:pathLst>
          </a:custGeom>
          <a:solidFill>
            <a:srgbClr val="0070C0">
              <a:alpha val="90000"/>
            </a:srgbClr>
          </a:solidFill>
          <a:ln w="25400">
            <a:solidFill>
              <a:schemeClr val="tx1"/>
            </a:solidFill>
          </a:ln>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2160" tIns="132160" rIns="132160" bIns="132160" numCol="1" spcCol="1270" anchor="t" anchorCtr="0">
            <a:noAutofit/>
          </a:bodyPr>
          <a:lstStyle/>
          <a:p>
            <a:pPr marL="0" lvl="1" algn="ctr" defTabSz="533400">
              <a:lnSpc>
                <a:spcPct val="90000"/>
              </a:lnSpc>
              <a:spcAft>
                <a:spcPct val="15000"/>
              </a:spcAft>
            </a:pPr>
            <a:endParaRPr lang="id-ID" sz="105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r>
              <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MPR berwenang mengubah dan menetapkan Undang-Undang Dasar</a:t>
            </a:r>
          </a:p>
          <a:p>
            <a:pPr marL="0" lvl="1" algn="ctr" defTabSz="533400">
              <a:lnSpc>
                <a:spcPct val="90000"/>
              </a:lnSpc>
              <a:spcAft>
                <a:spcPct val="15000"/>
              </a:spcAft>
            </a:pPr>
            <a:endParaRPr lang="id-ID" sz="14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r>
              <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a:t>
            </a:r>
            <a:r>
              <a:rPr lang="id-ID" sz="1400" b="1" dirty="0">
                <a:solidFill>
                  <a:srgbClr val="000000"/>
                </a:solidFill>
                <a:latin typeface="Tahoma" panose="020B0604030504040204" pitchFamily="34" charset="0"/>
                <a:ea typeface="Tahoma" panose="020B0604030504040204" pitchFamily="34" charset="0"/>
                <a:cs typeface="Tahoma" panose="020B0604030504040204" pitchFamily="34" charset="0"/>
              </a:rPr>
              <a:t>Pasal 3 Ayat (1</a:t>
            </a:r>
            <a:r>
              <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id-ID" sz="14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endPar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endParaRPr lang="id-ID" sz="1400" b="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endParaRPr lang="id-ID" sz="1400" b="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Freeform 5"/>
          <p:cNvSpPr/>
          <p:nvPr/>
        </p:nvSpPr>
        <p:spPr>
          <a:xfrm>
            <a:off x="2534944" y="1170318"/>
            <a:ext cx="642421" cy="497673"/>
          </a:xfrm>
          <a:custGeom>
            <a:avLst/>
            <a:gdLst>
              <a:gd name="connsiteX0" fmla="*/ 0 w 642421"/>
              <a:gd name="connsiteY0" fmla="*/ 99535 h 497673"/>
              <a:gd name="connsiteX1" fmla="*/ 393585 w 642421"/>
              <a:gd name="connsiteY1" fmla="*/ 99535 h 497673"/>
              <a:gd name="connsiteX2" fmla="*/ 393585 w 642421"/>
              <a:gd name="connsiteY2" fmla="*/ 0 h 497673"/>
              <a:gd name="connsiteX3" fmla="*/ 642421 w 642421"/>
              <a:gd name="connsiteY3" fmla="*/ 248837 h 497673"/>
              <a:gd name="connsiteX4" fmla="*/ 393585 w 642421"/>
              <a:gd name="connsiteY4" fmla="*/ 497673 h 497673"/>
              <a:gd name="connsiteX5" fmla="*/ 393585 w 642421"/>
              <a:gd name="connsiteY5" fmla="*/ 398138 h 497673"/>
              <a:gd name="connsiteX6" fmla="*/ 0 w 642421"/>
              <a:gd name="connsiteY6" fmla="*/ 398138 h 497673"/>
              <a:gd name="connsiteX7" fmla="*/ 0 w 642421"/>
              <a:gd name="connsiteY7" fmla="*/ 99535 h 49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421" h="497673">
                <a:moveTo>
                  <a:pt x="0" y="99535"/>
                </a:moveTo>
                <a:lnTo>
                  <a:pt x="393585" y="99535"/>
                </a:lnTo>
                <a:lnTo>
                  <a:pt x="393585" y="0"/>
                </a:lnTo>
                <a:lnTo>
                  <a:pt x="642421" y="248837"/>
                </a:lnTo>
                <a:lnTo>
                  <a:pt x="393585" y="497673"/>
                </a:lnTo>
                <a:lnTo>
                  <a:pt x="393585" y="398138"/>
                </a:lnTo>
                <a:lnTo>
                  <a:pt x="0" y="398138"/>
                </a:lnTo>
                <a:lnTo>
                  <a:pt x="0" y="99535"/>
                </a:lnTo>
                <a:close/>
              </a:path>
            </a:pathLst>
          </a:custGeom>
          <a:solidFill>
            <a:schemeClr val="bg1"/>
          </a:solidFill>
          <a:ln w="25400">
            <a:solidFill>
              <a:schemeClr val="tx1"/>
            </a:solidFill>
          </a:ln>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spcFirstLastPara="0" vert="horz" wrap="square" lIns="0" tIns="99535" rIns="149302" bIns="99535" numCol="1" spcCol="1270" anchor="ctr" anchorCtr="0">
            <a:noAutofit/>
          </a:bodyPr>
          <a:lstStyle/>
          <a:p>
            <a:pPr algn="ctr" defTabSz="444500">
              <a:lnSpc>
                <a:spcPct val="90000"/>
              </a:lnSpc>
              <a:spcAft>
                <a:spcPct val="35000"/>
              </a:spcAft>
            </a:pPr>
            <a:endParaRPr lang="id-ID" sz="1000">
              <a:solidFill>
                <a:srgbClr val="FFFFFF"/>
              </a:solidFill>
            </a:endParaRPr>
          </a:p>
        </p:txBody>
      </p:sp>
      <p:sp>
        <p:nvSpPr>
          <p:cNvPr id="7" name="Freeform 6"/>
          <p:cNvSpPr/>
          <p:nvPr/>
        </p:nvSpPr>
        <p:spPr>
          <a:xfrm>
            <a:off x="3444031" y="1071904"/>
            <a:ext cx="1998919" cy="731197"/>
          </a:xfrm>
          <a:custGeom>
            <a:avLst/>
            <a:gdLst>
              <a:gd name="connsiteX0" fmla="*/ 0 w 1998919"/>
              <a:gd name="connsiteY0" fmla="*/ 73120 h 731197"/>
              <a:gd name="connsiteX1" fmla="*/ 73120 w 1998919"/>
              <a:gd name="connsiteY1" fmla="*/ 0 h 731197"/>
              <a:gd name="connsiteX2" fmla="*/ 1925799 w 1998919"/>
              <a:gd name="connsiteY2" fmla="*/ 0 h 731197"/>
              <a:gd name="connsiteX3" fmla="*/ 1998919 w 1998919"/>
              <a:gd name="connsiteY3" fmla="*/ 73120 h 731197"/>
              <a:gd name="connsiteX4" fmla="*/ 1998919 w 1998919"/>
              <a:gd name="connsiteY4" fmla="*/ 658077 h 731197"/>
              <a:gd name="connsiteX5" fmla="*/ 1925799 w 1998919"/>
              <a:gd name="connsiteY5" fmla="*/ 731197 h 731197"/>
              <a:gd name="connsiteX6" fmla="*/ 73120 w 1998919"/>
              <a:gd name="connsiteY6" fmla="*/ 731197 h 731197"/>
              <a:gd name="connsiteX7" fmla="*/ 0 w 1998919"/>
              <a:gd name="connsiteY7" fmla="*/ 658077 h 731197"/>
              <a:gd name="connsiteX8" fmla="*/ 0 w 1998919"/>
              <a:gd name="connsiteY8" fmla="*/ 73120 h 73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731197">
                <a:moveTo>
                  <a:pt x="0" y="73120"/>
                </a:moveTo>
                <a:cubicBezTo>
                  <a:pt x="0" y="32737"/>
                  <a:pt x="32737" y="0"/>
                  <a:pt x="73120" y="0"/>
                </a:cubicBezTo>
                <a:lnTo>
                  <a:pt x="1925799" y="0"/>
                </a:lnTo>
                <a:cubicBezTo>
                  <a:pt x="1966182" y="0"/>
                  <a:pt x="1998919" y="32737"/>
                  <a:pt x="1998919" y="73120"/>
                </a:cubicBezTo>
                <a:lnTo>
                  <a:pt x="1998919" y="658077"/>
                </a:lnTo>
                <a:cubicBezTo>
                  <a:pt x="1998919" y="698460"/>
                  <a:pt x="1966182" y="731197"/>
                  <a:pt x="1925799" y="731197"/>
                </a:cubicBezTo>
                <a:lnTo>
                  <a:pt x="73120" y="731197"/>
                </a:lnTo>
                <a:cubicBezTo>
                  <a:pt x="32737" y="731197"/>
                  <a:pt x="0" y="698460"/>
                  <a:pt x="0" y="658077"/>
                </a:cubicBezTo>
                <a:lnTo>
                  <a:pt x="0" y="73120"/>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85344" tIns="85344" rIns="85344" bIns="289453" numCol="1" spcCol="1270" anchor="t" anchorCtr="0">
            <a:noAutofit/>
          </a:bodyPr>
          <a:lstStyle/>
          <a:p>
            <a:pPr algn="ctr" defTabSz="533400">
              <a:lnSpc>
                <a:spcPct val="90000"/>
              </a:lnSpc>
              <a:spcAft>
                <a:spcPct val="35000"/>
              </a:spcAft>
            </a:pPr>
            <a:endParaRPr lang="id-ID" sz="1000" b="1" dirty="0" smtClean="0">
              <a:solidFill>
                <a:srgbClr val="FFFFFF"/>
              </a:solidFill>
              <a:latin typeface="Tahoma" panose="020B0604030504040204" pitchFamily="34" charset="0"/>
              <a:ea typeface="Tahoma" panose="020B0604030504040204" pitchFamily="34" charset="0"/>
              <a:cs typeface="Tahoma" panose="020B0604030504040204" pitchFamily="34" charset="0"/>
            </a:endParaRPr>
          </a:p>
          <a:p>
            <a:pPr algn="ctr" defTabSz="533400">
              <a:lnSpc>
                <a:spcPct val="90000"/>
              </a:lnSpc>
              <a:spcAft>
                <a:spcPct val="35000"/>
              </a:spcAft>
            </a:pPr>
            <a:r>
              <a:rPr lang="id-ID" sz="14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PROSES PERUBAHAN</a:t>
            </a:r>
            <a:endParaRPr lang="id-ID" sz="14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9" name="Freeform 8"/>
          <p:cNvSpPr/>
          <p:nvPr/>
        </p:nvSpPr>
        <p:spPr>
          <a:xfrm>
            <a:off x="5745980" y="1170318"/>
            <a:ext cx="642421" cy="497673"/>
          </a:xfrm>
          <a:custGeom>
            <a:avLst/>
            <a:gdLst>
              <a:gd name="connsiteX0" fmla="*/ 0 w 642421"/>
              <a:gd name="connsiteY0" fmla="*/ 99535 h 497673"/>
              <a:gd name="connsiteX1" fmla="*/ 393585 w 642421"/>
              <a:gd name="connsiteY1" fmla="*/ 99535 h 497673"/>
              <a:gd name="connsiteX2" fmla="*/ 393585 w 642421"/>
              <a:gd name="connsiteY2" fmla="*/ 0 h 497673"/>
              <a:gd name="connsiteX3" fmla="*/ 642421 w 642421"/>
              <a:gd name="connsiteY3" fmla="*/ 248837 h 497673"/>
              <a:gd name="connsiteX4" fmla="*/ 393585 w 642421"/>
              <a:gd name="connsiteY4" fmla="*/ 497673 h 497673"/>
              <a:gd name="connsiteX5" fmla="*/ 393585 w 642421"/>
              <a:gd name="connsiteY5" fmla="*/ 398138 h 497673"/>
              <a:gd name="connsiteX6" fmla="*/ 0 w 642421"/>
              <a:gd name="connsiteY6" fmla="*/ 398138 h 497673"/>
              <a:gd name="connsiteX7" fmla="*/ 0 w 642421"/>
              <a:gd name="connsiteY7" fmla="*/ 99535 h 49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421" h="497673">
                <a:moveTo>
                  <a:pt x="0" y="99535"/>
                </a:moveTo>
                <a:lnTo>
                  <a:pt x="393585" y="99535"/>
                </a:lnTo>
                <a:lnTo>
                  <a:pt x="393585" y="0"/>
                </a:lnTo>
                <a:lnTo>
                  <a:pt x="642421" y="248837"/>
                </a:lnTo>
                <a:lnTo>
                  <a:pt x="393585" y="497673"/>
                </a:lnTo>
                <a:lnTo>
                  <a:pt x="393585" y="398138"/>
                </a:lnTo>
                <a:lnTo>
                  <a:pt x="0" y="398138"/>
                </a:lnTo>
                <a:lnTo>
                  <a:pt x="0" y="99535"/>
                </a:lnTo>
                <a:close/>
              </a:path>
            </a:pathLst>
          </a:custGeom>
          <a:solidFill>
            <a:schemeClr val="bg1"/>
          </a:solidFill>
          <a:ln w="25400">
            <a:solidFill>
              <a:schemeClr val="tx1"/>
            </a:solidFill>
          </a:ln>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spcFirstLastPara="0" vert="horz" wrap="square" lIns="0" tIns="99535" rIns="149302" bIns="99535" numCol="1" spcCol="1270" anchor="ctr" anchorCtr="0">
            <a:noAutofit/>
          </a:bodyPr>
          <a:lstStyle/>
          <a:p>
            <a:pPr algn="ctr" defTabSz="444500">
              <a:lnSpc>
                <a:spcPct val="90000"/>
              </a:lnSpc>
              <a:spcAft>
                <a:spcPct val="35000"/>
              </a:spcAft>
            </a:pPr>
            <a:endParaRPr lang="id-ID" sz="1000">
              <a:solidFill>
                <a:srgbClr val="FFFFFF"/>
              </a:solidFill>
            </a:endParaRPr>
          </a:p>
        </p:txBody>
      </p:sp>
      <p:sp>
        <p:nvSpPr>
          <p:cNvPr id="10" name="Freeform 9"/>
          <p:cNvSpPr/>
          <p:nvPr/>
        </p:nvSpPr>
        <p:spPr>
          <a:xfrm>
            <a:off x="6655066" y="1071904"/>
            <a:ext cx="1998919" cy="731197"/>
          </a:xfrm>
          <a:custGeom>
            <a:avLst/>
            <a:gdLst>
              <a:gd name="connsiteX0" fmla="*/ 0 w 1998919"/>
              <a:gd name="connsiteY0" fmla="*/ 73120 h 731197"/>
              <a:gd name="connsiteX1" fmla="*/ 73120 w 1998919"/>
              <a:gd name="connsiteY1" fmla="*/ 0 h 731197"/>
              <a:gd name="connsiteX2" fmla="*/ 1925799 w 1998919"/>
              <a:gd name="connsiteY2" fmla="*/ 0 h 731197"/>
              <a:gd name="connsiteX3" fmla="*/ 1998919 w 1998919"/>
              <a:gd name="connsiteY3" fmla="*/ 73120 h 731197"/>
              <a:gd name="connsiteX4" fmla="*/ 1998919 w 1998919"/>
              <a:gd name="connsiteY4" fmla="*/ 658077 h 731197"/>
              <a:gd name="connsiteX5" fmla="*/ 1925799 w 1998919"/>
              <a:gd name="connsiteY5" fmla="*/ 731197 h 731197"/>
              <a:gd name="connsiteX6" fmla="*/ 73120 w 1998919"/>
              <a:gd name="connsiteY6" fmla="*/ 731197 h 731197"/>
              <a:gd name="connsiteX7" fmla="*/ 0 w 1998919"/>
              <a:gd name="connsiteY7" fmla="*/ 658077 h 731197"/>
              <a:gd name="connsiteX8" fmla="*/ 0 w 1998919"/>
              <a:gd name="connsiteY8" fmla="*/ 73120 h 73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731197">
                <a:moveTo>
                  <a:pt x="0" y="73120"/>
                </a:moveTo>
                <a:cubicBezTo>
                  <a:pt x="0" y="32737"/>
                  <a:pt x="32737" y="0"/>
                  <a:pt x="73120" y="0"/>
                </a:cubicBezTo>
                <a:lnTo>
                  <a:pt x="1925799" y="0"/>
                </a:lnTo>
                <a:cubicBezTo>
                  <a:pt x="1966182" y="0"/>
                  <a:pt x="1998919" y="32737"/>
                  <a:pt x="1998919" y="73120"/>
                </a:cubicBezTo>
                <a:lnTo>
                  <a:pt x="1998919" y="658077"/>
                </a:lnTo>
                <a:cubicBezTo>
                  <a:pt x="1998919" y="698460"/>
                  <a:pt x="1966182" y="731197"/>
                  <a:pt x="1925799" y="731197"/>
                </a:cubicBezTo>
                <a:lnTo>
                  <a:pt x="73120" y="731197"/>
                </a:lnTo>
                <a:cubicBezTo>
                  <a:pt x="32737" y="731197"/>
                  <a:pt x="0" y="698460"/>
                  <a:pt x="0" y="658077"/>
                </a:cubicBezTo>
                <a:lnTo>
                  <a:pt x="0" y="73120"/>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85344" tIns="85344" rIns="85344" bIns="289453" numCol="1" spcCol="1270" anchor="t" anchorCtr="0">
            <a:noAutofit/>
          </a:bodyPr>
          <a:lstStyle/>
          <a:p>
            <a:pPr algn="ctr" defTabSz="533400">
              <a:lnSpc>
                <a:spcPct val="90000"/>
              </a:lnSpc>
              <a:spcAft>
                <a:spcPct val="35000"/>
              </a:spcAft>
            </a:pPr>
            <a:endParaRPr lang="id-ID" sz="1000" b="1" dirty="0" smtClean="0">
              <a:solidFill>
                <a:srgbClr val="FFFFFF"/>
              </a:solidFill>
              <a:latin typeface="Tahoma" panose="020B0604030504040204" pitchFamily="34" charset="0"/>
              <a:ea typeface="Tahoma" panose="020B0604030504040204" pitchFamily="34" charset="0"/>
              <a:cs typeface="Tahoma" panose="020B0604030504040204" pitchFamily="34" charset="0"/>
            </a:endParaRPr>
          </a:p>
          <a:p>
            <a:pPr algn="ctr" defTabSz="533400">
              <a:lnSpc>
                <a:spcPct val="90000"/>
              </a:lnSpc>
              <a:spcAft>
                <a:spcPct val="35000"/>
              </a:spcAft>
            </a:pPr>
            <a:r>
              <a:rPr lang="id-ID" sz="14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OBJEK PERUBAHAN</a:t>
            </a:r>
            <a:endParaRPr lang="id-ID" sz="14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11" name="Freeform 10"/>
          <p:cNvSpPr/>
          <p:nvPr/>
        </p:nvSpPr>
        <p:spPr>
          <a:xfrm>
            <a:off x="6655066" y="2204724"/>
            <a:ext cx="1998919" cy="995675"/>
          </a:xfrm>
          <a:custGeom>
            <a:avLst/>
            <a:gdLst>
              <a:gd name="connsiteX0" fmla="*/ 0 w 1998919"/>
              <a:gd name="connsiteY0" fmla="*/ 159840 h 1598400"/>
              <a:gd name="connsiteX1" fmla="*/ 159840 w 1998919"/>
              <a:gd name="connsiteY1" fmla="*/ 0 h 1598400"/>
              <a:gd name="connsiteX2" fmla="*/ 1839079 w 1998919"/>
              <a:gd name="connsiteY2" fmla="*/ 0 h 1598400"/>
              <a:gd name="connsiteX3" fmla="*/ 1998919 w 1998919"/>
              <a:gd name="connsiteY3" fmla="*/ 159840 h 1598400"/>
              <a:gd name="connsiteX4" fmla="*/ 1998919 w 1998919"/>
              <a:gd name="connsiteY4" fmla="*/ 1438560 h 1598400"/>
              <a:gd name="connsiteX5" fmla="*/ 1839079 w 1998919"/>
              <a:gd name="connsiteY5" fmla="*/ 1598400 h 1598400"/>
              <a:gd name="connsiteX6" fmla="*/ 159840 w 1998919"/>
              <a:gd name="connsiteY6" fmla="*/ 1598400 h 1598400"/>
              <a:gd name="connsiteX7" fmla="*/ 0 w 1998919"/>
              <a:gd name="connsiteY7" fmla="*/ 1438560 h 1598400"/>
              <a:gd name="connsiteX8" fmla="*/ 0 w 1998919"/>
              <a:gd name="connsiteY8" fmla="*/ 159840 h 15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1598400">
                <a:moveTo>
                  <a:pt x="0" y="159840"/>
                </a:moveTo>
                <a:cubicBezTo>
                  <a:pt x="0" y="71563"/>
                  <a:pt x="71563" y="0"/>
                  <a:pt x="159840" y="0"/>
                </a:cubicBezTo>
                <a:lnTo>
                  <a:pt x="1839079" y="0"/>
                </a:lnTo>
                <a:cubicBezTo>
                  <a:pt x="1927356" y="0"/>
                  <a:pt x="1998919" y="71563"/>
                  <a:pt x="1998919" y="159840"/>
                </a:cubicBezTo>
                <a:lnTo>
                  <a:pt x="1998919" y="1438560"/>
                </a:lnTo>
                <a:cubicBezTo>
                  <a:pt x="1998919" y="1526837"/>
                  <a:pt x="1927356" y="1598400"/>
                  <a:pt x="1839079" y="1598400"/>
                </a:cubicBezTo>
                <a:lnTo>
                  <a:pt x="159840" y="1598400"/>
                </a:lnTo>
                <a:cubicBezTo>
                  <a:pt x="71563" y="1598400"/>
                  <a:pt x="0" y="1526837"/>
                  <a:pt x="0" y="1438560"/>
                </a:cubicBezTo>
                <a:lnTo>
                  <a:pt x="0" y="159840"/>
                </a:lnTo>
                <a:close/>
              </a:path>
            </a:pathLst>
          </a:custGeom>
          <a:solidFill>
            <a:srgbClr val="00B050">
              <a:alpha val="90000"/>
            </a:srgbClr>
          </a:solidFill>
          <a:ln>
            <a:solidFill>
              <a:schemeClr val="tx1"/>
            </a:solidFill>
          </a:ln>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2160" tIns="132160" rIns="132160" bIns="132160" numCol="1" spcCol="1270" anchor="t" anchorCtr="0">
            <a:noAutofit/>
          </a:bodyPr>
          <a:lstStyle/>
          <a:p>
            <a:pPr marL="0" lvl="1" algn="ctr" defTabSz="533400">
              <a:lnSpc>
                <a:spcPct val="90000"/>
              </a:lnSpc>
              <a:spcAft>
                <a:spcPct val="15000"/>
              </a:spcAft>
            </a:pPr>
            <a:endParaRPr lang="id-ID" sz="700" b="1"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lvl="1" algn="ctr" defTabSz="533400">
              <a:lnSpc>
                <a:spcPct val="90000"/>
              </a:lnSpc>
              <a:spcAft>
                <a:spcPct val="15000"/>
              </a:spcAft>
            </a:pPr>
            <a:r>
              <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Pasal-Pasal </a:t>
            </a:r>
          </a:p>
          <a:p>
            <a:pPr marL="0" lvl="1" algn="ctr" defTabSz="533400">
              <a:lnSpc>
                <a:spcPct val="90000"/>
              </a:lnSpc>
              <a:spcAft>
                <a:spcPct val="15000"/>
              </a:spcAft>
            </a:pPr>
            <a:r>
              <a:rPr lang="id-ID" sz="1400" b="1" dirty="0" smtClean="0">
                <a:solidFill>
                  <a:srgbClr val="000000"/>
                </a:solidFill>
                <a:latin typeface="Tahoma" panose="020B0604030504040204" pitchFamily="34" charset="0"/>
                <a:ea typeface="Tahoma" panose="020B0604030504040204" pitchFamily="34" charset="0"/>
                <a:cs typeface="Tahoma" panose="020B0604030504040204" pitchFamily="34" charset="0"/>
              </a:rPr>
              <a:t>Undang-Undang Dasar</a:t>
            </a:r>
          </a:p>
        </p:txBody>
      </p:sp>
      <p:sp>
        <p:nvSpPr>
          <p:cNvPr id="31" name="Freeform 30"/>
          <p:cNvSpPr/>
          <p:nvPr/>
        </p:nvSpPr>
        <p:spPr>
          <a:xfrm>
            <a:off x="6655065" y="3404779"/>
            <a:ext cx="1998919" cy="1914525"/>
          </a:xfrm>
          <a:custGeom>
            <a:avLst/>
            <a:gdLst>
              <a:gd name="connsiteX0" fmla="*/ 0 w 1998919"/>
              <a:gd name="connsiteY0" fmla="*/ 159840 h 1598400"/>
              <a:gd name="connsiteX1" fmla="*/ 159840 w 1998919"/>
              <a:gd name="connsiteY1" fmla="*/ 0 h 1598400"/>
              <a:gd name="connsiteX2" fmla="*/ 1839079 w 1998919"/>
              <a:gd name="connsiteY2" fmla="*/ 0 h 1598400"/>
              <a:gd name="connsiteX3" fmla="*/ 1998919 w 1998919"/>
              <a:gd name="connsiteY3" fmla="*/ 159840 h 1598400"/>
              <a:gd name="connsiteX4" fmla="*/ 1998919 w 1998919"/>
              <a:gd name="connsiteY4" fmla="*/ 1438560 h 1598400"/>
              <a:gd name="connsiteX5" fmla="*/ 1839079 w 1998919"/>
              <a:gd name="connsiteY5" fmla="*/ 1598400 h 1598400"/>
              <a:gd name="connsiteX6" fmla="*/ 159840 w 1998919"/>
              <a:gd name="connsiteY6" fmla="*/ 1598400 h 1598400"/>
              <a:gd name="connsiteX7" fmla="*/ 0 w 1998919"/>
              <a:gd name="connsiteY7" fmla="*/ 1438560 h 1598400"/>
              <a:gd name="connsiteX8" fmla="*/ 0 w 1998919"/>
              <a:gd name="connsiteY8" fmla="*/ 159840 h 15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1598400">
                <a:moveTo>
                  <a:pt x="0" y="159840"/>
                </a:moveTo>
                <a:cubicBezTo>
                  <a:pt x="0" y="71563"/>
                  <a:pt x="71563" y="0"/>
                  <a:pt x="159840" y="0"/>
                </a:cubicBezTo>
                <a:lnTo>
                  <a:pt x="1839079" y="0"/>
                </a:lnTo>
                <a:cubicBezTo>
                  <a:pt x="1927356" y="0"/>
                  <a:pt x="1998919" y="71563"/>
                  <a:pt x="1998919" y="159840"/>
                </a:cubicBezTo>
                <a:lnTo>
                  <a:pt x="1998919" y="1438560"/>
                </a:lnTo>
                <a:cubicBezTo>
                  <a:pt x="1998919" y="1526837"/>
                  <a:pt x="1927356" y="1598400"/>
                  <a:pt x="1839079" y="1598400"/>
                </a:cubicBezTo>
                <a:lnTo>
                  <a:pt x="159840" y="1598400"/>
                </a:lnTo>
                <a:cubicBezTo>
                  <a:pt x="71563" y="1598400"/>
                  <a:pt x="0" y="1526837"/>
                  <a:pt x="0" y="1438560"/>
                </a:cubicBezTo>
                <a:lnTo>
                  <a:pt x="0" y="159840"/>
                </a:lnTo>
                <a:close/>
              </a:path>
            </a:pathLst>
          </a:custGeom>
          <a:solidFill>
            <a:srgbClr val="FF0000">
              <a:alpha val="90000"/>
            </a:srgbClr>
          </a:solidFill>
          <a:ln>
            <a:solidFill>
              <a:schemeClr val="tx1"/>
            </a:solidFill>
          </a:ln>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2160" tIns="132160" rIns="132160" bIns="132160" numCol="1" spcCol="1270" anchor="t" anchorCtr="0">
            <a:noAutofit/>
          </a:bodyPr>
          <a:lstStyle/>
          <a:p>
            <a:pPr marL="0" lvl="1" algn="ctr" defTabSz="533400">
              <a:lnSpc>
                <a:spcPct val="90000"/>
              </a:lnSpc>
              <a:spcAft>
                <a:spcPct val="15000"/>
              </a:spcAft>
            </a:pP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Yang </a:t>
            </a:r>
            <a:r>
              <a:rPr lang="id-ID" sz="1100" b="1" dirty="0">
                <a:solidFill>
                  <a:srgbClr val="FFFFFF"/>
                </a:solidFill>
                <a:latin typeface="Tahoma" panose="020B0604030504040204" pitchFamily="34" charset="0"/>
                <a:ea typeface="Tahoma" panose="020B0604030504040204" pitchFamily="34" charset="0"/>
                <a:cs typeface="Tahoma" panose="020B0604030504040204" pitchFamily="34" charset="0"/>
              </a:rPr>
              <a:t>tidak dapat dilakukan </a:t>
            </a: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perubahan</a:t>
            </a:r>
          </a:p>
          <a:p>
            <a:pPr marL="0" lvl="1" defTabSz="533400">
              <a:lnSpc>
                <a:spcPct val="90000"/>
              </a:lnSpc>
              <a:spcAft>
                <a:spcPct val="15000"/>
              </a:spcAft>
            </a:pPr>
            <a:endParaRPr lang="id-ID" sz="1100" b="1"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marL="228600" lvl="1" indent="-228600" defTabSz="533400">
              <a:lnSpc>
                <a:spcPct val="90000"/>
              </a:lnSpc>
              <a:spcAft>
                <a:spcPct val="15000"/>
              </a:spcAft>
              <a:buFont typeface="+mj-lt"/>
              <a:buAutoNum type="arabicPeriod"/>
            </a:pP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Pembukaan Undang-Undang Dasar (Kesepakatan Dasar) </a:t>
            </a:r>
          </a:p>
          <a:p>
            <a:pPr marL="228600" lvl="1" indent="-228600" defTabSz="533400">
              <a:lnSpc>
                <a:spcPct val="90000"/>
              </a:lnSpc>
              <a:spcAft>
                <a:spcPct val="15000"/>
              </a:spcAft>
              <a:buFont typeface="+mj-lt"/>
              <a:buAutoNum type="arabicPeriod"/>
            </a:pPr>
            <a:r>
              <a:rPr lang="id-ID" sz="1100" b="1" dirty="0">
                <a:solidFill>
                  <a:srgbClr val="FFFFFF"/>
                </a:solidFill>
                <a:latin typeface="Tahoma" panose="020B0604030504040204" pitchFamily="34" charset="0"/>
                <a:ea typeface="Tahoma" panose="020B0604030504040204" pitchFamily="34" charset="0"/>
                <a:cs typeface="Tahoma" panose="020B0604030504040204" pitchFamily="34" charset="0"/>
              </a:rPr>
              <a:t>Bentuk Negara </a:t>
            </a: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Kesatuan </a:t>
            </a:r>
            <a:r>
              <a:rPr lang="id-ID" sz="1100" b="1" dirty="0">
                <a:solidFill>
                  <a:srgbClr val="FFFFFF"/>
                </a:solidFill>
                <a:latin typeface="Tahoma" panose="020B0604030504040204" pitchFamily="34" charset="0"/>
                <a:ea typeface="Tahoma" panose="020B0604030504040204" pitchFamily="34" charset="0"/>
                <a:cs typeface="Tahoma" panose="020B0604030504040204" pitchFamily="34" charset="0"/>
              </a:rPr>
              <a:t>Republik </a:t>
            </a: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Indonesia </a:t>
            </a:r>
          </a:p>
          <a:p>
            <a:pPr marL="0" lvl="1" defTabSz="533400">
              <a:lnSpc>
                <a:spcPct val="90000"/>
              </a:lnSpc>
              <a:spcAft>
                <a:spcPct val="15000"/>
              </a:spcAft>
            </a:pPr>
            <a:r>
              <a:rPr lang="id-ID" sz="11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     [Pasal 37 (5)</a:t>
            </a:r>
            <a:r>
              <a:rPr lang="id-ID" sz="1100" b="1" dirty="0" err="1" smtClean="0">
                <a:solidFill>
                  <a:srgbClr val="FFFFFF"/>
                </a:solidFill>
                <a:latin typeface="Tahoma" panose="020B0604030504040204" pitchFamily="34" charset="0"/>
                <a:ea typeface="Tahoma" panose="020B0604030504040204" pitchFamily="34" charset="0"/>
                <a:cs typeface="Tahoma" panose="020B0604030504040204" pitchFamily="34" charset="0"/>
              </a:rPr>
              <a:t>****</a:t>
            </a:r>
            <a:r>
              <a:rPr lang="id-ID" sz="1100" b="1" dirty="0" smtClean="0">
                <a:solidFill>
                  <a:srgbClr val="FFFFFF"/>
                </a:solidFill>
                <a:latin typeface="Tahoma" panose="020B0604030504040204" pitchFamily="34" charset="0"/>
                <a:ea typeface="Tahoma" panose="020B0604030504040204" pitchFamily="34" charset="0"/>
                <a:cs typeface="Tahoma" panose="020B0604030504040204" pitchFamily="34" charset="0"/>
              </a:rPr>
              <a:t>]</a:t>
            </a:r>
          </a:p>
        </p:txBody>
      </p:sp>
      <p:sp>
        <p:nvSpPr>
          <p:cNvPr id="36" name="Freeform 35"/>
          <p:cNvSpPr/>
          <p:nvPr/>
        </p:nvSpPr>
        <p:spPr>
          <a:xfrm>
            <a:off x="2727641" y="2209800"/>
            <a:ext cx="3513318" cy="3343877"/>
          </a:xfrm>
          <a:custGeom>
            <a:avLst/>
            <a:gdLst>
              <a:gd name="connsiteX0" fmla="*/ 0 w 1998919"/>
              <a:gd name="connsiteY0" fmla="*/ 159840 h 1598400"/>
              <a:gd name="connsiteX1" fmla="*/ 159840 w 1998919"/>
              <a:gd name="connsiteY1" fmla="*/ 0 h 1598400"/>
              <a:gd name="connsiteX2" fmla="*/ 1839079 w 1998919"/>
              <a:gd name="connsiteY2" fmla="*/ 0 h 1598400"/>
              <a:gd name="connsiteX3" fmla="*/ 1998919 w 1998919"/>
              <a:gd name="connsiteY3" fmla="*/ 159840 h 1598400"/>
              <a:gd name="connsiteX4" fmla="*/ 1998919 w 1998919"/>
              <a:gd name="connsiteY4" fmla="*/ 1438560 h 1598400"/>
              <a:gd name="connsiteX5" fmla="*/ 1839079 w 1998919"/>
              <a:gd name="connsiteY5" fmla="*/ 1598400 h 1598400"/>
              <a:gd name="connsiteX6" fmla="*/ 159840 w 1998919"/>
              <a:gd name="connsiteY6" fmla="*/ 1598400 h 1598400"/>
              <a:gd name="connsiteX7" fmla="*/ 0 w 1998919"/>
              <a:gd name="connsiteY7" fmla="*/ 1438560 h 1598400"/>
              <a:gd name="connsiteX8" fmla="*/ 0 w 1998919"/>
              <a:gd name="connsiteY8" fmla="*/ 159840 h 15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919" h="1598400">
                <a:moveTo>
                  <a:pt x="0" y="159840"/>
                </a:moveTo>
                <a:cubicBezTo>
                  <a:pt x="0" y="71563"/>
                  <a:pt x="71563" y="0"/>
                  <a:pt x="159840" y="0"/>
                </a:cubicBezTo>
                <a:lnTo>
                  <a:pt x="1839079" y="0"/>
                </a:lnTo>
                <a:cubicBezTo>
                  <a:pt x="1927356" y="0"/>
                  <a:pt x="1998919" y="71563"/>
                  <a:pt x="1998919" y="159840"/>
                </a:cubicBezTo>
                <a:lnTo>
                  <a:pt x="1998919" y="1438560"/>
                </a:lnTo>
                <a:cubicBezTo>
                  <a:pt x="1998919" y="1526837"/>
                  <a:pt x="1927356" y="1598400"/>
                  <a:pt x="1839079" y="1598400"/>
                </a:cubicBezTo>
                <a:lnTo>
                  <a:pt x="159840" y="1598400"/>
                </a:lnTo>
                <a:cubicBezTo>
                  <a:pt x="71563" y="1598400"/>
                  <a:pt x="0" y="1526837"/>
                  <a:pt x="0" y="1438560"/>
                </a:cubicBezTo>
                <a:lnTo>
                  <a:pt x="0" y="159840"/>
                </a:lnTo>
                <a:close/>
              </a:path>
            </a:pathLst>
          </a:custGeom>
          <a:noFill/>
          <a:ln w="25400">
            <a:solidFill>
              <a:schemeClr val="tx2"/>
            </a:solidFill>
          </a:ln>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2160" tIns="132160" rIns="132160" bIns="132160" numCol="1" spcCol="1270" anchor="t" anchorCtr="0">
            <a:noAutofit/>
          </a:bodyPr>
          <a:lstStyle/>
          <a:p>
            <a:pPr marL="0" lvl="1" algn="ctr" defTabSz="533400">
              <a:lnSpc>
                <a:spcPct val="90000"/>
              </a:lnSpc>
              <a:spcAft>
                <a:spcPct val="15000"/>
              </a:spcAft>
            </a:pPr>
            <a:endParaRPr lang="id-ID" sz="1400" dirty="0">
              <a:solidFill>
                <a:srgbClr val="000000">
                  <a:hueOff val="0"/>
                  <a:satOff val="0"/>
                  <a:lumOff val="0"/>
                  <a:alphaOff val="0"/>
                </a:srgbClr>
              </a:solidFill>
              <a:latin typeface="Tahoma" panose="020B0604030504040204" pitchFamily="34" charset="0"/>
              <a:ea typeface="Tahoma" panose="020B0604030504040204" pitchFamily="34" charset="0"/>
              <a:cs typeface="Tahoma" panose="020B0604030504040204" pitchFamily="34" charset="0"/>
            </a:endParaRPr>
          </a:p>
        </p:txBody>
      </p:sp>
      <p:sp>
        <p:nvSpPr>
          <p:cNvPr id="23" name="Line 11"/>
          <p:cNvSpPr>
            <a:spLocks noChangeShapeType="1"/>
          </p:cNvSpPr>
          <p:nvPr/>
        </p:nvSpPr>
        <p:spPr bwMode="auto">
          <a:xfrm>
            <a:off x="4315310" y="3026377"/>
            <a:ext cx="31885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4" name="Line 12"/>
          <p:cNvSpPr>
            <a:spLocks noChangeShapeType="1"/>
          </p:cNvSpPr>
          <p:nvPr/>
        </p:nvSpPr>
        <p:spPr bwMode="auto">
          <a:xfrm>
            <a:off x="5360459" y="3706198"/>
            <a:ext cx="0" cy="317129"/>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8" name="AutoShape 8"/>
          <p:cNvSpPr>
            <a:spLocks noChangeArrowheads="1"/>
          </p:cNvSpPr>
          <p:nvPr/>
        </p:nvSpPr>
        <p:spPr bwMode="auto">
          <a:xfrm>
            <a:off x="4632349" y="4038577"/>
            <a:ext cx="1454400" cy="1350000"/>
          </a:xfrm>
          <a:prstGeom prst="roundRect">
            <a:avLst>
              <a:gd name="adj" fmla="val 10815"/>
            </a:avLst>
          </a:prstGeom>
          <a:solidFill>
            <a:srgbClr val="FFFF00"/>
          </a:solidFill>
          <a:ln w="19050">
            <a:solidFill>
              <a:schemeClr val="tx1"/>
            </a:solidFill>
            <a:round/>
            <a:headEnd/>
            <a:tailEnd/>
          </a:ln>
        </p:spPr>
        <p:txBody>
          <a:bodyPr lIns="36000" tIns="36000" rIns="36000" bIns="36000" anchor="ctr" anchorCtr="1"/>
          <a:lstStyle/>
          <a:p>
            <a:pPr algn="ctr"/>
            <a:r>
              <a:rPr lang="en-US" sz="1000" b="1" dirty="0" err="1"/>
              <a:t>sidang</a:t>
            </a:r>
            <a:r>
              <a:rPr lang="en-US" sz="1000" b="1" dirty="0"/>
              <a:t> MPR d</a:t>
            </a:r>
            <a:r>
              <a:rPr lang="id-ID" sz="1000" b="1" dirty="0" err="1"/>
              <a:t>ihadiri</a:t>
            </a:r>
            <a:r>
              <a:rPr lang="id-ID" sz="1000" b="1" dirty="0"/>
              <a:t> oleh sekurang-kurangnya 2/3 dari jumlah anggota MPR</a:t>
            </a:r>
          </a:p>
          <a:p>
            <a:pPr algn="ctr"/>
            <a:r>
              <a:rPr lang="id-ID" sz="1000" dirty="0"/>
              <a:t>[Pasal 37 (3)</a:t>
            </a:r>
            <a:r>
              <a:rPr lang="id-ID" sz="1000" dirty="0" err="1"/>
              <a:t>****</a:t>
            </a:r>
            <a:r>
              <a:rPr lang="id-ID" sz="1000" dirty="0"/>
              <a:t>]</a:t>
            </a:r>
          </a:p>
        </p:txBody>
      </p:sp>
      <p:sp>
        <p:nvSpPr>
          <p:cNvPr id="29" name="AutoShape 9"/>
          <p:cNvSpPr>
            <a:spLocks noChangeArrowheads="1"/>
          </p:cNvSpPr>
          <p:nvPr/>
        </p:nvSpPr>
        <p:spPr bwMode="auto">
          <a:xfrm>
            <a:off x="4634169" y="2340577"/>
            <a:ext cx="1452580" cy="1350000"/>
          </a:xfrm>
          <a:prstGeom prst="roundRect">
            <a:avLst>
              <a:gd name="adj" fmla="val 8333"/>
            </a:avLst>
          </a:prstGeom>
          <a:solidFill>
            <a:srgbClr val="FFFF00"/>
          </a:solidFill>
          <a:ln w="19050">
            <a:solidFill>
              <a:schemeClr val="tx1"/>
            </a:solidFill>
            <a:round/>
            <a:headEnd/>
            <a:tailEnd/>
          </a:ln>
        </p:spPr>
        <p:txBody>
          <a:bodyPr lIns="36000" tIns="36000" rIns="36000" bIns="36000" anchor="ctr" anchorCtr="1"/>
          <a:lstStyle/>
          <a:p>
            <a:pPr algn="ctr"/>
            <a:r>
              <a:rPr lang="en-US" sz="1000" b="1" dirty="0"/>
              <a:t>d</a:t>
            </a:r>
            <a:r>
              <a:rPr lang="id-ID" sz="1000" b="1" dirty="0" err="1"/>
              <a:t>iajukan</a:t>
            </a:r>
            <a:r>
              <a:rPr lang="id-ID" sz="1000" b="1" dirty="0"/>
              <a:t> secara tertulis dan ditunjukkan dengan jelas bagian yang diusulkan untuk diubah beserta alasannya</a:t>
            </a:r>
          </a:p>
          <a:p>
            <a:pPr algn="ctr"/>
            <a:r>
              <a:rPr lang="id-ID" sz="1000" dirty="0"/>
              <a:t>[Pasal 37 (2)</a:t>
            </a:r>
            <a:r>
              <a:rPr lang="id-ID" sz="1000" dirty="0" err="1"/>
              <a:t>****</a:t>
            </a:r>
            <a:r>
              <a:rPr lang="id-ID" sz="1000" dirty="0"/>
              <a:t>]</a:t>
            </a:r>
          </a:p>
        </p:txBody>
      </p:sp>
      <p:sp>
        <p:nvSpPr>
          <p:cNvPr id="30" name="AutoShape 10"/>
          <p:cNvSpPr>
            <a:spLocks noChangeArrowheads="1"/>
          </p:cNvSpPr>
          <p:nvPr/>
        </p:nvSpPr>
        <p:spPr bwMode="auto">
          <a:xfrm>
            <a:off x="2886349" y="2362199"/>
            <a:ext cx="1452580" cy="1349978"/>
          </a:xfrm>
          <a:prstGeom prst="roundRect">
            <a:avLst>
              <a:gd name="adj" fmla="val 14065"/>
            </a:avLst>
          </a:prstGeom>
          <a:solidFill>
            <a:srgbClr val="FFFF00"/>
          </a:solidFill>
          <a:ln w="19050">
            <a:solidFill>
              <a:schemeClr val="tx1"/>
            </a:solidFill>
            <a:round/>
            <a:headEnd/>
            <a:tailEnd/>
          </a:ln>
        </p:spPr>
        <p:txBody>
          <a:bodyPr lIns="36000" tIns="36000" rIns="36000" bIns="36000" anchor="ctr" anchorCtr="1"/>
          <a:lstStyle/>
          <a:p>
            <a:pPr algn="ctr"/>
            <a:r>
              <a:rPr lang="id-ID" sz="1100" b="1" dirty="0"/>
              <a:t>Usul perubahan diajukan oleh sekurang-kurangnya 1/3 dari jumlah</a:t>
            </a:r>
          </a:p>
          <a:p>
            <a:pPr algn="ctr"/>
            <a:r>
              <a:rPr lang="id-ID" sz="1100" b="1" dirty="0"/>
              <a:t>anggota MPR</a:t>
            </a:r>
          </a:p>
          <a:p>
            <a:pPr algn="ctr"/>
            <a:r>
              <a:rPr lang="id-ID" sz="1100" dirty="0"/>
              <a:t>[Pasal 37 (1)</a:t>
            </a:r>
            <a:r>
              <a:rPr lang="id-ID" sz="1100" dirty="0" err="1"/>
              <a:t>****</a:t>
            </a:r>
            <a:r>
              <a:rPr lang="id-ID" sz="1100" dirty="0"/>
              <a:t>]</a:t>
            </a:r>
          </a:p>
        </p:txBody>
      </p:sp>
      <p:sp>
        <p:nvSpPr>
          <p:cNvPr id="38" name="AutoShape 7"/>
          <p:cNvSpPr>
            <a:spLocks noChangeArrowheads="1"/>
          </p:cNvSpPr>
          <p:nvPr/>
        </p:nvSpPr>
        <p:spPr bwMode="auto">
          <a:xfrm>
            <a:off x="2867298" y="4038577"/>
            <a:ext cx="1452581" cy="1350000"/>
          </a:xfrm>
          <a:prstGeom prst="roundRect">
            <a:avLst>
              <a:gd name="adj" fmla="val 5157"/>
            </a:avLst>
          </a:prstGeom>
          <a:solidFill>
            <a:srgbClr val="FFFF00"/>
          </a:solidFill>
          <a:ln w="19050">
            <a:solidFill>
              <a:schemeClr val="tx1"/>
            </a:solidFill>
            <a:round/>
            <a:headEnd/>
            <a:tailEnd/>
          </a:ln>
        </p:spPr>
        <p:txBody>
          <a:bodyPr lIns="36000" tIns="36000" rIns="36000" bIns="36000" anchor="ctr" anchorCtr="1"/>
          <a:lstStyle/>
          <a:p>
            <a:pPr algn="ctr"/>
            <a:r>
              <a:rPr lang="id-ID" sz="1000" b="1" dirty="0"/>
              <a:t>Putusan dilakukan dengan persetujuan sekurang-kurangnya 50% + 1 anggota dari seluruh anggota MPR</a:t>
            </a:r>
          </a:p>
          <a:p>
            <a:pPr algn="ctr"/>
            <a:r>
              <a:rPr lang="id-ID" sz="1000" dirty="0"/>
              <a:t>[Pasal 37 (4)</a:t>
            </a:r>
            <a:r>
              <a:rPr lang="id-ID" sz="1000" dirty="0" err="1"/>
              <a:t>****</a:t>
            </a:r>
            <a:r>
              <a:rPr lang="id-ID" sz="1000" dirty="0"/>
              <a:t>]</a:t>
            </a:r>
          </a:p>
        </p:txBody>
      </p:sp>
      <p:sp>
        <p:nvSpPr>
          <p:cNvPr id="42" name="Line 11"/>
          <p:cNvSpPr>
            <a:spLocks noChangeShapeType="1"/>
          </p:cNvSpPr>
          <p:nvPr/>
        </p:nvSpPr>
        <p:spPr bwMode="auto">
          <a:xfrm>
            <a:off x="4300829" y="4626577"/>
            <a:ext cx="318859" cy="0"/>
          </a:xfrm>
          <a:prstGeom prst="line">
            <a:avLst/>
          </a:prstGeom>
          <a:noFill/>
          <a:ln w="41275">
            <a:solidFill>
              <a:schemeClr val="tx1"/>
            </a:solidFill>
            <a:round/>
            <a:headEnd type="triangle"/>
            <a:tailEnd type="non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3" name="Line 12"/>
          <p:cNvSpPr>
            <a:spLocks noChangeShapeType="1"/>
          </p:cNvSpPr>
          <p:nvPr/>
        </p:nvSpPr>
        <p:spPr bwMode="auto">
          <a:xfrm>
            <a:off x="1219200" y="1821180"/>
            <a:ext cx="0" cy="396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4" name="Line 12"/>
          <p:cNvSpPr>
            <a:spLocks noChangeShapeType="1"/>
          </p:cNvSpPr>
          <p:nvPr/>
        </p:nvSpPr>
        <p:spPr bwMode="auto">
          <a:xfrm>
            <a:off x="4459700" y="1813560"/>
            <a:ext cx="0" cy="396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45" name="Line 12"/>
          <p:cNvSpPr>
            <a:spLocks noChangeShapeType="1"/>
          </p:cNvSpPr>
          <p:nvPr/>
        </p:nvSpPr>
        <p:spPr bwMode="auto">
          <a:xfrm>
            <a:off x="7678947" y="1813560"/>
            <a:ext cx="0" cy="396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Tree>
    <p:extLst>
      <p:ext uri="{BB962C8B-B14F-4D97-AF65-F5344CB8AC3E}">
        <p14:creationId xmlns:p14="http://schemas.microsoft.com/office/powerpoint/2010/main" val="9552047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6" presetClass="entr" presetSubtype="16"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circle(in)">
                                      <p:cBhvr>
                                        <p:cTn id="37" dur="250"/>
                                        <p:tgtEl>
                                          <p:spTgt spid="36"/>
                                        </p:tgtEl>
                                      </p:cBhvr>
                                    </p:animEffect>
                                  </p:childTnLst>
                                </p:cTn>
                              </p:par>
                            </p:childTnLst>
                          </p:cTn>
                        </p:par>
                        <p:par>
                          <p:cTn id="38" fill="hold">
                            <p:stCondLst>
                              <p:cond delay="3250"/>
                            </p:stCondLst>
                            <p:childTnLst>
                              <p:par>
                                <p:cTn id="39" presetID="4" presetClass="entr" presetSubtype="32"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ox(out)">
                                      <p:cBhvr>
                                        <p:cTn id="41" dur="250"/>
                                        <p:tgtEl>
                                          <p:spTgt spid="30"/>
                                        </p:tgtEl>
                                      </p:cBhvr>
                                    </p:animEffect>
                                  </p:childTnLst>
                                </p:cTn>
                              </p:par>
                            </p:childTnLst>
                          </p:cTn>
                        </p:par>
                        <p:par>
                          <p:cTn id="42" fill="hold">
                            <p:stCondLst>
                              <p:cond delay="3500"/>
                            </p:stCondLst>
                            <p:childTnLst>
                              <p:par>
                                <p:cTn id="43" presetID="4" presetClass="entr" presetSubtype="32"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ox(out)">
                                      <p:cBhvr>
                                        <p:cTn id="45" dur="250"/>
                                        <p:tgtEl>
                                          <p:spTgt spid="23"/>
                                        </p:tgtEl>
                                      </p:cBhvr>
                                    </p:animEffect>
                                  </p:childTnLst>
                                </p:cTn>
                              </p:par>
                            </p:childTnLst>
                          </p:cTn>
                        </p:par>
                        <p:par>
                          <p:cTn id="46" fill="hold">
                            <p:stCondLst>
                              <p:cond delay="3750"/>
                            </p:stCondLst>
                            <p:childTnLst>
                              <p:par>
                                <p:cTn id="47" presetID="4" presetClass="entr" presetSubtype="32"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ox(out)">
                                      <p:cBhvr>
                                        <p:cTn id="49" dur="250"/>
                                        <p:tgtEl>
                                          <p:spTgt spid="29"/>
                                        </p:tgtEl>
                                      </p:cBhvr>
                                    </p:animEffect>
                                  </p:childTnLst>
                                </p:cTn>
                              </p:par>
                            </p:childTnLst>
                          </p:cTn>
                        </p:par>
                        <p:par>
                          <p:cTn id="50" fill="hold">
                            <p:stCondLst>
                              <p:cond delay="4000"/>
                            </p:stCondLst>
                            <p:childTnLst>
                              <p:par>
                                <p:cTn id="51" presetID="4" presetClass="entr" presetSubtype="3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ox(out)">
                                      <p:cBhvr>
                                        <p:cTn id="53" dur="250"/>
                                        <p:tgtEl>
                                          <p:spTgt spid="24"/>
                                        </p:tgtEl>
                                      </p:cBhvr>
                                    </p:animEffect>
                                  </p:childTnLst>
                                </p:cTn>
                              </p:par>
                            </p:childTnLst>
                          </p:cTn>
                        </p:par>
                        <p:par>
                          <p:cTn id="54" fill="hold">
                            <p:stCondLst>
                              <p:cond delay="4250"/>
                            </p:stCondLst>
                            <p:childTnLst>
                              <p:par>
                                <p:cTn id="55" presetID="4" presetClass="entr" presetSubtype="32"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ox(out)">
                                      <p:cBhvr>
                                        <p:cTn id="57" dur="250"/>
                                        <p:tgtEl>
                                          <p:spTgt spid="28"/>
                                        </p:tgtEl>
                                      </p:cBhvr>
                                    </p:animEffect>
                                  </p:childTnLst>
                                </p:cTn>
                              </p:par>
                            </p:childTnLst>
                          </p:cTn>
                        </p:par>
                        <p:par>
                          <p:cTn id="58" fill="hold">
                            <p:stCondLst>
                              <p:cond delay="4500"/>
                            </p:stCondLst>
                            <p:childTnLst>
                              <p:par>
                                <p:cTn id="59" presetID="4" presetClass="entr" presetSubtype="32"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ox(out)">
                                      <p:cBhvr>
                                        <p:cTn id="61" dur="250"/>
                                        <p:tgtEl>
                                          <p:spTgt spid="42"/>
                                        </p:tgtEl>
                                      </p:cBhvr>
                                    </p:animEffect>
                                  </p:childTnLst>
                                </p:cTn>
                              </p:par>
                            </p:childTnLst>
                          </p:cTn>
                        </p:par>
                        <p:par>
                          <p:cTn id="62" fill="hold">
                            <p:stCondLst>
                              <p:cond delay="4750"/>
                            </p:stCondLst>
                            <p:childTnLst>
                              <p:par>
                                <p:cTn id="63" presetID="4" presetClass="entr" presetSubtype="32"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box(out)">
                                      <p:cBhvr>
                                        <p:cTn id="65" dur="250"/>
                                        <p:tgtEl>
                                          <p:spTgt spid="38"/>
                                        </p:tgtEl>
                                      </p:cBhvr>
                                    </p:animEffect>
                                  </p:childTnLst>
                                </p:cTn>
                              </p:par>
                            </p:childTnLst>
                          </p:cTn>
                        </p:par>
                        <p:par>
                          <p:cTn id="66" fill="hold">
                            <p:stCondLst>
                              <p:cond delay="5000"/>
                            </p:stCondLst>
                            <p:childTnLst>
                              <p:par>
                                <p:cTn id="67" presetID="2" presetClass="entr" presetSubtype="8"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fill="hold"/>
                                        <p:tgtEl>
                                          <p:spTgt spid="9"/>
                                        </p:tgtEl>
                                        <p:attrNameLst>
                                          <p:attrName>ppt_x</p:attrName>
                                        </p:attrNameLst>
                                      </p:cBhvr>
                                      <p:tavLst>
                                        <p:tav tm="0">
                                          <p:val>
                                            <p:strVal val="0-#ppt_w/2"/>
                                          </p:val>
                                        </p:tav>
                                        <p:tav tm="100000">
                                          <p:val>
                                            <p:strVal val="#ppt_x"/>
                                          </p:val>
                                        </p:tav>
                                      </p:tavLst>
                                    </p:anim>
                                    <p:anim calcmode="lin" valueType="num">
                                      <p:cBhvr additive="base">
                                        <p:cTn id="70" dur="500" fill="hold"/>
                                        <p:tgtEl>
                                          <p:spTgt spid="9"/>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2" presetClass="entr" presetSubtype="1"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fill="hold"/>
                                        <p:tgtEl>
                                          <p:spTgt spid="10"/>
                                        </p:tgtEl>
                                        <p:attrNameLst>
                                          <p:attrName>ppt_x</p:attrName>
                                        </p:attrNameLst>
                                      </p:cBhvr>
                                      <p:tavLst>
                                        <p:tav tm="0">
                                          <p:val>
                                            <p:strVal val="#ppt_x"/>
                                          </p:val>
                                        </p:tav>
                                        <p:tav tm="100000">
                                          <p:val>
                                            <p:strVal val="#ppt_x"/>
                                          </p:val>
                                        </p:tav>
                                      </p:tavLst>
                                    </p:anim>
                                    <p:anim calcmode="lin" valueType="num">
                                      <p:cBhvr additive="base">
                                        <p:cTn id="75" dur="500" fill="hold"/>
                                        <p:tgtEl>
                                          <p:spTgt spid="10"/>
                                        </p:tgtEl>
                                        <p:attrNameLst>
                                          <p:attrName>ppt_y</p:attrName>
                                        </p:attrNameLst>
                                      </p:cBhvr>
                                      <p:tavLst>
                                        <p:tav tm="0">
                                          <p:val>
                                            <p:strVal val="0-#ppt_h/2"/>
                                          </p:val>
                                        </p:tav>
                                        <p:tav tm="100000">
                                          <p:val>
                                            <p:strVal val="#ppt_y"/>
                                          </p:val>
                                        </p:tav>
                                      </p:tavLst>
                                    </p:anim>
                                  </p:childTnLst>
                                </p:cTn>
                              </p:par>
                            </p:childTnLst>
                          </p:cTn>
                        </p:par>
                        <p:par>
                          <p:cTn id="76" fill="hold">
                            <p:stCondLst>
                              <p:cond delay="6000"/>
                            </p:stCondLst>
                            <p:childTnLst>
                              <p:par>
                                <p:cTn id="77" presetID="2" presetClass="entr" presetSubtype="1"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0-#ppt_h/2"/>
                                          </p:val>
                                        </p:tav>
                                        <p:tav tm="100000">
                                          <p:val>
                                            <p:strVal val="#ppt_y"/>
                                          </p:val>
                                        </p:tav>
                                      </p:tavLst>
                                    </p:anim>
                                  </p:childTnLst>
                                </p:cTn>
                              </p:par>
                            </p:childTnLst>
                          </p:cTn>
                        </p:par>
                        <p:par>
                          <p:cTn id="81" fill="hold">
                            <p:stCondLst>
                              <p:cond delay="6500"/>
                            </p:stCondLst>
                            <p:childTnLst>
                              <p:par>
                                <p:cTn id="82" presetID="2" presetClass="entr" presetSubtype="1"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additive="base">
                                        <p:cTn id="84" dur="500" fill="hold"/>
                                        <p:tgtEl>
                                          <p:spTgt spid="11"/>
                                        </p:tgtEl>
                                        <p:attrNameLst>
                                          <p:attrName>ppt_x</p:attrName>
                                        </p:attrNameLst>
                                      </p:cBhvr>
                                      <p:tavLst>
                                        <p:tav tm="0">
                                          <p:val>
                                            <p:strVal val="#ppt_x"/>
                                          </p:val>
                                        </p:tav>
                                        <p:tav tm="100000">
                                          <p:val>
                                            <p:strVal val="#ppt_x"/>
                                          </p:val>
                                        </p:tav>
                                      </p:tavLst>
                                    </p:anim>
                                    <p:anim calcmode="lin" valueType="num">
                                      <p:cBhvr additive="base">
                                        <p:cTn id="85" dur="500" fill="hold"/>
                                        <p:tgtEl>
                                          <p:spTgt spid="11"/>
                                        </p:tgtEl>
                                        <p:attrNameLst>
                                          <p:attrName>ppt_y</p:attrName>
                                        </p:attrNameLst>
                                      </p:cBhvr>
                                      <p:tavLst>
                                        <p:tav tm="0">
                                          <p:val>
                                            <p:strVal val="0-#ppt_h/2"/>
                                          </p:val>
                                        </p:tav>
                                        <p:tav tm="100000">
                                          <p:val>
                                            <p:strVal val="#ppt_y"/>
                                          </p:val>
                                        </p:tav>
                                      </p:tavLst>
                                    </p:anim>
                                  </p:childTnLst>
                                </p:cTn>
                              </p:par>
                            </p:childTnLst>
                          </p:cTn>
                        </p:par>
                        <p:par>
                          <p:cTn id="86" fill="hold">
                            <p:stCondLst>
                              <p:cond delay="7000"/>
                            </p:stCondLst>
                            <p:childTnLst>
                              <p:par>
                                <p:cTn id="87" presetID="15"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p:cTn id="89" dur="500" fill="hold"/>
                                        <p:tgtEl>
                                          <p:spTgt spid="31"/>
                                        </p:tgtEl>
                                        <p:attrNameLst>
                                          <p:attrName>ppt_w</p:attrName>
                                        </p:attrNameLst>
                                      </p:cBhvr>
                                      <p:tavLst>
                                        <p:tav tm="0">
                                          <p:val>
                                            <p:fltVal val="0"/>
                                          </p:val>
                                        </p:tav>
                                        <p:tav tm="100000">
                                          <p:val>
                                            <p:strVal val="#ppt_w"/>
                                          </p:val>
                                        </p:tav>
                                      </p:tavLst>
                                    </p:anim>
                                    <p:anim calcmode="lin" valueType="num">
                                      <p:cBhvr>
                                        <p:cTn id="90" dur="500" fill="hold"/>
                                        <p:tgtEl>
                                          <p:spTgt spid="31"/>
                                        </p:tgtEl>
                                        <p:attrNameLst>
                                          <p:attrName>ppt_h</p:attrName>
                                        </p:attrNameLst>
                                      </p:cBhvr>
                                      <p:tavLst>
                                        <p:tav tm="0">
                                          <p:val>
                                            <p:fltVal val="0"/>
                                          </p:val>
                                        </p:tav>
                                        <p:tav tm="100000">
                                          <p:val>
                                            <p:strVal val="#ppt_h"/>
                                          </p:val>
                                        </p:tav>
                                      </p:tavLst>
                                    </p:anim>
                                    <p:anim calcmode="lin" valueType="num">
                                      <p:cBhvr>
                                        <p:cTn id="91" dur="500" fill="hold"/>
                                        <p:tgtEl>
                                          <p:spTgt spid="31"/>
                                        </p:tgtEl>
                                        <p:attrNameLst>
                                          <p:attrName>ppt_x</p:attrName>
                                        </p:attrNameLst>
                                      </p:cBhvr>
                                      <p:tavLst>
                                        <p:tav tm="0" fmla="#ppt_x+(cos(-2*pi*(1-$))*-#ppt_x-sin(-2*pi*(1-$))*(1-#ppt_y))*(1-$)">
                                          <p:val>
                                            <p:fltVal val="0"/>
                                          </p:val>
                                        </p:tav>
                                        <p:tav tm="100000">
                                          <p:val>
                                            <p:fltVal val="1"/>
                                          </p:val>
                                        </p:tav>
                                      </p:tavLst>
                                    </p:anim>
                                    <p:anim calcmode="lin" valueType="num">
                                      <p:cBhvr>
                                        <p:cTn id="92" dur="5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93" fill="hold">
                            <p:stCondLst>
                              <p:cond delay="7500"/>
                            </p:stCondLst>
                            <p:childTnLst>
                              <p:par>
                                <p:cTn id="94" presetID="6" presetClass="emph" presetSubtype="0" repeatCount="indefinite" fill="remove" grpId="1" nodeType="afterEffect">
                                  <p:stCondLst>
                                    <p:cond delay="0"/>
                                  </p:stCondLst>
                                  <p:endCondLst>
                                    <p:cond evt="onNext" delay="0">
                                      <p:tgtEl>
                                        <p:sldTgt/>
                                      </p:tgtEl>
                                    </p:cond>
                                  </p:endCondLst>
                                  <p:childTnLst>
                                    <p:animScale>
                                      <p:cBhvr>
                                        <p:cTn id="95" dur="2000" fill="hold"/>
                                        <p:tgtEl>
                                          <p:spTgt spid="3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31" grpId="0" animBg="1"/>
      <p:bldP spid="31" grpId="1" animBg="1"/>
      <p:bldP spid="36" grpId="0" animBg="1"/>
      <p:bldP spid="23" grpId="0" animBg="1"/>
      <p:bldP spid="24" grpId="0" animBg="1"/>
      <p:bldP spid="28" grpId="0" animBg="1"/>
      <p:bldP spid="29" grpId="0" animBg="1"/>
      <p:bldP spid="30" grpId="0" animBg="1"/>
      <p:bldP spid="38" grpId="0" animBg="1"/>
      <p:bldP spid="42" grpId="0" animBg="1"/>
      <p:bldP spid="43" grpId="0" animBg="1"/>
      <p:bldP spid="44" grpId="0" animBg="1"/>
      <p:bldP spid="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8" name="Line 14"/>
          <p:cNvSpPr>
            <a:spLocks noChangeShapeType="1"/>
          </p:cNvSpPr>
          <p:nvPr/>
        </p:nvSpPr>
        <p:spPr bwMode="auto">
          <a:xfrm>
            <a:off x="4556125" y="2514600"/>
            <a:ext cx="0" cy="5953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17" name="Text Box 13"/>
          <p:cNvSpPr txBox="1">
            <a:spLocks noChangeArrowheads="1"/>
          </p:cNvSpPr>
          <p:nvPr/>
        </p:nvSpPr>
        <p:spPr bwMode="auto">
          <a:xfrm>
            <a:off x="152400" y="3119438"/>
            <a:ext cx="8839200" cy="373062"/>
          </a:xfrm>
          <a:prstGeom prst="rect">
            <a:avLst/>
          </a:prstGeom>
          <a:solidFill>
            <a:srgbClr val="FFFFFF"/>
          </a:solidFill>
          <a:ln w="9525">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2000" b="1">
                <a:solidFill>
                  <a:srgbClr val="006600"/>
                </a:solidFill>
                <a:latin typeface="Tahoma" charset="0"/>
                <a:ea typeface="MS PGothic" charset="0"/>
              </a:rPr>
              <a:t>Fungsi</a:t>
            </a:r>
            <a:r>
              <a:rPr lang="id-ID" sz="2000" b="1">
                <a:solidFill>
                  <a:srgbClr val="000000"/>
                </a:solidFill>
                <a:latin typeface="Tahoma" charset="0"/>
                <a:ea typeface="MS PGothic" charset="0"/>
              </a:rPr>
              <a:t>, </a:t>
            </a:r>
            <a:r>
              <a:rPr lang="id-ID" sz="2000" b="1">
                <a:solidFill>
                  <a:srgbClr val="3366CC"/>
                </a:solidFill>
                <a:latin typeface="Tahoma" charset="0"/>
                <a:ea typeface="MS PGothic" charset="0"/>
              </a:rPr>
              <a:t>Wewenang</a:t>
            </a:r>
            <a:r>
              <a:rPr lang="id-ID" sz="2000" b="1">
                <a:solidFill>
                  <a:srgbClr val="000000"/>
                </a:solidFill>
                <a:latin typeface="Tahoma" charset="0"/>
                <a:ea typeface="MS PGothic" charset="0"/>
              </a:rPr>
              <a:t>, dan</a:t>
            </a:r>
            <a:r>
              <a:rPr lang="id-ID" sz="2000" b="1">
                <a:solidFill>
                  <a:srgbClr val="FFFFFF"/>
                </a:solidFill>
                <a:latin typeface="Tahoma" charset="0"/>
                <a:ea typeface="MS PGothic" charset="0"/>
              </a:rPr>
              <a:t> </a:t>
            </a:r>
            <a:r>
              <a:rPr lang="id-ID" sz="2000" b="1">
                <a:solidFill>
                  <a:srgbClr val="D60093"/>
                </a:solidFill>
                <a:latin typeface="Tahoma" charset="0"/>
                <a:ea typeface="MS PGothic" charset="0"/>
              </a:rPr>
              <a:t>Hak</a:t>
            </a:r>
            <a:endParaRPr lang="id-ID" sz="1800">
              <a:solidFill>
                <a:srgbClr val="D60093"/>
              </a:solidFill>
              <a:latin typeface="Tahoma" charset="0"/>
              <a:ea typeface="MS PGothic" charset="0"/>
            </a:endParaRPr>
          </a:p>
        </p:txBody>
      </p:sp>
      <p:sp>
        <p:nvSpPr>
          <p:cNvPr id="72719" name="Text Box 15"/>
          <p:cNvSpPr txBox="1">
            <a:spLocks noChangeArrowheads="1"/>
          </p:cNvSpPr>
          <p:nvPr/>
        </p:nvSpPr>
        <p:spPr bwMode="auto">
          <a:xfrm>
            <a:off x="152400" y="3505200"/>
            <a:ext cx="4343400" cy="3352800"/>
          </a:xfrm>
          <a:prstGeom prst="rect">
            <a:avLst/>
          </a:prstGeom>
          <a:solidFill>
            <a:srgbClr val="FFFF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257300" indent="-342900">
              <a:defRPr sz="2400">
                <a:solidFill>
                  <a:schemeClr val="tx1"/>
                </a:solidFill>
                <a:latin typeface="Arial" charset="0"/>
                <a:ea typeface="ＭＳ Ｐゴシック" charset="0"/>
              </a:defRPr>
            </a:lvl3pPr>
            <a:lvl4pPr marL="1714500" indent="-342900">
              <a:defRPr sz="2000">
                <a:solidFill>
                  <a:schemeClr val="tx1"/>
                </a:solidFill>
                <a:latin typeface="Arial" charset="0"/>
                <a:ea typeface="ＭＳ Ｐゴシック" charset="0"/>
              </a:defRPr>
            </a:lvl4pPr>
            <a:lvl5pPr marL="2171700" indent="-342900">
              <a:defRPr sz="2000">
                <a:solidFill>
                  <a:schemeClr val="tx1"/>
                </a:solidFill>
                <a:latin typeface="Arial" charset="0"/>
                <a:ea typeface="ＭＳ Ｐゴシック" charset="0"/>
              </a:defRPr>
            </a:lvl5pPr>
            <a:lvl6pPr marL="26289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marL="342900" indent="-342900">
              <a:lnSpc>
                <a:spcPct val="90000"/>
              </a:lnSpc>
            </a:pPr>
            <a:r>
              <a:rPr lang="id-ID" sz="1300" dirty="0">
                <a:solidFill>
                  <a:srgbClr val="000000"/>
                </a:solidFill>
                <a:latin typeface="Tahoma" charset="0"/>
                <a:ea typeface="MS PGothic" charset="0"/>
              </a:rPr>
              <a:t>Antara lain tentang:</a:t>
            </a:r>
            <a:endParaRPr lang="en-US" sz="1300" dirty="0">
              <a:solidFill>
                <a:srgbClr val="000000"/>
              </a:solidFill>
              <a:latin typeface="Tahoma" charset="0"/>
              <a:ea typeface="MS PGothic" charset="0"/>
            </a:endParaRPr>
          </a:p>
          <a:p>
            <a:pPr marL="342900" indent="-342900">
              <a:lnSpc>
                <a:spcPct val="90000"/>
              </a:lnSpc>
              <a:buFont typeface="Arial Black" charset="0"/>
              <a:buAutoNum type="arabicPeriod"/>
            </a:pPr>
            <a:endParaRPr lang="id-ID" sz="800" dirty="0">
              <a:solidFill>
                <a:srgbClr val="000000"/>
              </a:solidFill>
              <a:latin typeface="Tahoma" charset="0"/>
              <a:ea typeface="MS PGothic" charset="0"/>
            </a:endParaRPr>
          </a:p>
          <a:p>
            <a:pPr marL="342900" indent="-342900">
              <a:lnSpc>
                <a:spcPct val="90000"/>
              </a:lnSpc>
              <a:spcAft>
                <a:spcPct val="30000"/>
              </a:spcAft>
              <a:buClr>
                <a:srgbClr val="006600"/>
              </a:buClr>
              <a:buFont typeface="Arial Black" charset="0"/>
              <a:buAutoNum type="arabicPeriod"/>
            </a:pPr>
            <a:r>
              <a:rPr lang="id-ID" sz="1300" dirty="0">
                <a:solidFill>
                  <a:srgbClr val="000000"/>
                </a:solidFill>
                <a:latin typeface="Tahoma" charset="0"/>
                <a:ea typeface="MS PGothic" charset="0"/>
              </a:rPr>
              <a:t>memiliki fungsi legislasi, fungsi anggaran, dan fungsi pengawasan [Pasal 20A (1)</a:t>
            </a:r>
            <a:r>
              <a:rPr lang="id-ID" sz="1300" dirty="0" err="1">
                <a:solidFill>
                  <a:srgbClr val="000000"/>
                </a:solidFill>
                <a:latin typeface="Tahoma" charset="0"/>
                <a:ea typeface="MS PGothic" charset="0"/>
              </a:rPr>
              <a:t>**</a:t>
            </a:r>
            <a:r>
              <a:rPr lang="id-ID" sz="1300" dirty="0">
                <a:solidFill>
                  <a:srgbClr val="000000"/>
                </a:solidFill>
                <a:latin typeface="Tahoma" charset="0"/>
                <a:ea typeface="MS PGothic" charset="0"/>
              </a:rPr>
              <a:t>] ;</a:t>
            </a:r>
          </a:p>
          <a:p>
            <a:pPr marL="342900" indent="-342900">
              <a:lnSpc>
                <a:spcPct val="90000"/>
              </a:lnSpc>
              <a:spcAft>
                <a:spcPct val="30000"/>
              </a:spcAft>
              <a:buClr>
                <a:srgbClr val="CC0099"/>
              </a:buClr>
              <a:buFont typeface="Arial Black" charset="0"/>
              <a:buAutoNum type="arabicPeriod"/>
            </a:pPr>
            <a:r>
              <a:rPr lang="id-ID" sz="1300" dirty="0">
                <a:solidFill>
                  <a:srgbClr val="000000"/>
                </a:solidFill>
                <a:latin typeface="Tahoma" charset="0"/>
                <a:ea typeface="MS PGothic" charset="0"/>
              </a:rPr>
              <a:t>mempunyai hak </a:t>
            </a:r>
            <a:r>
              <a:rPr lang="id-ID" sz="1300" dirty="0" err="1">
                <a:solidFill>
                  <a:srgbClr val="000000"/>
                </a:solidFill>
                <a:latin typeface="Tahoma" charset="0"/>
                <a:ea typeface="MS PGothic" charset="0"/>
              </a:rPr>
              <a:t>interpelasi</a:t>
            </a:r>
            <a:r>
              <a:rPr lang="id-ID" sz="1300" dirty="0">
                <a:solidFill>
                  <a:srgbClr val="000000"/>
                </a:solidFill>
                <a:latin typeface="Tahoma" charset="0"/>
                <a:ea typeface="MS PGothic" charset="0"/>
              </a:rPr>
              <a:t>, hak angket, dan hak menyatakan pendapat [Pasal 20A (2)</a:t>
            </a:r>
            <a:r>
              <a:rPr lang="id-ID" sz="1300" dirty="0" err="1">
                <a:solidFill>
                  <a:srgbClr val="000000"/>
                </a:solidFill>
                <a:latin typeface="Tahoma" charset="0"/>
                <a:ea typeface="MS PGothic" charset="0"/>
              </a:rPr>
              <a:t>**</a:t>
            </a:r>
            <a:r>
              <a:rPr lang="id-ID" sz="1300" dirty="0">
                <a:solidFill>
                  <a:srgbClr val="000000"/>
                </a:solidFill>
                <a:latin typeface="Tahoma" charset="0"/>
                <a:ea typeface="MS PGothic" charset="0"/>
              </a:rPr>
              <a:t>] ;</a:t>
            </a:r>
          </a:p>
          <a:p>
            <a:pPr marL="342900" indent="-342900">
              <a:lnSpc>
                <a:spcPct val="90000"/>
              </a:lnSpc>
              <a:spcAft>
                <a:spcPct val="30000"/>
              </a:spcAft>
              <a:buClr>
                <a:srgbClr val="3399FF"/>
              </a:buClr>
              <a:buFont typeface="Arial Black" charset="0"/>
              <a:buAutoNum type="arabicPeriod"/>
            </a:pPr>
            <a:r>
              <a:rPr lang="id-ID" sz="1300" dirty="0">
                <a:solidFill>
                  <a:srgbClr val="000000"/>
                </a:solidFill>
                <a:latin typeface="Tahoma" charset="0"/>
                <a:ea typeface="MS PGothic" charset="0"/>
              </a:rPr>
              <a:t>pengajuan usul pemberhentian Presiden dan/atau Wakil Presiden [Pasal 7B (1)</a:t>
            </a:r>
            <a:r>
              <a:rPr lang="id-ID" sz="1300" dirty="0" err="1">
                <a:solidFill>
                  <a:srgbClr val="000000"/>
                </a:solidFill>
                <a:latin typeface="Tahoma" charset="0"/>
                <a:ea typeface="MS PGothic" charset="0"/>
              </a:rPr>
              <a:t>***</a:t>
            </a:r>
            <a:r>
              <a:rPr lang="id-ID" sz="1300" dirty="0">
                <a:solidFill>
                  <a:srgbClr val="000000"/>
                </a:solidFill>
                <a:latin typeface="Tahoma" charset="0"/>
                <a:ea typeface="MS PGothic" charset="0"/>
              </a:rPr>
              <a:t>] ;</a:t>
            </a:r>
          </a:p>
          <a:p>
            <a:pPr marL="342900" indent="-342900">
              <a:lnSpc>
                <a:spcPct val="90000"/>
              </a:lnSpc>
              <a:spcAft>
                <a:spcPct val="30000"/>
              </a:spcAft>
              <a:buClr>
                <a:srgbClr val="3399FF"/>
              </a:buClr>
              <a:buFont typeface="Arial Black" charset="0"/>
              <a:buAutoNum type="arabicPeriod"/>
            </a:pPr>
            <a:r>
              <a:rPr lang="id-ID" sz="1300" dirty="0">
                <a:solidFill>
                  <a:srgbClr val="000000"/>
                </a:solidFill>
                <a:latin typeface="Tahoma" charset="0"/>
                <a:ea typeface="MS PGothic" charset="0"/>
              </a:rPr>
              <a:t>persetujuan dalam  menyatakan perang, membuat perdamaian dan perjanjian                               [Pasal 11 (1) dan (2)</a:t>
            </a:r>
            <a:r>
              <a:rPr lang="id-ID" sz="1300" dirty="0" err="1">
                <a:solidFill>
                  <a:srgbClr val="000000"/>
                </a:solidFill>
                <a:latin typeface="Tahoma" charset="0"/>
                <a:ea typeface="MS PGothic" charset="0"/>
              </a:rPr>
              <a:t>****</a:t>
            </a:r>
            <a:r>
              <a:rPr lang="id-ID" sz="1300" dirty="0">
                <a:solidFill>
                  <a:srgbClr val="000000"/>
                </a:solidFill>
                <a:latin typeface="Tahoma" charset="0"/>
                <a:ea typeface="MS PGothic" charset="0"/>
              </a:rPr>
              <a:t>] ;</a:t>
            </a:r>
          </a:p>
          <a:p>
            <a:pPr marL="342900" indent="-342900">
              <a:lnSpc>
                <a:spcPct val="90000"/>
              </a:lnSpc>
              <a:spcAft>
                <a:spcPct val="30000"/>
              </a:spcAft>
              <a:buClr>
                <a:srgbClr val="3399FF"/>
              </a:buClr>
              <a:buFont typeface="Arial Black" charset="0"/>
              <a:buAutoNum type="arabicPeriod"/>
            </a:pPr>
            <a:r>
              <a:rPr lang="id-ID" sz="1300" dirty="0">
                <a:solidFill>
                  <a:srgbClr val="000000"/>
                </a:solidFill>
                <a:latin typeface="Tahoma" charset="0"/>
                <a:ea typeface="MS PGothic" charset="0"/>
              </a:rPr>
              <a:t>pemberian pertimbangan kepada  Presiden dalam pengangkatan  duta [Pasal 13 (2)*] ;</a:t>
            </a:r>
          </a:p>
          <a:p>
            <a:pPr marL="342900" indent="-342900">
              <a:lnSpc>
                <a:spcPct val="90000"/>
              </a:lnSpc>
              <a:spcAft>
                <a:spcPct val="30000"/>
              </a:spcAft>
              <a:buClr>
                <a:srgbClr val="3399FF"/>
              </a:buClr>
              <a:buFont typeface="Arial Black" charset="0"/>
              <a:buAutoNum type="arabicPeriod"/>
            </a:pPr>
            <a:r>
              <a:rPr lang="id-ID" sz="1300" dirty="0">
                <a:solidFill>
                  <a:srgbClr val="000000"/>
                </a:solidFill>
                <a:latin typeface="Tahoma" charset="0"/>
                <a:ea typeface="MS PGothic" charset="0"/>
              </a:rPr>
              <a:t>pemberian pertimbangan kepada Presiden dalam menerima penempatan duta negara lain            [Pasal 13 (3)*] ; </a:t>
            </a:r>
          </a:p>
        </p:txBody>
      </p:sp>
      <p:sp>
        <p:nvSpPr>
          <p:cNvPr id="72720" name="Text Box 16"/>
          <p:cNvSpPr txBox="1">
            <a:spLocks noChangeArrowheads="1"/>
          </p:cNvSpPr>
          <p:nvPr/>
        </p:nvSpPr>
        <p:spPr bwMode="auto">
          <a:xfrm>
            <a:off x="4495800" y="3505200"/>
            <a:ext cx="4495800" cy="3352800"/>
          </a:xfrm>
          <a:prstGeom prst="rect">
            <a:avLst/>
          </a:prstGeom>
          <a:solidFill>
            <a:srgbClr val="FFFF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27432" rIns="27432"/>
          <a:lstStyle>
            <a:lvl1pPr marL="369888" indent="-285750">
              <a:defRPr sz="3200">
                <a:solidFill>
                  <a:schemeClr val="tx1"/>
                </a:solidFill>
                <a:latin typeface="Arial" charset="0"/>
                <a:ea typeface="ＭＳ Ｐゴシック" charset="0"/>
              </a:defRPr>
            </a:lvl1pPr>
            <a:lvl2pPr marL="892175" indent="-342900">
              <a:defRPr sz="2800">
                <a:solidFill>
                  <a:schemeClr val="tx1"/>
                </a:solidFill>
                <a:latin typeface="Arial" charset="0"/>
                <a:ea typeface="ＭＳ Ｐゴシック" charset="0"/>
              </a:defRPr>
            </a:lvl2pPr>
            <a:lvl3pPr marL="1414463" indent="-342900">
              <a:defRPr sz="2400">
                <a:solidFill>
                  <a:schemeClr val="tx1"/>
                </a:solidFill>
                <a:latin typeface="Arial" charset="0"/>
                <a:ea typeface="ＭＳ Ｐゴシック" charset="0"/>
              </a:defRPr>
            </a:lvl3pPr>
            <a:lvl4pPr marL="1936750" indent="-342900">
              <a:defRPr sz="2000">
                <a:solidFill>
                  <a:schemeClr val="tx1"/>
                </a:solidFill>
                <a:latin typeface="Arial" charset="0"/>
                <a:ea typeface="ＭＳ Ｐゴシック" charset="0"/>
              </a:defRPr>
            </a:lvl4pPr>
            <a:lvl5pPr marL="2459038" indent="-342900">
              <a:defRPr sz="2000">
                <a:solidFill>
                  <a:schemeClr val="tx1"/>
                </a:solidFill>
                <a:latin typeface="Arial" charset="0"/>
                <a:ea typeface="ＭＳ Ｐゴシック" charset="0"/>
              </a:defRPr>
            </a:lvl5pPr>
            <a:lvl6pPr marL="29162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3734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8306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2878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buClr>
                <a:srgbClr val="3399FF"/>
              </a:buClr>
              <a:buFont typeface="Wingdings" charset="0"/>
              <a:buChar char="l"/>
            </a:pPr>
            <a:endParaRPr lang="en-US" sz="1000">
              <a:solidFill>
                <a:srgbClr val="000000"/>
              </a:solidFill>
              <a:latin typeface="Tahoma" charset="0"/>
              <a:ea typeface="MS PGothic" charset="0"/>
            </a:endParaRPr>
          </a:p>
          <a:p>
            <a:pPr>
              <a:buClr>
                <a:srgbClr val="3399FF"/>
              </a:buClr>
              <a:buFont typeface="Wingdings" charset="0"/>
              <a:buChar char="l"/>
            </a:pPr>
            <a:endParaRPr lang="en-US" sz="800">
              <a:solidFill>
                <a:srgbClr val="000000"/>
              </a:solidFill>
              <a:latin typeface="Tahoma" charset="0"/>
              <a:ea typeface="MS PGothic" charset="0"/>
            </a:endParaRP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pemberian pertimbangan kepada Presiden dalam pemberian amnesti  dan abolisi [Pasal 14 (2)*]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persetujuan atas perpu [Pasal 22 (2)]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pembahasan dan persetujuan atas RAPBN yang diajukan oleh Presiden [Pasal 23 (2) dan (3)***]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pemilihan anggota BPK dengan memperhatikan pertimbangan DPD [Pasal 23F (1)***]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persetujuan calon hakim agung yang diusulkan oleh KY [Pasal 24A (3)***]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persetujuan pengangkatan dan pemberhentian anggota KY [Pasal 24B (3)***] ;</a:t>
            </a:r>
          </a:p>
          <a:p>
            <a:pPr>
              <a:spcAft>
                <a:spcPct val="30000"/>
              </a:spcAft>
              <a:buClr>
                <a:srgbClr val="3399FF"/>
              </a:buClr>
              <a:buFont typeface="Arial Black" charset="0"/>
              <a:buAutoNum type="arabicPeriod" startAt="7"/>
            </a:pPr>
            <a:r>
              <a:rPr lang="id-ID" sz="1300">
                <a:solidFill>
                  <a:srgbClr val="000000"/>
                </a:solidFill>
                <a:latin typeface="Tahoma" charset="0"/>
                <a:ea typeface="MS PGothic" charset="0"/>
              </a:rPr>
              <a:t>pengajuan tiga orang calon anggota hakim konstitusi [Pasal 24C (3)***] ;</a:t>
            </a:r>
          </a:p>
        </p:txBody>
      </p:sp>
      <p:sp>
        <p:nvSpPr>
          <p:cNvPr id="72713" name="Line 9"/>
          <p:cNvSpPr>
            <a:spLocks noChangeShapeType="1"/>
          </p:cNvSpPr>
          <p:nvPr/>
        </p:nvSpPr>
        <p:spPr bwMode="auto">
          <a:xfrm>
            <a:off x="3074988" y="1736725"/>
            <a:ext cx="530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14" name="Line 10"/>
          <p:cNvSpPr>
            <a:spLocks noChangeShapeType="1"/>
          </p:cNvSpPr>
          <p:nvPr/>
        </p:nvSpPr>
        <p:spPr bwMode="auto">
          <a:xfrm>
            <a:off x="5511800" y="1736725"/>
            <a:ext cx="476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09" name="Rectangle 5"/>
          <p:cNvSpPr>
            <a:spLocks noChangeArrowheads="1"/>
          </p:cNvSpPr>
          <p:nvPr/>
        </p:nvSpPr>
        <p:spPr bwMode="auto">
          <a:xfrm>
            <a:off x="3579813" y="889000"/>
            <a:ext cx="1943100" cy="1638300"/>
          </a:xfrm>
          <a:prstGeom prst="rect">
            <a:avLst/>
          </a:prstGeom>
          <a:solidFill>
            <a:srgbClr val="0066FF"/>
          </a:solidFill>
          <a:ln w="28575">
            <a:solidFill>
              <a:schemeClr val="tx1"/>
            </a:solidFill>
            <a:miter lim="800000"/>
            <a:headEnd/>
            <a:tailEnd/>
          </a:ln>
        </p:spPr>
        <p:txBody>
          <a:bodyPr lIns="0" rIns="0" anchor="ctr" anchorCtr="1"/>
          <a:lstStyle/>
          <a:p>
            <a:pPr algn="ctr"/>
            <a:r>
              <a:rPr lang="id-ID" sz="4000" b="1">
                <a:solidFill>
                  <a:srgbClr val="FFFFFF"/>
                </a:solidFill>
              </a:rPr>
              <a:t>DPR</a:t>
            </a:r>
            <a:endParaRPr lang="en-US" sz="4000" b="1">
              <a:solidFill>
                <a:srgbClr val="FFFFFF"/>
              </a:solidFill>
            </a:endParaRPr>
          </a:p>
          <a:p>
            <a:pPr algn="ctr"/>
            <a:r>
              <a:rPr lang="id-ID" sz="1400" b="1">
                <a:solidFill>
                  <a:srgbClr val="FFFFFF"/>
                </a:solidFill>
              </a:rPr>
              <a:t>memegang  kekuasaan membentuk UU </a:t>
            </a:r>
            <a:endParaRPr lang="en-US" sz="1400" b="1">
              <a:solidFill>
                <a:srgbClr val="FFFFFF"/>
              </a:solidFill>
            </a:endParaRPr>
          </a:p>
          <a:p>
            <a:pPr algn="ctr"/>
            <a:r>
              <a:rPr lang="id-ID" sz="1300">
                <a:solidFill>
                  <a:srgbClr val="FFFFFF"/>
                </a:solidFill>
              </a:rPr>
              <a:t>[Pasal 20 (1)*]</a:t>
            </a:r>
          </a:p>
        </p:txBody>
      </p:sp>
      <p:sp>
        <p:nvSpPr>
          <p:cNvPr id="534537" name="Text Box 11"/>
          <p:cNvSpPr txBox="1">
            <a:spLocks noChangeArrowheads="1"/>
          </p:cNvSpPr>
          <p:nvPr/>
        </p:nvSpPr>
        <p:spPr bwMode="auto">
          <a:xfrm>
            <a:off x="76200" y="33338"/>
            <a:ext cx="89916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2400" b="1">
                <a:solidFill>
                  <a:srgbClr val="000000"/>
                </a:solidFill>
                <a:latin typeface="Tahoma" charset="0"/>
                <a:ea typeface="MS PGothic" charset="0"/>
              </a:rPr>
              <a:t>DEWAN PERWAKILAN RAKYAT</a:t>
            </a:r>
          </a:p>
          <a:p>
            <a:pPr algn="ctr"/>
            <a:r>
              <a:rPr lang="id-ID" sz="2000" b="1">
                <a:solidFill>
                  <a:srgbClr val="000000"/>
                </a:solidFill>
                <a:latin typeface="Tahoma" charset="0"/>
                <a:ea typeface="MS PGothic" charset="0"/>
              </a:rPr>
              <a:t>BAB VII</a:t>
            </a:r>
            <a:r>
              <a:rPr lang="id-ID" sz="2400" b="1">
                <a:solidFill>
                  <a:srgbClr val="000000"/>
                </a:solidFill>
                <a:latin typeface="Tahoma" charset="0"/>
                <a:ea typeface="MS PGothic" charset="0"/>
              </a:rPr>
              <a:t> </a:t>
            </a:r>
            <a:endParaRPr lang="id-ID" sz="2400">
              <a:solidFill>
                <a:srgbClr val="000000"/>
              </a:solidFill>
              <a:latin typeface="Tahoma" charset="0"/>
              <a:ea typeface="MS PGothic" charset="0"/>
            </a:endParaRPr>
          </a:p>
        </p:txBody>
      </p:sp>
      <p:sp>
        <p:nvSpPr>
          <p:cNvPr id="72711" name="Oval 7"/>
          <p:cNvSpPr>
            <a:spLocks noChangeArrowheads="1"/>
          </p:cNvSpPr>
          <p:nvPr/>
        </p:nvSpPr>
        <p:spPr bwMode="auto">
          <a:xfrm>
            <a:off x="481013" y="414338"/>
            <a:ext cx="2590800" cy="2590800"/>
          </a:xfrm>
          <a:prstGeom prst="ellipse">
            <a:avLst/>
          </a:prstGeom>
          <a:solidFill>
            <a:srgbClr val="008000"/>
          </a:solidFill>
          <a:ln w="28575">
            <a:solidFill>
              <a:schemeClr val="tx1"/>
            </a:solidFill>
            <a:round/>
            <a:headEnd/>
            <a:tailEnd/>
          </a:ln>
        </p:spPr>
        <p:txBody>
          <a:bodyPr lIns="0" tIns="0" rIns="0" bIns="0" anchor="ctr" anchorCtr="1"/>
          <a:lstStyle/>
          <a:p>
            <a:pPr algn="ctr">
              <a:lnSpc>
                <a:spcPct val="112000"/>
              </a:lnSpc>
            </a:pPr>
            <a:r>
              <a:rPr lang="id-ID" sz="1600" b="1">
                <a:solidFill>
                  <a:srgbClr val="FFFFFF"/>
                </a:solidFill>
              </a:rPr>
              <a:t>anggota DPR dipilih melalui pemilihan umum</a:t>
            </a:r>
          </a:p>
          <a:p>
            <a:pPr algn="ctr">
              <a:lnSpc>
                <a:spcPct val="112000"/>
              </a:lnSpc>
            </a:pPr>
            <a:r>
              <a:rPr lang="id-ID" sz="1400">
                <a:solidFill>
                  <a:srgbClr val="FFFFFF"/>
                </a:solidFill>
              </a:rPr>
              <a:t>[Pasal 19 (1)**]</a:t>
            </a:r>
          </a:p>
        </p:txBody>
      </p:sp>
      <p:sp>
        <p:nvSpPr>
          <p:cNvPr id="72712" name="Oval 8"/>
          <p:cNvSpPr>
            <a:spLocks noChangeArrowheads="1"/>
          </p:cNvSpPr>
          <p:nvPr/>
        </p:nvSpPr>
        <p:spPr bwMode="auto">
          <a:xfrm>
            <a:off x="5988050" y="414338"/>
            <a:ext cx="2590800" cy="2590800"/>
          </a:xfrm>
          <a:prstGeom prst="ellipse">
            <a:avLst/>
          </a:prstGeom>
          <a:solidFill>
            <a:srgbClr val="008000"/>
          </a:solidFill>
          <a:ln w="28575">
            <a:solidFill>
              <a:schemeClr val="tx1"/>
            </a:solidFill>
            <a:round/>
            <a:headEnd/>
            <a:tailEnd/>
          </a:ln>
        </p:spPr>
        <p:txBody>
          <a:bodyPr lIns="0" tIns="0" rIns="0" bIns="0" anchor="ctr" anchorCtr="1"/>
          <a:lstStyle/>
          <a:p>
            <a:pPr algn="ctr">
              <a:lnSpc>
                <a:spcPct val="90000"/>
              </a:lnSpc>
            </a:pPr>
            <a:r>
              <a:rPr lang="id-ID" sz="1600" b="1">
                <a:solidFill>
                  <a:srgbClr val="FFFFFF"/>
                </a:solidFill>
              </a:rPr>
              <a:t>anggota DPR dapat diberhentikan dari jabatannya, yang syarat-syarat dan tata caranya</a:t>
            </a:r>
            <a:endParaRPr lang="en-US" sz="1600" b="1">
              <a:solidFill>
                <a:srgbClr val="FFFFFF"/>
              </a:solidFill>
            </a:endParaRPr>
          </a:p>
          <a:p>
            <a:pPr algn="ctr">
              <a:lnSpc>
                <a:spcPct val="90000"/>
              </a:lnSpc>
            </a:pPr>
            <a:r>
              <a:rPr lang="id-ID" sz="1600" b="1">
                <a:solidFill>
                  <a:srgbClr val="FFFFFF"/>
                </a:solidFill>
              </a:rPr>
              <a:t>diatur dalam</a:t>
            </a:r>
            <a:endParaRPr lang="en-US" sz="1600" b="1">
              <a:solidFill>
                <a:srgbClr val="FFFFFF"/>
              </a:solidFill>
            </a:endParaRPr>
          </a:p>
          <a:p>
            <a:pPr algn="ctr">
              <a:lnSpc>
                <a:spcPct val="90000"/>
              </a:lnSpc>
            </a:pPr>
            <a:r>
              <a:rPr lang="id-ID" sz="1600" b="1">
                <a:solidFill>
                  <a:srgbClr val="FFFFFF"/>
                </a:solidFill>
              </a:rPr>
              <a:t>undang-undang</a:t>
            </a:r>
          </a:p>
          <a:p>
            <a:pPr algn="ctr">
              <a:lnSpc>
                <a:spcPct val="90000"/>
              </a:lnSpc>
            </a:pPr>
            <a:r>
              <a:rPr lang="id-ID" sz="1400">
                <a:solidFill>
                  <a:srgbClr val="FFFFFF"/>
                </a:solidFill>
              </a:rPr>
              <a:t>(Pasal 22B**)</a:t>
            </a:r>
          </a:p>
        </p:txBody>
      </p:sp>
      <p:sp>
        <p:nvSpPr>
          <p:cNvPr id="534540" name="Text Box 35"/>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A3F5D0E7-1041-4C88-A6BD-14237C9F1800}" type="slidenum">
              <a:rPr lang="id-ID" sz="2000" smtClean="0">
                <a:solidFill>
                  <a:srgbClr val="000000"/>
                </a:solidFill>
                <a:latin typeface="Arial Rounded MT Bold" charset="0"/>
                <a:ea typeface="MS PGothic" charset="0"/>
              </a:rPr>
              <a:pPr algn="ctr">
                <a:spcBef>
                  <a:spcPct val="50000"/>
                </a:spcBef>
              </a:pPr>
              <a:t>46</a:t>
            </a:fld>
            <a:endParaRPr lang="id-ID"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576407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childTnLst>
                                    <p:set>
                                      <p:cBhvr>
                                        <p:cTn id="6" dur="1" fill="hold">
                                          <p:stCondLst>
                                            <p:cond delay="0"/>
                                          </p:stCondLst>
                                        </p:cTn>
                                        <p:tgtEl>
                                          <p:spTgt spid="72709"/>
                                        </p:tgtEl>
                                        <p:attrNameLst>
                                          <p:attrName>style.visibility</p:attrName>
                                        </p:attrNameLst>
                                      </p:cBhvr>
                                      <p:to>
                                        <p:strVal val="visible"/>
                                      </p:to>
                                    </p:set>
                                    <p:anim by="(-#ppt_w*2)" calcmode="lin" valueType="num">
                                      <p:cBhvr rctx="PPT">
                                        <p:cTn id="7" dur="250" autoRev="1" fill="hold">
                                          <p:stCondLst>
                                            <p:cond delay="0"/>
                                          </p:stCondLst>
                                        </p:cTn>
                                        <p:tgtEl>
                                          <p:spTgt spid="72709"/>
                                        </p:tgtEl>
                                        <p:attrNameLst>
                                          <p:attrName>ppt_w</p:attrName>
                                        </p:attrNameLst>
                                      </p:cBhvr>
                                    </p:anim>
                                    <p:anim by="(#ppt_w*0.50)" calcmode="lin" valueType="num">
                                      <p:cBhvr>
                                        <p:cTn id="8" dur="250" decel="50000" autoRev="1" fill="hold">
                                          <p:stCondLst>
                                            <p:cond delay="0"/>
                                          </p:stCondLst>
                                        </p:cTn>
                                        <p:tgtEl>
                                          <p:spTgt spid="72709"/>
                                        </p:tgtEl>
                                        <p:attrNameLst>
                                          <p:attrName>ppt_x</p:attrName>
                                        </p:attrNameLst>
                                      </p:cBhvr>
                                    </p:anim>
                                    <p:anim from="(-#ppt_h/2)" to="(#ppt_y)" calcmode="lin" valueType="num">
                                      <p:cBhvr>
                                        <p:cTn id="9" dur="500" fill="hold">
                                          <p:stCondLst>
                                            <p:cond delay="0"/>
                                          </p:stCondLst>
                                        </p:cTn>
                                        <p:tgtEl>
                                          <p:spTgt spid="72709"/>
                                        </p:tgtEl>
                                        <p:attrNameLst>
                                          <p:attrName>ppt_y</p:attrName>
                                        </p:attrNameLst>
                                      </p:cBhvr>
                                    </p:anim>
                                    <p:animRot by="21600000">
                                      <p:cBhvr>
                                        <p:cTn id="10" dur="500" fill="hold">
                                          <p:stCondLst>
                                            <p:cond delay="0"/>
                                          </p:stCondLst>
                                        </p:cTn>
                                        <p:tgtEl>
                                          <p:spTgt spid="72709"/>
                                        </p:tgtEl>
                                        <p:attrNameLst>
                                          <p:attrName>r</p:attrName>
                                        </p:attrNameLst>
                                      </p:cBhvr>
                                    </p:animRot>
                                  </p:childTnLst>
                                </p:cTn>
                              </p:par>
                            </p:childTnLst>
                          </p:cTn>
                        </p:par>
                        <p:par>
                          <p:cTn id="11" fill="hold" nodeType="afterGroup">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72711"/>
                                        </p:tgtEl>
                                        <p:attrNameLst>
                                          <p:attrName>style.visibility</p:attrName>
                                        </p:attrNameLst>
                                      </p:cBhvr>
                                      <p:to>
                                        <p:strVal val="visible"/>
                                      </p:to>
                                    </p:set>
                                    <p:anim calcmode="lin" valueType="num">
                                      <p:cBhvr additive="base">
                                        <p:cTn id="14" dur="1000" fill="hold"/>
                                        <p:tgtEl>
                                          <p:spTgt spid="72711"/>
                                        </p:tgtEl>
                                        <p:attrNameLst>
                                          <p:attrName>ppt_x</p:attrName>
                                        </p:attrNameLst>
                                      </p:cBhvr>
                                      <p:tavLst>
                                        <p:tav tm="0">
                                          <p:val>
                                            <p:strVal val="1+#ppt_w/2"/>
                                          </p:val>
                                        </p:tav>
                                        <p:tav tm="100000">
                                          <p:val>
                                            <p:strVal val="#ppt_x"/>
                                          </p:val>
                                        </p:tav>
                                      </p:tavLst>
                                    </p:anim>
                                    <p:anim calcmode="lin" valueType="num">
                                      <p:cBhvr additive="base">
                                        <p:cTn id="15" dur="1000" fill="hold"/>
                                        <p:tgtEl>
                                          <p:spTgt spid="72711"/>
                                        </p:tgtEl>
                                        <p:attrNameLst>
                                          <p:attrName>ppt_y</p:attrName>
                                        </p:attrNameLst>
                                      </p:cBhvr>
                                      <p:tavLst>
                                        <p:tav tm="0">
                                          <p:val>
                                            <p:strVal val="#ppt_y"/>
                                          </p:val>
                                        </p:tav>
                                        <p:tav tm="100000">
                                          <p:val>
                                            <p:strVal val="#ppt_y"/>
                                          </p:val>
                                        </p:tav>
                                      </p:tavLst>
                                    </p:anim>
                                  </p:childTnLst>
                                </p:cTn>
                              </p:par>
                              <p:par>
                                <p:cTn id="16" presetID="8" presetClass="emph" presetSubtype="0" fill="hold" grpId="1" nodeType="withEffect">
                                  <p:stCondLst>
                                    <p:cond delay="0"/>
                                  </p:stCondLst>
                                  <p:childTnLst>
                                    <p:animRot by="-21600000">
                                      <p:cBhvr>
                                        <p:cTn id="17" dur="1000" fill="hold"/>
                                        <p:tgtEl>
                                          <p:spTgt spid="72711"/>
                                        </p:tgtEl>
                                        <p:attrNameLst>
                                          <p:attrName>r</p:attrName>
                                        </p:attrNameLst>
                                      </p:cBhvr>
                                    </p:animRot>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72713"/>
                                        </p:tgtEl>
                                        <p:attrNameLst>
                                          <p:attrName>style.visibility</p:attrName>
                                        </p:attrNameLst>
                                      </p:cBhvr>
                                      <p:to>
                                        <p:strVal val="visible"/>
                                      </p:to>
                                    </p:set>
                                    <p:anim calcmode="lin" valueType="num">
                                      <p:cBhvr additive="base">
                                        <p:cTn id="21" dur="500" fill="hold"/>
                                        <p:tgtEl>
                                          <p:spTgt spid="72713"/>
                                        </p:tgtEl>
                                        <p:attrNameLst>
                                          <p:attrName>ppt_x</p:attrName>
                                        </p:attrNameLst>
                                      </p:cBhvr>
                                      <p:tavLst>
                                        <p:tav tm="0">
                                          <p:val>
                                            <p:strVal val="1+#ppt_w/2"/>
                                          </p:val>
                                        </p:tav>
                                        <p:tav tm="100000">
                                          <p:val>
                                            <p:strVal val="#ppt_x"/>
                                          </p:val>
                                        </p:tav>
                                      </p:tavLst>
                                    </p:anim>
                                    <p:anim calcmode="lin" valueType="num">
                                      <p:cBhvr additive="base">
                                        <p:cTn id="22" dur="500" fill="hold"/>
                                        <p:tgtEl>
                                          <p:spTgt spid="72713"/>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72712"/>
                                        </p:tgtEl>
                                        <p:attrNameLst>
                                          <p:attrName>style.visibility</p:attrName>
                                        </p:attrNameLst>
                                      </p:cBhvr>
                                      <p:to>
                                        <p:strVal val="visible"/>
                                      </p:to>
                                    </p:set>
                                    <p:anim calcmode="lin" valueType="num">
                                      <p:cBhvr additive="base">
                                        <p:cTn id="26" dur="1000" fill="hold"/>
                                        <p:tgtEl>
                                          <p:spTgt spid="72712"/>
                                        </p:tgtEl>
                                        <p:attrNameLst>
                                          <p:attrName>ppt_x</p:attrName>
                                        </p:attrNameLst>
                                      </p:cBhvr>
                                      <p:tavLst>
                                        <p:tav tm="0">
                                          <p:val>
                                            <p:strVal val="0-#ppt_w/2"/>
                                          </p:val>
                                        </p:tav>
                                        <p:tav tm="100000">
                                          <p:val>
                                            <p:strVal val="#ppt_x"/>
                                          </p:val>
                                        </p:tav>
                                      </p:tavLst>
                                    </p:anim>
                                    <p:anim calcmode="lin" valueType="num">
                                      <p:cBhvr additive="base">
                                        <p:cTn id="27" dur="1000" fill="hold"/>
                                        <p:tgtEl>
                                          <p:spTgt spid="72712"/>
                                        </p:tgtEl>
                                        <p:attrNameLst>
                                          <p:attrName>ppt_y</p:attrName>
                                        </p:attrNameLst>
                                      </p:cBhvr>
                                      <p:tavLst>
                                        <p:tav tm="0">
                                          <p:val>
                                            <p:strVal val="#ppt_y"/>
                                          </p:val>
                                        </p:tav>
                                        <p:tav tm="100000">
                                          <p:val>
                                            <p:strVal val="#ppt_y"/>
                                          </p:val>
                                        </p:tav>
                                      </p:tavLst>
                                    </p:anim>
                                  </p:childTnLst>
                                </p:cTn>
                              </p:par>
                              <p:par>
                                <p:cTn id="28" presetID="8" presetClass="emph" presetSubtype="0" fill="hold" grpId="1" nodeType="withEffect">
                                  <p:stCondLst>
                                    <p:cond delay="0"/>
                                  </p:stCondLst>
                                  <p:childTnLst>
                                    <p:animRot by="21600000">
                                      <p:cBhvr>
                                        <p:cTn id="29" dur="1000" fill="hold"/>
                                        <p:tgtEl>
                                          <p:spTgt spid="72712"/>
                                        </p:tgtEl>
                                        <p:attrNameLst>
                                          <p:attrName>r</p:attrName>
                                        </p:attrNameLst>
                                      </p:cBhvr>
                                    </p:animRot>
                                  </p:childTnLst>
                                </p:cTn>
                              </p:par>
                            </p:childTnLst>
                          </p:cTn>
                        </p:par>
                        <p:par>
                          <p:cTn id="30" fill="hold" nodeType="afterGroup">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72714"/>
                                        </p:tgtEl>
                                        <p:attrNameLst>
                                          <p:attrName>style.visibility</p:attrName>
                                        </p:attrNameLst>
                                      </p:cBhvr>
                                      <p:to>
                                        <p:strVal val="visible"/>
                                      </p:to>
                                    </p:set>
                                    <p:anim calcmode="lin" valueType="num">
                                      <p:cBhvr additive="base">
                                        <p:cTn id="33" dur="500" fill="hold"/>
                                        <p:tgtEl>
                                          <p:spTgt spid="72714"/>
                                        </p:tgtEl>
                                        <p:attrNameLst>
                                          <p:attrName>ppt_x</p:attrName>
                                        </p:attrNameLst>
                                      </p:cBhvr>
                                      <p:tavLst>
                                        <p:tav tm="0">
                                          <p:val>
                                            <p:strVal val="0-#ppt_w/2"/>
                                          </p:val>
                                        </p:tav>
                                        <p:tav tm="100000">
                                          <p:val>
                                            <p:strVal val="#ppt_x"/>
                                          </p:val>
                                        </p:tav>
                                      </p:tavLst>
                                    </p:anim>
                                    <p:anim calcmode="lin" valueType="num">
                                      <p:cBhvr additive="base">
                                        <p:cTn id="34" dur="500" fill="hold"/>
                                        <p:tgtEl>
                                          <p:spTgt spid="7271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500"/>
                            </p:stCondLst>
                            <p:childTnLst>
                              <p:par>
                                <p:cTn id="36" presetID="2" presetClass="entr" presetSubtype="1" fill="hold" grpId="0" nodeType="afterEffect">
                                  <p:stCondLst>
                                    <p:cond delay="0"/>
                                  </p:stCondLst>
                                  <p:childTnLst>
                                    <p:set>
                                      <p:cBhvr>
                                        <p:cTn id="37" dur="1" fill="hold">
                                          <p:stCondLst>
                                            <p:cond delay="0"/>
                                          </p:stCondLst>
                                        </p:cTn>
                                        <p:tgtEl>
                                          <p:spTgt spid="72718"/>
                                        </p:tgtEl>
                                        <p:attrNameLst>
                                          <p:attrName>style.visibility</p:attrName>
                                        </p:attrNameLst>
                                      </p:cBhvr>
                                      <p:to>
                                        <p:strVal val="visible"/>
                                      </p:to>
                                    </p:set>
                                    <p:anim calcmode="lin" valueType="num">
                                      <p:cBhvr additive="base">
                                        <p:cTn id="38" dur="500" fill="hold"/>
                                        <p:tgtEl>
                                          <p:spTgt spid="72718"/>
                                        </p:tgtEl>
                                        <p:attrNameLst>
                                          <p:attrName>ppt_x</p:attrName>
                                        </p:attrNameLst>
                                      </p:cBhvr>
                                      <p:tavLst>
                                        <p:tav tm="0">
                                          <p:val>
                                            <p:strVal val="#ppt_x"/>
                                          </p:val>
                                        </p:tav>
                                        <p:tav tm="100000">
                                          <p:val>
                                            <p:strVal val="#ppt_x"/>
                                          </p:val>
                                        </p:tav>
                                      </p:tavLst>
                                    </p:anim>
                                    <p:anim calcmode="lin" valueType="num">
                                      <p:cBhvr additive="base">
                                        <p:cTn id="39" dur="500" fill="hold"/>
                                        <p:tgtEl>
                                          <p:spTgt spid="72718"/>
                                        </p:tgtEl>
                                        <p:attrNameLst>
                                          <p:attrName>ppt_y</p:attrName>
                                        </p:attrNameLst>
                                      </p:cBhvr>
                                      <p:tavLst>
                                        <p:tav tm="0">
                                          <p:val>
                                            <p:strVal val="0-#ppt_h/2"/>
                                          </p:val>
                                        </p:tav>
                                        <p:tav tm="100000">
                                          <p:val>
                                            <p:strVal val="#ppt_y"/>
                                          </p:val>
                                        </p:tav>
                                      </p:tavLst>
                                    </p:anim>
                                  </p:childTnLst>
                                </p:cTn>
                              </p:par>
                            </p:childTnLst>
                          </p:cTn>
                        </p:par>
                        <p:par>
                          <p:cTn id="40" fill="hold" nodeType="afterGroup">
                            <p:stCondLst>
                              <p:cond delay="4000"/>
                            </p:stCondLst>
                            <p:childTnLst>
                              <p:par>
                                <p:cTn id="41" presetID="9" presetClass="entr" presetSubtype="0" fill="hold" grpId="0" nodeType="afterEffect">
                                  <p:stCondLst>
                                    <p:cond delay="0"/>
                                  </p:stCondLst>
                                  <p:childTnLst>
                                    <p:set>
                                      <p:cBhvr>
                                        <p:cTn id="42" dur="1" fill="hold">
                                          <p:stCondLst>
                                            <p:cond delay="0"/>
                                          </p:stCondLst>
                                        </p:cTn>
                                        <p:tgtEl>
                                          <p:spTgt spid="72717"/>
                                        </p:tgtEl>
                                        <p:attrNameLst>
                                          <p:attrName>style.visibility</p:attrName>
                                        </p:attrNameLst>
                                      </p:cBhvr>
                                      <p:to>
                                        <p:strVal val="visible"/>
                                      </p:to>
                                    </p:set>
                                    <p:animEffect transition="in" filter="dissolve">
                                      <p:cBhvr>
                                        <p:cTn id="43" dur="500"/>
                                        <p:tgtEl>
                                          <p:spTgt spid="7271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2719"/>
                                        </p:tgtEl>
                                        <p:attrNameLst>
                                          <p:attrName>style.visibility</p:attrName>
                                        </p:attrNameLst>
                                      </p:cBhvr>
                                      <p:to>
                                        <p:strVal val="visible"/>
                                      </p:to>
                                    </p:set>
                                    <p:animEffect transition="in" filter="dissolve">
                                      <p:cBhvr>
                                        <p:cTn id="46" dur="500"/>
                                        <p:tgtEl>
                                          <p:spTgt spid="7271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720"/>
                                        </p:tgtEl>
                                        <p:attrNameLst>
                                          <p:attrName>style.visibility</p:attrName>
                                        </p:attrNameLst>
                                      </p:cBhvr>
                                      <p:to>
                                        <p:strVal val="visible"/>
                                      </p:to>
                                    </p:set>
                                    <p:animEffect transition="in" filter="dissolve">
                                      <p:cBhvr>
                                        <p:cTn id="49" dur="500"/>
                                        <p:tgtEl>
                                          <p:spTgt spid="727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0" restart="whenNotActive" fill="hold" evtFilter="cancelBubble" nodeType="interactiveSeq">
                <p:stCondLst>
                  <p:cond evt="onClick" delay="0">
                    <p:tgtEl>
                      <p:spTgt spid="72711"/>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6" presetClass="emph" presetSubtype="0" fill="hold" grpId="2" nodeType="clickEffect">
                                  <p:stCondLst>
                                    <p:cond delay="0"/>
                                  </p:stCondLst>
                                  <p:childTnLst>
                                    <p:animScale>
                                      <p:cBhvr>
                                        <p:cTn id="54" dur="500" fill="hold"/>
                                        <p:tgtEl>
                                          <p:spTgt spid="72711"/>
                                        </p:tgtEl>
                                      </p:cBhvr>
                                      <p:by x="200000" y="200000"/>
                                    </p:animScale>
                                  </p:childTnLst>
                                </p:cTn>
                              </p:par>
                              <p:par>
                                <p:cTn id="55" presetID="49" presetClass="path" presetSubtype="0" accel="50000" decel="50000" fill="hold" grpId="3" nodeType="withEffect">
                                  <p:stCondLst>
                                    <p:cond delay="0"/>
                                  </p:stCondLst>
                                  <p:childTnLst>
                                    <p:animMotion origin="layout" path="M 0.0 0.0  L 0.25 0.33364  E" pathEditMode="relative" ptsTypes="">
                                      <p:cBhvr>
                                        <p:cTn id="56" dur="500" fill="hold"/>
                                        <p:tgtEl>
                                          <p:spTgt spid="72711"/>
                                        </p:tgtEl>
                                        <p:attrNameLst>
                                          <p:attrName>ppt_x</p:attrName>
                                          <p:attrName>ppt_y</p:attrName>
                                        </p:attrNameLst>
                                      </p:cBhvr>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6" presetClass="emph" presetSubtype="0" fill="hold" grpId="4" nodeType="clickEffect">
                                  <p:stCondLst>
                                    <p:cond delay="0"/>
                                  </p:stCondLst>
                                  <p:childTnLst>
                                    <p:animScale>
                                      <p:cBhvr>
                                        <p:cTn id="60" dur="500" fill="hold"/>
                                        <p:tgtEl>
                                          <p:spTgt spid="72711"/>
                                        </p:tgtEl>
                                      </p:cBhvr>
                                      <p:by x="50000" y="50000"/>
                                    </p:animScale>
                                  </p:childTnLst>
                                </p:cTn>
                              </p:par>
                              <p:par>
                                <p:cTn id="61" presetID="49" presetClass="path" presetSubtype="0" accel="50000" decel="50000" fill="hold" grpId="5" nodeType="withEffect">
                                  <p:stCondLst>
                                    <p:cond delay="0"/>
                                  </p:stCondLst>
                                  <p:childTnLst>
                                    <p:animMotion origin="layout" path="M 0.0 0.0  L 0.25 0.33364  E" pathEditMode="relative" rAng="0" ptsTypes="">
                                      <p:cBhvr>
                                        <p:cTn id="62" dur="500" spd="-100000" fill="hold"/>
                                        <p:tgtEl>
                                          <p:spTgt spid="72711"/>
                                        </p:tgtEl>
                                        <p:attrNameLst>
                                          <p:attrName>ppt_x</p:attrName>
                                          <p:attrName>ppt_y</p:attrName>
                                        </p:attrNameLst>
                                      </p:cBhvr>
                                      <p:rCtr x="0" y="0"/>
                                    </p:animMotion>
                                  </p:childTnLst>
                                </p:cTn>
                              </p:par>
                            </p:childTnLst>
                          </p:cTn>
                        </p:par>
                      </p:childTnLst>
                    </p:cTn>
                  </p:par>
                </p:childTnLst>
              </p:cTn>
              <p:nextCondLst>
                <p:cond evt="onClick" delay="0">
                  <p:tgtEl>
                    <p:spTgt spid="72711"/>
                  </p:tgtEl>
                </p:cond>
              </p:nextCondLst>
            </p:seq>
            <p:seq concurrent="1" nextAc="seek">
              <p:cTn id="63" restart="whenNotActive" fill="hold" evtFilter="cancelBubble" nodeType="interactiveSeq">
                <p:stCondLst>
                  <p:cond evt="onClick" delay="0">
                    <p:tgtEl>
                      <p:spTgt spid="72712"/>
                    </p:tgtEl>
                  </p:cond>
                </p:stCondLst>
                <p:endSync evt="end" delay="0">
                  <p:rtn val="all"/>
                </p:endSync>
                <p:childTnLst>
                  <p:par>
                    <p:cTn id="64" fill="hold" nodeType="clickPar">
                      <p:stCondLst>
                        <p:cond delay="0"/>
                      </p:stCondLst>
                      <p:childTnLst>
                        <p:par>
                          <p:cTn id="65" fill="hold" nodeType="withGroup">
                            <p:stCondLst>
                              <p:cond delay="0"/>
                            </p:stCondLst>
                            <p:childTnLst>
                              <p:par>
                                <p:cTn id="66" presetID="6" presetClass="emph" presetSubtype="0" fill="hold" grpId="2" nodeType="clickEffect">
                                  <p:stCondLst>
                                    <p:cond delay="0"/>
                                  </p:stCondLst>
                                  <p:childTnLst>
                                    <p:animScale>
                                      <p:cBhvr>
                                        <p:cTn id="67" dur="500" fill="hold"/>
                                        <p:tgtEl>
                                          <p:spTgt spid="72712"/>
                                        </p:tgtEl>
                                      </p:cBhvr>
                                      <p:by x="200000" y="200000"/>
                                    </p:animScale>
                                  </p:childTnLst>
                                </p:cTn>
                              </p:par>
                              <p:par>
                                <p:cTn id="68" presetID="49" presetClass="path" presetSubtype="0" accel="50000" decel="50000" fill="hold" grpId="3" nodeType="withEffect">
                                  <p:stCondLst>
                                    <p:cond delay="0"/>
                                  </p:stCondLst>
                                  <p:childTnLst>
                                    <p:animMotion origin="layout" path="M 2.22222E-6 -4.93062E-6 L -0.22986 0.32817 " pathEditMode="relative" rAng="0" ptsTypes="AA">
                                      <p:cBhvr>
                                        <p:cTn id="69" dur="500" fill="hold"/>
                                        <p:tgtEl>
                                          <p:spTgt spid="72712"/>
                                        </p:tgtEl>
                                        <p:attrNameLst>
                                          <p:attrName>ppt_x</p:attrName>
                                          <p:attrName>ppt_y</p:attrName>
                                        </p:attrNameLst>
                                      </p:cBhvr>
                                      <p:rCtr x="-11493" y="16397"/>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6" presetClass="emph" presetSubtype="0" fill="hold" grpId="4" nodeType="clickEffect">
                                  <p:stCondLst>
                                    <p:cond delay="0"/>
                                  </p:stCondLst>
                                  <p:childTnLst>
                                    <p:animScale>
                                      <p:cBhvr>
                                        <p:cTn id="73" dur="500" fill="hold"/>
                                        <p:tgtEl>
                                          <p:spTgt spid="72712"/>
                                        </p:tgtEl>
                                      </p:cBhvr>
                                      <p:by x="50000" y="50000"/>
                                    </p:animScale>
                                  </p:childTnLst>
                                </p:cTn>
                              </p:par>
                              <p:par>
                                <p:cTn id="74" presetID="49" presetClass="path" presetSubtype="0" accel="50000" decel="50000" fill="hold" grpId="5" nodeType="withEffect">
                                  <p:stCondLst>
                                    <p:cond delay="0"/>
                                  </p:stCondLst>
                                  <p:childTnLst>
                                    <p:animMotion origin="layout" path="M 2.22222E-6 -4.93062E-6 L -0.22986 0.32817 " pathEditMode="relative" rAng="0" ptsTypes="AA">
                                      <p:cBhvr>
                                        <p:cTn id="75" dur="500" spd="-100000" fill="hold"/>
                                        <p:tgtEl>
                                          <p:spTgt spid="72712"/>
                                        </p:tgtEl>
                                        <p:attrNameLst>
                                          <p:attrName>ppt_x</p:attrName>
                                          <p:attrName>ppt_y</p:attrName>
                                        </p:attrNameLst>
                                      </p:cBhvr>
                                      <p:rCtr x="-11493" y="16397"/>
                                    </p:animMotion>
                                  </p:childTnLst>
                                </p:cTn>
                              </p:par>
                            </p:childTnLst>
                          </p:cTn>
                        </p:par>
                      </p:childTnLst>
                    </p:cTn>
                  </p:par>
                </p:childTnLst>
              </p:cTn>
              <p:nextCondLst>
                <p:cond evt="onClick" delay="0">
                  <p:tgtEl>
                    <p:spTgt spid="72712"/>
                  </p:tgtEl>
                </p:cond>
              </p:nextCondLst>
            </p:seq>
            <p:seq concurrent="1" nextAc="seek">
              <p:cTn id="76" restart="whenNotActive" fill="hold" evtFilter="cancelBubble" nodeType="interactiveSeq">
                <p:stCondLst>
                  <p:cond evt="onClick" delay="0">
                    <p:tgtEl>
                      <p:spTgt spid="72709"/>
                    </p:tgtEl>
                  </p:cond>
                </p:stCondLst>
                <p:endSync evt="end" delay="0">
                  <p:rtn val="all"/>
                </p:endSync>
                <p:childTnLst>
                  <p:par>
                    <p:cTn id="77" fill="hold" nodeType="clickPar">
                      <p:stCondLst>
                        <p:cond delay="0"/>
                      </p:stCondLst>
                      <p:childTnLst>
                        <p:par>
                          <p:cTn id="78" fill="hold" nodeType="withGroup">
                            <p:stCondLst>
                              <p:cond delay="0"/>
                            </p:stCondLst>
                            <p:childTnLst>
                              <p:par>
                                <p:cTn id="79" presetID="6" presetClass="emph" presetSubtype="0" fill="hold" grpId="1" nodeType="clickEffect">
                                  <p:stCondLst>
                                    <p:cond delay="0"/>
                                  </p:stCondLst>
                                  <p:childTnLst>
                                    <p:animScale>
                                      <p:cBhvr>
                                        <p:cTn id="80" dur="500" fill="hold"/>
                                        <p:tgtEl>
                                          <p:spTgt spid="72709"/>
                                        </p:tgtEl>
                                      </p:cBhvr>
                                      <p:by x="160000" y="160000"/>
                                    </p:animScale>
                                  </p:childTnLst>
                                </p:cTn>
                              </p:par>
                            </p:childTnLst>
                          </p:cTn>
                        </p:par>
                      </p:childTnLst>
                    </p:cTn>
                  </p:par>
                  <p:par>
                    <p:cTn id="81" fill="hold" nodeType="clickPar">
                      <p:stCondLst>
                        <p:cond delay="indefinite"/>
                      </p:stCondLst>
                      <p:childTnLst>
                        <p:par>
                          <p:cTn id="82" fill="hold" nodeType="withGroup">
                            <p:stCondLst>
                              <p:cond delay="0"/>
                            </p:stCondLst>
                            <p:childTnLst>
                              <p:par>
                                <p:cTn id="83" presetID="6" presetClass="emph" presetSubtype="0" fill="hold" grpId="2" nodeType="clickEffect">
                                  <p:stCondLst>
                                    <p:cond delay="0"/>
                                  </p:stCondLst>
                                  <p:childTnLst>
                                    <p:animScale>
                                      <p:cBhvr>
                                        <p:cTn id="84" dur="500" fill="hold"/>
                                        <p:tgtEl>
                                          <p:spTgt spid="72709"/>
                                        </p:tgtEl>
                                      </p:cBhvr>
                                      <p:by x="62500" y="62500"/>
                                    </p:animScale>
                                  </p:childTnLst>
                                </p:cTn>
                              </p:par>
                            </p:childTnLst>
                          </p:cTn>
                        </p:par>
                      </p:childTnLst>
                    </p:cTn>
                  </p:par>
                </p:childTnLst>
              </p:cTn>
              <p:nextCondLst>
                <p:cond evt="onClick" delay="0">
                  <p:tgtEl>
                    <p:spTgt spid="72709"/>
                  </p:tgtEl>
                </p:cond>
              </p:nextCondLst>
            </p:seq>
          </p:childTnLst>
        </p:cTn>
      </p:par>
    </p:tnLst>
    <p:bldLst>
      <p:bldP spid="72718" grpId="0" animBg="1"/>
      <p:bldP spid="72717" grpId="0" animBg="1"/>
      <p:bldP spid="72719" grpId="0" animBg="1"/>
      <p:bldP spid="72720" grpId="0" animBg="1"/>
      <p:bldP spid="72713" grpId="0" animBg="1"/>
      <p:bldP spid="72714" grpId="0" animBg="1"/>
      <p:bldP spid="72709" grpId="0" animBg="1"/>
      <p:bldP spid="72709" grpId="1" animBg="1"/>
      <p:bldP spid="72709" grpId="2" animBg="1"/>
      <p:bldP spid="72711" grpId="0" animBg="1"/>
      <p:bldP spid="72711" grpId="1" animBg="1"/>
      <p:bldP spid="72711" grpId="2" animBg="1"/>
      <p:bldP spid="72711" grpId="3" animBg="1"/>
      <p:bldP spid="72711" grpId="4" animBg="1"/>
      <p:bldP spid="72711" grpId="5" animBg="1"/>
      <p:bldP spid="72712" grpId="0" animBg="1"/>
      <p:bldP spid="72712" grpId="1" animBg="1"/>
      <p:bldP spid="72712" grpId="2" animBg="1"/>
      <p:bldP spid="72712" grpId="3" animBg="1"/>
      <p:bldP spid="72712" grpId="4" animBg="1"/>
      <p:bldP spid="72712" grpId="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Freeform 2"/>
          <p:cNvSpPr>
            <a:spLocks/>
          </p:cNvSpPr>
          <p:nvPr/>
        </p:nvSpPr>
        <p:spPr bwMode="auto">
          <a:xfrm>
            <a:off x="4510088" y="4648200"/>
            <a:ext cx="2971800" cy="762000"/>
          </a:xfrm>
          <a:custGeom>
            <a:avLst/>
            <a:gdLst>
              <a:gd name="T0" fmla="*/ 2147483646 w 4228"/>
              <a:gd name="T1" fmla="*/ 2147483646 h 1232"/>
              <a:gd name="T2" fmla="*/ 0 w 4228"/>
              <a:gd name="T3" fmla="*/ 2147483646 h 1232"/>
              <a:gd name="T4" fmla="*/ 0 w 4228"/>
              <a:gd name="T5" fmla="*/ 0 h 1232"/>
              <a:gd name="T6" fmla="*/ 0 60000 65536"/>
              <a:gd name="T7" fmla="*/ 0 60000 65536"/>
              <a:gd name="T8" fmla="*/ 0 60000 65536"/>
            </a:gdLst>
            <a:ahLst/>
            <a:cxnLst>
              <a:cxn ang="T6">
                <a:pos x="T0" y="T1"/>
              </a:cxn>
              <a:cxn ang="T7">
                <a:pos x="T2" y="T3"/>
              </a:cxn>
              <a:cxn ang="T8">
                <a:pos x="T4" y="T5"/>
              </a:cxn>
            </a:cxnLst>
            <a:rect l="0" t="0" r="r" b="b"/>
            <a:pathLst>
              <a:path w="4228" h="1232">
                <a:moveTo>
                  <a:pt x="4228" y="1232"/>
                </a:moveTo>
                <a:lnTo>
                  <a:pt x="0" y="1232"/>
                </a:lnTo>
                <a:lnTo>
                  <a:pt x="0" y="0"/>
                </a:lnTo>
              </a:path>
            </a:pathLst>
          </a:custGeom>
          <a:noFill/>
          <a:ln w="28575" cmpd="sng">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988163" name="AutoShape 3"/>
          <p:cNvSpPr>
            <a:spLocks noChangeArrowheads="1"/>
          </p:cNvSpPr>
          <p:nvPr/>
        </p:nvSpPr>
        <p:spPr bwMode="auto">
          <a:xfrm>
            <a:off x="7405688" y="3306763"/>
            <a:ext cx="1600200" cy="827087"/>
          </a:xfrm>
          <a:prstGeom prst="roundRect">
            <a:avLst>
              <a:gd name="adj" fmla="val 16667"/>
            </a:avLst>
          </a:prstGeom>
          <a:solidFill>
            <a:srgbClr val="FFFF00">
              <a:alpha val="39999"/>
            </a:srgbClr>
          </a:solidFill>
          <a:ln w="9525">
            <a:solidFill>
              <a:schemeClr val="tx1"/>
            </a:solidFill>
            <a:round/>
            <a:headEnd/>
            <a:tailEnd/>
          </a:ln>
        </p:spPr>
        <p:txBody>
          <a:bodyPr lIns="18000" rIns="18000"/>
          <a:lstStyle/>
          <a:p>
            <a:pPr algn="ctr"/>
            <a:r>
              <a:rPr lang="id-ID" sz="1400" b="1"/>
              <a:t>mengesahkan UU</a:t>
            </a:r>
          </a:p>
          <a:p>
            <a:pPr algn="ctr"/>
            <a:r>
              <a:rPr lang="id-ID" sz="1400"/>
              <a:t>[Pasal 20 (4)*]</a:t>
            </a:r>
          </a:p>
        </p:txBody>
      </p:sp>
      <p:sp>
        <p:nvSpPr>
          <p:cNvPr id="988164" name="AutoShape 4"/>
          <p:cNvSpPr>
            <a:spLocks noChangeArrowheads="1"/>
          </p:cNvSpPr>
          <p:nvPr/>
        </p:nvSpPr>
        <p:spPr bwMode="auto">
          <a:xfrm>
            <a:off x="7405688" y="876300"/>
            <a:ext cx="1600200" cy="2055813"/>
          </a:xfrm>
          <a:prstGeom prst="roundRect">
            <a:avLst>
              <a:gd name="adj" fmla="val 11102"/>
            </a:avLst>
          </a:prstGeom>
          <a:solidFill>
            <a:srgbClr val="FFFF00">
              <a:alpha val="39999"/>
            </a:srgbClr>
          </a:solidFill>
          <a:ln w="9525">
            <a:solidFill>
              <a:schemeClr val="tx1"/>
            </a:solidFill>
            <a:round/>
            <a:headEnd/>
            <a:tailEnd/>
          </a:ln>
        </p:spPr>
        <p:txBody>
          <a:bodyPr lIns="18000" rIns="18000"/>
          <a:lstStyle/>
          <a:p>
            <a:pPr algn="ctr"/>
            <a:r>
              <a:rPr lang="id-ID" sz="1400" b="1"/>
              <a:t>Dalam hal RUU tidak disahkan dalam waktu</a:t>
            </a:r>
          </a:p>
          <a:p>
            <a:pPr algn="ctr"/>
            <a:r>
              <a:rPr lang="id-ID" sz="1400" b="1"/>
              <a:t>30 hari, RUU tersebut sah menjadi UU</a:t>
            </a:r>
          </a:p>
          <a:p>
            <a:pPr algn="ctr"/>
            <a:r>
              <a:rPr lang="id-ID" sz="1400" b="1"/>
              <a:t>dan wajib diundangkan</a:t>
            </a:r>
          </a:p>
          <a:p>
            <a:pPr algn="ctr"/>
            <a:r>
              <a:rPr lang="id-ID" sz="1400"/>
              <a:t>[Pasal 20 (5)**]</a:t>
            </a:r>
          </a:p>
        </p:txBody>
      </p:sp>
      <p:sp>
        <p:nvSpPr>
          <p:cNvPr id="988165" name="Rectangle 5"/>
          <p:cNvSpPr>
            <a:spLocks noChangeArrowheads="1"/>
          </p:cNvSpPr>
          <p:nvPr/>
        </p:nvSpPr>
        <p:spPr bwMode="auto">
          <a:xfrm>
            <a:off x="2052638" y="2133600"/>
            <a:ext cx="1600200" cy="3657600"/>
          </a:xfrm>
          <a:prstGeom prst="rect">
            <a:avLst/>
          </a:prstGeom>
          <a:solidFill>
            <a:srgbClr val="0066FF"/>
          </a:solidFill>
          <a:ln w="28575">
            <a:solidFill>
              <a:schemeClr val="tx1"/>
            </a:solidFill>
            <a:miter lim="800000"/>
            <a:headEnd/>
            <a:tailEnd/>
          </a:ln>
        </p:spPr>
        <p:txBody>
          <a:bodyPr/>
          <a:lstStyle/>
          <a:p>
            <a:pPr algn="ctr"/>
            <a:endParaRPr lang="id-ID" sz="800" b="1">
              <a:solidFill>
                <a:srgbClr val="FFFFFF"/>
              </a:solidFill>
            </a:endParaRPr>
          </a:p>
          <a:p>
            <a:pPr algn="ctr"/>
            <a:r>
              <a:rPr lang="id-ID" sz="3000" b="1">
                <a:solidFill>
                  <a:srgbClr val="FFFFFF"/>
                </a:solidFill>
              </a:rPr>
              <a:t>DPR</a:t>
            </a:r>
            <a:endParaRPr lang="id-ID" sz="1800">
              <a:solidFill>
                <a:srgbClr val="FFFFFF"/>
              </a:solidFill>
            </a:endParaRPr>
          </a:p>
        </p:txBody>
      </p:sp>
      <p:sp>
        <p:nvSpPr>
          <p:cNvPr id="988166" name="AutoShape 6"/>
          <p:cNvSpPr>
            <a:spLocks noChangeArrowheads="1"/>
          </p:cNvSpPr>
          <p:nvPr/>
        </p:nvSpPr>
        <p:spPr bwMode="auto">
          <a:xfrm>
            <a:off x="2128838" y="2833688"/>
            <a:ext cx="1447800" cy="1243012"/>
          </a:xfrm>
          <a:prstGeom prst="roundRect">
            <a:avLst>
              <a:gd name="adj" fmla="val 10727"/>
            </a:avLst>
          </a:prstGeom>
          <a:solidFill>
            <a:srgbClr val="FFFFFF"/>
          </a:solidFill>
          <a:ln w="9525">
            <a:solidFill>
              <a:schemeClr val="tx1"/>
            </a:solidFill>
            <a:round/>
            <a:headEnd/>
            <a:tailEnd/>
          </a:ln>
        </p:spPr>
        <p:txBody>
          <a:bodyPr lIns="36000" tIns="36000" rIns="36000" bIns="36000"/>
          <a:lstStyle/>
          <a:p>
            <a:pPr algn="ctr"/>
            <a:r>
              <a:rPr lang="id-ID" sz="1400" b="1"/>
              <a:t>memegang kekuasaan membentuk UU</a:t>
            </a:r>
          </a:p>
          <a:p>
            <a:pPr algn="ctr"/>
            <a:r>
              <a:rPr lang="id-ID" sz="1400"/>
              <a:t>[Pasal 20 (1)*]</a:t>
            </a:r>
          </a:p>
        </p:txBody>
      </p:sp>
      <p:sp>
        <p:nvSpPr>
          <p:cNvPr id="988167" name="AutoShape 7"/>
          <p:cNvSpPr>
            <a:spLocks noChangeArrowheads="1"/>
          </p:cNvSpPr>
          <p:nvPr/>
        </p:nvSpPr>
        <p:spPr bwMode="auto">
          <a:xfrm>
            <a:off x="2128838" y="4162425"/>
            <a:ext cx="1447800" cy="1258888"/>
          </a:xfrm>
          <a:prstGeom prst="roundRect">
            <a:avLst>
              <a:gd name="adj" fmla="val 11981"/>
            </a:avLst>
          </a:prstGeom>
          <a:solidFill>
            <a:srgbClr val="FFFFFF"/>
          </a:solidFill>
          <a:ln w="9525">
            <a:solidFill>
              <a:schemeClr val="tx1"/>
            </a:solidFill>
            <a:round/>
            <a:headEnd/>
            <a:tailEnd/>
          </a:ln>
        </p:spPr>
        <p:txBody>
          <a:bodyPr lIns="36000" tIns="36000" rIns="36000" bIns="36000"/>
          <a:lstStyle/>
          <a:p>
            <a:pPr algn="ctr"/>
            <a:r>
              <a:rPr lang="id-ID" sz="1400" b="1"/>
              <a:t>Anggota berhak mengajukan usul RUU</a:t>
            </a:r>
          </a:p>
          <a:p>
            <a:pPr algn="ctr"/>
            <a:r>
              <a:rPr lang="id-ID" sz="1400"/>
              <a:t>(Pasal 21*)</a:t>
            </a:r>
            <a:r>
              <a:rPr lang="id-ID" sz="1400" b="1"/>
              <a:t>      </a:t>
            </a:r>
          </a:p>
        </p:txBody>
      </p:sp>
      <p:sp>
        <p:nvSpPr>
          <p:cNvPr id="988168" name="AutoShape 8"/>
          <p:cNvSpPr>
            <a:spLocks noChangeArrowheads="1"/>
          </p:cNvSpPr>
          <p:nvPr/>
        </p:nvSpPr>
        <p:spPr bwMode="auto">
          <a:xfrm>
            <a:off x="7481888" y="4648200"/>
            <a:ext cx="1538287" cy="1446213"/>
          </a:xfrm>
          <a:prstGeom prst="roundRect">
            <a:avLst>
              <a:gd name="adj" fmla="val 12954"/>
            </a:avLst>
          </a:prstGeom>
          <a:solidFill>
            <a:srgbClr val="FFFF00">
              <a:alpha val="39999"/>
            </a:srgbClr>
          </a:solidFill>
          <a:ln w="19050">
            <a:solidFill>
              <a:schemeClr val="tx1"/>
            </a:solidFill>
            <a:round/>
            <a:headEnd/>
            <a:tailEnd/>
          </a:ln>
        </p:spPr>
        <p:txBody>
          <a:bodyPr lIns="18000" rIns="18000"/>
          <a:lstStyle/>
          <a:p>
            <a:pPr algn="ctr"/>
            <a:r>
              <a:rPr lang="id-ID" sz="1400" b="1"/>
              <a:t>tidak boleh diajukan lagi dalam persidangan masa itu</a:t>
            </a:r>
          </a:p>
          <a:p>
            <a:pPr algn="ctr"/>
            <a:r>
              <a:rPr lang="id-ID" sz="1400"/>
              <a:t>[Pasal 20 (3)*]</a:t>
            </a:r>
          </a:p>
        </p:txBody>
      </p:sp>
      <p:sp>
        <p:nvSpPr>
          <p:cNvPr id="988169" name="Rectangle 9"/>
          <p:cNvSpPr>
            <a:spLocks noChangeArrowheads="1"/>
          </p:cNvSpPr>
          <p:nvPr/>
        </p:nvSpPr>
        <p:spPr bwMode="auto">
          <a:xfrm>
            <a:off x="5638800" y="3009900"/>
            <a:ext cx="1447800" cy="1676400"/>
          </a:xfrm>
          <a:prstGeom prst="rect">
            <a:avLst/>
          </a:prstGeom>
          <a:solidFill>
            <a:srgbClr val="0066FF"/>
          </a:solidFill>
          <a:ln w="28575">
            <a:solidFill>
              <a:schemeClr val="tx1"/>
            </a:solidFill>
            <a:miter lim="800000"/>
            <a:headEnd/>
            <a:tailEnd/>
          </a:ln>
        </p:spPr>
        <p:txBody>
          <a:bodyPr/>
          <a:lstStyle/>
          <a:p>
            <a:pPr algn="ctr"/>
            <a:endParaRPr lang="id-ID" sz="800" b="1">
              <a:solidFill>
                <a:srgbClr val="FFFFFF"/>
              </a:solidFill>
            </a:endParaRPr>
          </a:p>
          <a:p>
            <a:pPr algn="ctr"/>
            <a:r>
              <a:rPr lang="id-ID" sz="1800" b="1">
                <a:solidFill>
                  <a:srgbClr val="FFFFFF"/>
                </a:solidFill>
              </a:rPr>
              <a:t>Presiden</a:t>
            </a:r>
            <a:endParaRPr lang="id-ID" sz="1800">
              <a:solidFill>
                <a:srgbClr val="FFFFFF"/>
              </a:solidFill>
            </a:endParaRPr>
          </a:p>
        </p:txBody>
      </p:sp>
      <p:sp>
        <p:nvSpPr>
          <p:cNvPr id="988170" name="AutoShape 10"/>
          <p:cNvSpPr>
            <a:spLocks noChangeArrowheads="1"/>
          </p:cNvSpPr>
          <p:nvPr/>
        </p:nvSpPr>
        <p:spPr bwMode="auto">
          <a:xfrm>
            <a:off x="5715000" y="3543300"/>
            <a:ext cx="1295400" cy="1049338"/>
          </a:xfrm>
          <a:prstGeom prst="roundRect">
            <a:avLst>
              <a:gd name="adj" fmla="val 16667"/>
            </a:avLst>
          </a:prstGeom>
          <a:solidFill>
            <a:srgbClr val="FFFFFF"/>
          </a:solidFill>
          <a:ln w="9525">
            <a:solidFill>
              <a:schemeClr val="tx1"/>
            </a:solidFill>
            <a:round/>
            <a:headEnd/>
            <a:tailEnd/>
          </a:ln>
        </p:spPr>
        <p:txBody>
          <a:bodyPr lIns="18000" rIns="18000"/>
          <a:lstStyle/>
          <a:p>
            <a:pPr algn="ctr"/>
            <a:r>
              <a:rPr lang="id-ID" sz="1400" b="1"/>
              <a:t>berhak mengajukan RUU</a:t>
            </a:r>
          </a:p>
          <a:p>
            <a:pPr algn="ctr"/>
            <a:r>
              <a:rPr lang="id-ID" sz="1400"/>
              <a:t>[Pasal 5 (1)*]</a:t>
            </a:r>
          </a:p>
        </p:txBody>
      </p:sp>
      <p:sp>
        <p:nvSpPr>
          <p:cNvPr id="988171" name="Freeform 11"/>
          <p:cNvSpPr>
            <a:spLocks/>
          </p:cNvSpPr>
          <p:nvPr/>
        </p:nvSpPr>
        <p:spPr bwMode="auto">
          <a:xfrm flipV="1">
            <a:off x="4510088" y="2743200"/>
            <a:ext cx="2743200" cy="304800"/>
          </a:xfrm>
          <a:custGeom>
            <a:avLst/>
            <a:gdLst>
              <a:gd name="T0" fmla="*/ 2147483646 w 4228"/>
              <a:gd name="T1" fmla="*/ 2147483646 h 1232"/>
              <a:gd name="T2" fmla="*/ 0 w 4228"/>
              <a:gd name="T3" fmla="*/ 2147483646 h 1232"/>
              <a:gd name="T4" fmla="*/ 0 w 4228"/>
              <a:gd name="T5" fmla="*/ 0 h 1232"/>
              <a:gd name="T6" fmla="*/ 0 60000 65536"/>
              <a:gd name="T7" fmla="*/ 0 60000 65536"/>
              <a:gd name="T8" fmla="*/ 0 60000 65536"/>
            </a:gdLst>
            <a:ahLst/>
            <a:cxnLst>
              <a:cxn ang="T6">
                <a:pos x="T0" y="T1"/>
              </a:cxn>
              <a:cxn ang="T7">
                <a:pos x="T2" y="T3"/>
              </a:cxn>
              <a:cxn ang="T8">
                <a:pos x="T4" y="T5"/>
              </a:cxn>
            </a:cxnLst>
            <a:rect l="0" t="0" r="r" b="b"/>
            <a:pathLst>
              <a:path w="4228" h="1232">
                <a:moveTo>
                  <a:pt x="4228" y="1232"/>
                </a:moveTo>
                <a:lnTo>
                  <a:pt x="0" y="1232"/>
                </a:lnTo>
                <a:lnTo>
                  <a:pt x="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988172" name="Text Box 12"/>
          <p:cNvSpPr txBox="1">
            <a:spLocks noChangeArrowheads="1"/>
          </p:cNvSpPr>
          <p:nvPr/>
        </p:nvSpPr>
        <p:spPr bwMode="auto">
          <a:xfrm>
            <a:off x="4824413" y="2276475"/>
            <a:ext cx="1906587" cy="425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mendapat </a:t>
            </a:r>
          </a:p>
          <a:p>
            <a:pPr algn="ctr"/>
            <a:r>
              <a:rPr lang="id-ID" sz="1400" b="1">
                <a:solidFill>
                  <a:srgbClr val="000000"/>
                </a:solidFill>
                <a:latin typeface="Tahoma" charset="0"/>
                <a:ea typeface="MS PGothic" charset="0"/>
              </a:rPr>
              <a:t>persetujuan bersama</a:t>
            </a:r>
          </a:p>
        </p:txBody>
      </p:sp>
      <p:sp>
        <p:nvSpPr>
          <p:cNvPr id="988173" name="Line 13"/>
          <p:cNvSpPr>
            <a:spLocks noChangeShapeType="1"/>
          </p:cNvSpPr>
          <p:nvPr/>
        </p:nvSpPr>
        <p:spPr bwMode="auto">
          <a:xfrm>
            <a:off x="3657600" y="38481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2700" dir="5400000" algn="ctr" rotWithShape="0">
                    <a:schemeClr val="accent1">
                      <a:alpha val="74998"/>
                    </a:schemeClr>
                  </a:outerShdw>
                </a:effectLst>
              </a14:hiddenEffects>
            </a:ext>
          </a:extLst>
        </p:spPr>
        <p:txBody>
          <a:bodyPr lIns="0" tIns="0" rIns="0" bIns="0">
            <a:spAutoFit/>
          </a:bodyPr>
          <a:lstStyle/>
          <a:p>
            <a:endParaRPr lang="en-US"/>
          </a:p>
        </p:txBody>
      </p:sp>
      <p:sp>
        <p:nvSpPr>
          <p:cNvPr id="988174" name="Line 14"/>
          <p:cNvSpPr>
            <a:spLocks noChangeShapeType="1"/>
          </p:cNvSpPr>
          <p:nvPr/>
        </p:nvSpPr>
        <p:spPr bwMode="auto">
          <a:xfrm flipH="1">
            <a:off x="5410200" y="3848100"/>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2700" dir="5400000" algn="ctr" rotWithShape="0">
                    <a:schemeClr val="accent1">
                      <a:alpha val="74998"/>
                    </a:schemeClr>
                  </a:outerShdw>
                </a:effectLst>
              </a14:hiddenEffects>
            </a:ext>
          </a:extLst>
        </p:spPr>
        <p:txBody>
          <a:bodyPr lIns="0" tIns="0" rIns="0" bIns="0">
            <a:spAutoFit/>
          </a:bodyPr>
          <a:lstStyle/>
          <a:p>
            <a:endParaRPr lang="en-US"/>
          </a:p>
        </p:txBody>
      </p:sp>
      <p:sp>
        <p:nvSpPr>
          <p:cNvPr id="988175" name="Text Box 15"/>
          <p:cNvSpPr txBox="1">
            <a:spLocks noChangeArrowheads="1"/>
          </p:cNvSpPr>
          <p:nvPr/>
        </p:nvSpPr>
        <p:spPr bwMode="auto">
          <a:xfrm>
            <a:off x="4965700" y="4953000"/>
            <a:ext cx="1906588" cy="425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tidak mendapat </a:t>
            </a:r>
          </a:p>
          <a:p>
            <a:pPr algn="ctr"/>
            <a:r>
              <a:rPr lang="id-ID" sz="1400" b="1">
                <a:solidFill>
                  <a:srgbClr val="000000"/>
                </a:solidFill>
                <a:latin typeface="Tahoma" charset="0"/>
                <a:ea typeface="MS PGothic" charset="0"/>
              </a:rPr>
              <a:t>persetujuan bersama</a:t>
            </a:r>
          </a:p>
        </p:txBody>
      </p:sp>
      <p:sp>
        <p:nvSpPr>
          <p:cNvPr id="988176" name="Line 16"/>
          <p:cNvSpPr>
            <a:spLocks noChangeShapeType="1"/>
          </p:cNvSpPr>
          <p:nvPr/>
        </p:nvSpPr>
        <p:spPr bwMode="auto">
          <a:xfrm>
            <a:off x="7100888" y="38481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988177" name="Freeform 17"/>
          <p:cNvSpPr>
            <a:spLocks/>
          </p:cNvSpPr>
          <p:nvPr/>
        </p:nvSpPr>
        <p:spPr bwMode="auto">
          <a:xfrm>
            <a:off x="7253288" y="2743200"/>
            <a:ext cx="152400" cy="838200"/>
          </a:xfrm>
          <a:custGeom>
            <a:avLst/>
            <a:gdLst>
              <a:gd name="T0" fmla="*/ 0 w 144"/>
              <a:gd name="T1" fmla="*/ 0 h 528"/>
              <a:gd name="T2" fmla="*/ 0 w 144"/>
              <a:gd name="T3" fmla="*/ 2147483646 h 528"/>
              <a:gd name="T4" fmla="*/ 2147483646 w 144"/>
              <a:gd name="T5" fmla="*/ 2147483646 h 528"/>
              <a:gd name="T6" fmla="*/ 0 60000 65536"/>
              <a:gd name="T7" fmla="*/ 0 60000 65536"/>
              <a:gd name="T8" fmla="*/ 0 60000 65536"/>
            </a:gdLst>
            <a:ahLst/>
            <a:cxnLst>
              <a:cxn ang="T6">
                <a:pos x="T0" y="T1"/>
              </a:cxn>
              <a:cxn ang="T7">
                <a:pos x="T2" y="T3"/>
              </a:cxn>
              <a:cxn ang="T8">
                <a:pos x="T4" y="T5"/>
              </a:cxn>
            </a:cxnLst>
            <a:rect l="0" t="0" r="r" b="b"/>
            <a:pathLst>
              <a:path w="144" h="528">
                <a:moveTo>
                  <a:pt x="0" y="0"/>
                </a:moveTo>
                <a:lnTo>
                  <a:pt x="0" y="528"/>
                </a:lnTo>
                <a:lnTo>
                  <a:pt x="14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988178" name="Freeform 18"/>
          <p:cNvSpPr>
            <a:spLocks/>
          </p:cNvSpPr>
          <p:nvPr/>
        </p:nvSpPr>
        <p:spPr bwMode="auto">
          <a:xfrm flipV="1">
            <a:off x="7253288" y="1905000"/>
            <a:ext cx="152400" cy="838200"/>
          </a:xfrm>
          <a:custGeom>
            <a:avLst/>
            <a:gdLst>
              <a:gd name="T0" fmla="*/ 0 w 144"/>
              <a:gd name="T1" fmla="*/ 0 h 528"/>
              <a:gd name="T2" fmla="*/ 0 w 144"/>
              <a:gd name="T3" fmla="*/ 2147483646 h 528"/>
              <a:gd name="T4" fmla="*/ 2147483646 w 144"/>
              <a:gd name="T5" fmla="*/ 2147483646 h 528"/>
              <a:gd name="T6" fmla="*/ 0 60000 65536"/>
              <a:gd name="T7" fmla="*/ 0 60000 65536"/>
              <a:gd name="T8" fmla="*/ 0 60000 65536"/>
            </a:gdLst>
            <a:ahLst/>
            <a:cxnLst>
              <a:cxn ang="T6">
                <a:pos x="T0" y="T1"/>
              </a:cxn>
              <a:cxn ang="T7">
                <a:pos x="T2" y="T3"/>
              </a:cxn>
              <a:cxn ang="T8">
                <a:pos x="T4" y="T5"/>
              </a:cxn>
            </a:cxnLst>
            <a:rect l="0" t="0" r="r" b="b"/>
            <a:pathLst>
              <a:path w="144" h="528">
                <a:moveTo>
                  <a:pt x="0" y="0"/>
                </a:moveTo>
                <a:lnTo>
                  <a:pt x="0" y="528"/>
                </a:lnTo>
                <a:lnTo>
                  <a:pt x="14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988179" name="AutoShape 19"/>
          <p:cNvSpPr>
            <a:spLocks noChangeArrowheads="1"/>
          </p:cNvSpPr>
          <p:nvPr/>
        </p:nvSpPr>
        <p:spPr bwMode="auto">
          <a:xfrm>
            <a:off x="3886200" y="3009900"/>
            <a:ext cx="1519238" cy="1676400"/>
          </a:xfrm>
          <a:prstGeom prst="roundRect">
            <a:avLst>
              <a:gd name="adj" fmla="val 12940"/>
            </a:avLst>
          </a:prstGeom>
          <a:solidFill>
            <a:srgbClr val="FFFF99"/>
          </a:solidFill>
          <a:ln w="9525">
            <a:solidFill>
              <a:schemeClr val="tx1"/>
            </a:solidFill>
            <a:round/>
            <a:headEnd/>
            <a:tailEnd/>
          </a:ln>
        </p:spPr>
        <p:txBody>
          <a:bodyPr lIns="18000" rIns="18000"/>
          <a:lstStyle/>
          <a:p>
            <a:pPr algn="ctr"/>
            <a:r>
              <a:rPr lang="id-ID" sz="1400" b="1"/>
              <a:t>RUU dibahas oleh DPR dan Presiden untuk mendapat persetujuan bersama</a:t>
            </a:r>
          </a:p>
          <a:p>
            <a:pPr algn="ctr"/>
            <a:r>
              <a:rPr lang="id-ID" sz="1400"/>
              <a:t>[Pasal 20 (2)*]</a:t>
            </a:r>
          </a:p>
        </p:txBody>
      </p:sp>
      <p:sp>
        <p:nvSpPr>
          <p:cNvPr id="536596" name="Text Box 20"/>
          <p:cNvSpPr txBox="1">
            <a:spLocks noChangeArrowheads="1"/>
          </p:cNvSpPr>
          <p:nvPr/>
        </p:nvSpPr>
        <p:spPr bwMode="auto">
          <a:xfrm>
            <a:off x="0" y="261938"/>
            <a:ext cx="9067800" cy="65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dirty="0">
                <a:solidFill>
                  <a:srgbClr val="000000"/>
                </a:solidFill>
                <a:latin typeface="Tahoma" charset="0"/>
                <a:ea typeface="MS PGothic" charset="0"/>
              </a:rPr>
              <a:t>MEKANISME PEMBENTUKAN </a:t>
            </a:r>
            <a:r>
              <a:rPr lang="id-ID" sz="1800" b="1" dirty="0" smtClean="0">
                <a:solidFill>
                  <a:srgbClr val="000000"/>
                </a:solidFill>
                <a:latin typeface="Tahoma" charset="0"/>
                <a:ea typeface="MS PGothic" charset="0"/>
              </a:rPr>
              <a:t>UNDANG-UNDANG</a:t>
            </a:r>
            <a:endParaRPr lang="id-ID" sz="1800" b="1" dirty="0">
              <a:solidFill>
                <a:srgbClr val="000000"/>
              </a:solidFill>
              <a:latin typeface="Tahoma" charset="0"/>
              <a:ea typeface="MS PGothic" charset="0"/>
            </a:endParaRPr>
          </a:p>
        </p:txBody>
      </p:sp>
      <p:sp>
        <p:nvSpPr>
          <p:cNvPr id="536597" name="Text Box 21"/>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D4380BD7-D107-4067-9D27-5C0268CCD757}" type="slidenum">
              <a:rPr lang="en-US" sz="2000" smtClean="0">
                <a:solidFill>
                  <a:srgbClr val="000000"/>
                </a:solidFill>
                <a:latin typeface="Arial Rounded MT Bold" charset="0"/>
                <a:ea typeface="MS PGothic" charset="0"/>
              </a:rPr>
              <a:pPr algn="ctr">
                <a:spcBef>
                  <a:spcPct val="50000"/>
                </a:spcBef>
              </a:pPr>
              <a:t>47</a:t>
            </a:fld>
            <a:endParaRPr lang="id-ID" sz="2000" dirty="0">
              <a:solidFill>
                <a:srgbClr val="000000"/>
              </a:solidFill>
              <a:latin typeface="Arial Rounded MT Bold" charset="0"/>
              <a:ea typeface="MS PGothic" charset="0"/>
            </a:endParaRPr>
          </a:p>
        </p:txBody>
      </p:sp>
      <p:sp>
        <p:nvSpPr>
          <p:cNvPr id="988182" name="Line 22"/>
          <p:cNvSpPr>
            <a:spLocks noChangeShapeType="1"/>
          </p:cNvSpPr>
          <p:nvPr/>
        </p:nvSpPr>
        <p:spPr bwMode="auto">
          <a:xfrm>
            <a:off x="1824038" y="3743325"/>
            <a:ext cx="2428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2700" dir="5400000" algn="ctr" rotWithShape="0">
                    <a:schemeClr val="accent1">
                      <a:alpha val="74998"/>
                    </a:schemeClr>
                  </a:outerShdw>
                </a:effectLst>
              </a14:hiddenEffects>
            </a:ext>
          </a:extLst>
        </p:spPr>
        <p:txBody>
          <a:bodyPr lIns="0" tIns="0" rIns="0" bIns="0">
            <a:spAutoFit/>
          </a:bodyPr>
          <a:lstStyle/>
          <a:p>
            <a:endParaRPr lang="en-US"/>
          </a:p>
        </p:txBody>
      </p:sp>
      <p:sp>
        <p:nvSpPr>
          <p:cNvPr id="988183" name="Rectangle 23"/>
          <p:cNvSpPr>
            <a:spLocks noChangeArrowheads="1"/>
          </p:cNvSpPr>
          <p:nvPr/>
        </p:nvSpPr>
        <p:spPr bwMode="auto">
          <a:xfrm>
            <a:off x="76200" y="2133600"/>
            <a:ext cx="1752600" cy="3657600"/>
          </a:xfrm>
          <a:prstGeom prst="rect">
            <a:avLst/>
          </a:prstGeom>
          <a:solidFill>
            <a:srgbClr val="0066FF"/>
          </a:solidFill>
          <a:ln w="28575">
            <a:solidFill>
              <a:schemeClr val="tx1"/>
            </a:solidFill>
            <a:miter lim="800000"/>
            <a:headEnd/>
            <a:tailEnd/>
          </a:ln>
        </p:spPr>
        <p:txBody>
          <a:bodyPr/>
          <a:lstStyle/>
          <a:p>
            <a:pPr algn="ctr"/>
            <a:endParaRPr lang="id-ID" sz="800" b="1">
              <a:solidFill>
                <a:srgbClr val="FFFFFF"/>
              </a:solidFill>
            </a:endParaRPr>
          </a:p>
          <a:p>
            <a:pPr algn="ctr"/>
            <a:r>
              <a:rPr lang="id-ID" sz="3000" b="1">
                <a:solidFill>
                  <a:srgbClr val="FFFFFF"/>
                </a:solidFill>
              </a:rPr>
              <a:t>DP</a:t>
            </a:r>
            <a:r>
              <a:rPr lang="en-US" sz="3000" b="1">
                <a:solidFill>
                  <a:srgbClr val="FFFFFF"/>
                </a:solidFill>
              </a:rPr>
              <a:t>D</a:t>
            </a:r>
            <a:endParaRPr lang="id-ID" sz="1800">
              <a:solidFill>
                <a:srgbClr val="FFFFFF"/>
              </a:solidFill>
            </a:endParaRPr>
          </a:p>
        </p:txBody>
      </p:sp>
      <p:sp>
        <p:nvSpPr>
          <p:cNvPr id="988184" name="AutoShape 24"/>
          <p:cNvSpPr>
            <a:spLocks noChangeArrowheads="1"/>
          </p:cNvSpPr>
          <p:nvPr/>
        </p:nvSpPr>
        <p:spPr bwMode="auto">
          <a:xfrm>
            <a:off x="157163" y="2824163"/>
            <a:ext cx="1600200" cy="1290637"/>
          </a:xfrm>
          <a:prstGeom prst="roundRect">
            <a:avLst>
              <a:gd name="adj" fmla="val 8662"/>
            </a:avLst>
          </a:prstGeom>
          <a:solidFill>
            <a:schemeClr val="accent1"/>
          </a:solidFill>
          <a:ln w="19050">
            <a:solidFill>
              <a:srgbClr val="000000"/>
            </a:solidFill>
            <a:round/>
            <a:headEnd/>
            <a:tailEnd/>
          </a:ln>
        </p:spPr>
        <p:txBody>
          <a:bodyPr lIns="36000" tIns="36000" rIns="36000" bIns="36000" anchor="ctr" anchorCtr="1"/>
          <a:lstStyle/>
          <a:p>
            <a:pPr algn="ctr"/>
            <a:r>
              <a:rPr lang="id-ID" sz="1300" b="1"/>
              <a:t>dapat mengajukan RUU yang sesuai dengan kewenangannya </a:t>
            </a:r>
          </a:p>
          <a:p>
            <a:pPr algn="ctr"/>
            <a:r>
              <a:rPr lang="id-ID" sz="1300"/>
              <a:t>[Pasal 22D (1)***]</a:t>
            </a:r>
          </a:p>
        </p:txBody>
      </p:sp>
      <p:sp>
        <p:nvSpPr>
          <p:cNvPr id="988185" name="AutoShape 25"/>
          <p:cNvSpPr>
            <a:spLocks noChangeArrowheads="1"/>
          </p:cNvSpPr>
          <p:nvPr/>
        </p:nvSpPr>
        <p:spPr bwMode="auto">
          <a:xfrm>
            <a:off x="166688" y="4191000"/>
            <a:ext cx="1585912" cy="1524000"/>
          </a:xfrm>
          <a:prstGeom prst="roundRect">
            <a:avLst>
              <a:gd name="adj" fmla="val 8125"/>
            </a:avLst>
          </a:prstGeom>
          <a:solidFill>
            <a:schemeClr val="accent1"/>
          </a:solidFill>
          <a:ln w="19050">
            <a:solidFill>
              <a:srgbClr val="000000"/>
            </a:solidFill>
            <a:round/>
            <a:headEnd/>
            <a:tailEnd/>
          </a:ln>
        </p:spPr>
        <p:txBody>
          <a:bodyPr lIns="36000" tIns="36000" rIns="36000" bIns="36000" anchor="ctr" anchorCtr="1"/>
          <a:lstStyle/>
          <a:p>
            <a:pPr algn="ctr"/>
            <a:r>
              <a:rPr lang="id-ID" sz="1300" b="1"/>
              <a:t>ikut membahas dan memberikan pertimbangan atas RUU yang sesuai dengan kewenangannya</a:t>
            </a:r>
            <a:r>
              <a:rPr lang="id-ID" sz="1300"/>
              <a:t> [Pasal 22D (2)***]</a:t>
            </a:r>
          </a:p>
        </p:txBody>
      </p:sp>
      <p:sp>
        <p:nvSpPr>
          <p:cNvPr id="988186" name="Line 26"/>
          <p:cNvSpPr>
            <a:spLocks noChangeShapeType="1"/>
          </p:cNvSpPr>
          <p:nvPr/>
        </p:nvSpPr>
        <p:spPr bwMode="auto">
          <a:xfrm flipH="1">
            <a:off x="1828800" y="4010025"/>
            <a:ext cx="2238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cxnSp>
        <p:nvCxnSpPr>
          <p:cNvPr id="3" name="Straight Connector 2"/>
          <p:cNvCxnSpPr/>
          <p:nvPr/>
        </p:nvCxnSpPr>
        <p:spPr bwMode="auto">
          <a:xfrm>
            <a:off x="1923144" y="1219200"/>
            <a:ext cx="0" cy="457200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80962" y="1229380"/>
            <a:ext cx="1743076" cy="492443"/>
          </a:xfrm>
          <a:prstGeom prst="rect">
            <a:avLst/>
          </a:prstGeom>
          <a:solidFill>
            <a:srgbClr val="00B0F0"/>
          </a:solidFill>
          <a:ln w="25400">
            <a:solidFill>
              <a:schemeClr val="tx1"/>
            </a:solidFill>
          </a:ln>
        </p:spPr>
        <p:txBody>
          <a:bodyPr wrap="square" rtlCol="0">
            <a:spAutoFit/>
          </a:bodyPr>
          <a:lstStyle/>
          <a:p>
            <a:r>
              <a:rPr lang="id-ID" sz="1300" b="1" dirty="0" smtClean="0">
                <a:solidFill>
                  <a:srgbClr val="000000">
                    <a:lumMod val="85000"/>
                    <a:lumOff val="15000"/>
                  </a:srgbClr>
                </a:solidFill>
              </a:rPr>
              <a:t>Terkait dengan Kewenangan DPD</a:t>
            </a:r>
            <a:endParaRPr lang="id-ID" sz="1300" b="1" dirty="0">
              <a:solidFill>
                <a:srgbClr val="000000">
                  <a:lumMod val="85000"/>
                  <a:lumOff val="15000"/>
                </a:srgbClr>
              </a:solidFill>
            </a:endParaRPr>
          </a:p>
        </p:txBody>
      </p:sp>
    </p:spTree>
    <p:extLst>
      <p:ext uri="{BB962C8B-B14F-4D97-AF65-F5344CB8AC3E}">
        <p14:creationId xmlns:p14="http://schemas.microsoft.com/office/powerpoint/2010/main" val="2477981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8183"/>
                                        </p:tgtEl>
                                        <p:attrNameLst>
                                          <p:attrName>style.visibility</p:attrName>
                                        </p:attrNameLst>
                                      </p:cBhvr>
                                      <p:to>
                                        <p:strVal val="visible"/>
                                      </p:to>
                                    </p:set>
                                    <p:animEffect transition="in" filter="dissolve">
                                      <p:cBhvr>
                                        <p:cTn id="7" dur="500"/>
                                        <p:tgtEl>
                                          <p:spTgt spid="988183"/>
                                        </p:tgtEl>
                                      </p:cBhvr>
                                    </p:animEffect>
                                  </p:childTnLst>
                                </p:cTn>
                              </p:par>
                            </p:childTnLst>
                          </p:cTn>
                        </p:par>
                        <p:par>
                          <p:cTn id="8" fill="hold" nodeType="afterGroup">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88184"/>
                                        </p:tgtEl>
                                        <p:attrNameLst>
                                          <p:attrName>style.visibility</p:attrName>
                                        </p:attrNameLst>
                                      </p:cBhvr>
                                      <p:to>
                                        <p:strVal val="visible"/>
                                      </p:to>
                                    </p:set>
                                    <p:anim calcmode="lin" valueType="num">
                                      <p:cBhvr>
                                        <p:cTn id="11" dur="500" fill="hold"/>
                                        <p:tgtEl>
                                          <p:spTgt spid="988184"/>
                                        </p:tgtEl>
                                        <p:attrNameLst>
                                          <p:attrName>ppt_w</p:attrName>
                                        </p:attrNameLst>
                                      </p:cBhvr>
                                      <p:tavLst>
                                        <p:tav tm="0">
                                          <p:val>
                                            <p:fltVal val="0"/>
                                          </p:val>
                                        </p:tav>
                                        <p:tav tm="100000">
                                          <p:val>
                                            <p:strVal val="#ppt_w"/>
                                          </p:val>
                                        </p:tav>
                                      </p:tavLst>
                                    </p:anim>
                                    <p:anim calcmode="lin" valueType="num">
                                      <p:cBhvr>
                                        <p:cTn id="12" dur="500" fill="hold"/>
                                        <p:tgtEl>
                                          <p:spTgt spid="988184"/>
                                        </p:tgtEl>
                                        <p:attrNameLst>
                                          <p:attrName>ppt_h</p:attrName>
                                        </p:attrNameLst>
                                      </p:cBhvr>
                                      <p:tavLst>
                                        <p:tav tm="0">
                                          <p:val>
                                            <p:fltVal val="0"/>
                                          </p:val>
                                        </p:tav>
                                        <p:tav tm="100000">
                                          <p:val>
                                            <p:strVal val="#ppt_h"/>
                                          </p:val>
                                        </p:tav>
                                      </p:tavLst>
                                    </p:anim>
                                    <p:anim calcmode="lin" valueType="num">
                                      <p:cBhvr>
                                        <p:cTn id="13" dur="500" fill="hold"/>
                                        <p:tgtEl>
                                          <p:spTgt spid="988184"/>
                                        </p:tgtEl>
                                        <p:attrNameLst>
                                          <p:attrName>style.rotation</p:attrName>
                                        </p:attrNameLst>
                                      </p:cBhvr>
                                      <p:tavLst>
                                        <p:tav tm="0">
                                          <p:val>
                                            <p:fltVal val="360"/>
                                          </p:val>
                                        </p:tav>
                                        <p:tav tm="100000">
                                          <p:val>
                                            <p:fltVal val="0"/>
                                          </p:val>
                                        </p:tav>
                                      </p:tavLst>
                                    </p:anim>
                                    <p:animEffect transition="in" filter="fade">
                                      <p:cBhvr>
                                        <p:cTn id="14" dur="500"/>
                                        <p:tgtEl>
                                          <p:spTgt spid="988184"/>
                                        </p:tgtEl>
                                      </p:cBhvr>
                                    </p:animEffect>
                                  </p:childTnLst>
                                </p:cTn>
                              </p:par>
                            </p:childTnLst>
                          </p:cTn>
                        </p:par>
                        <p:par>
                          <p:cTn id="15" fill="hold" nodeType="afterGroup">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988185"/>
                                        </p:tgtEl>
                                        <p:attrNameLst>
                                          <p:attrName>style.visibility</p:attrName>
                                        </p:attrNameLst>
                                      </p:cBhvr>
                                      <p:to>
                                        <p:strVal val="visible"/>
                                      </p:to>
                                    </p:set>
                                    <p:anim calcmode="lin" valueType="num">
                                      <p:cBhvr>
                                        <p:cTn id="18" dur="500" fill="hold"/>
                                        <p:tgtEl>
                                          <p:spTgt spid="988185"/>
                                        </p:tgtEl>
                                        <p:attrNameLst>
                                          <p:attrName>ppt_w</p:attrName>
                                        </p:attrNameLst>
                                      </p:cBhvr>
                                      <p:tavLst>
                                        <p:tav tm="0">
                                          <p:val>
                                            <p:fltVal val="0"/>
                                          </p:val>
                                        </p:tav>
                                        <p:tav tm="100000">
                                          <p:val>
                                            <p:strVal val="#ppt_w"/>
                                          </p:val>
                                        </p:tav>
                                      </p:tavLst>
                                    </p:anim>
                                    <p:anim calcmode="lin" valueType="num">
                                      <p:cBhvr>
                                        <p:cTn id="19" dur="500" fill="hold"/>
                                        <p:tgtEl>
                                          <p:spTgt spid="988185"/>
                                        </p:tgtEl>
                                        <p:attrNameLst>
                                          <p:attrName>ppt_h</p:attrName>
                                        </p:attrNameLst>
                                      </p:cBhvr>
                                      <p:tavLst>
                                        <p:tav tm="0">
                                          <p:val>
                                            <p:fltVal val="0"/>
                                          </p:val>
                                        </p:tav>
                                        <p:tav tm="100000">
                                          <p:val>
                                            <p:strVal val="#ppt_h"/>
                                          </p:val>
                                        </p:tav>
                                      </p:tavLst>
                                    </p:anim>
                                    <p:anim calcmode="lin" valueType="num">
                                      <p:cBhvr>
                                        <p:cTn id="20" dur="500" fill="hold"/>
                                        <p:tgtEl>
                                          <p:spTgt spid="988185"/>
                                        </p:tgtEl>
                                        <p:attrNameLst>
                                          <p:attrName>style.rotation</p:attrName>
                                        </p:attrNameLst>
                                      </p:cBhvr>
                                      <p:tavLst>
                                        <p:tav tm="0">
                                          <p:val>
                                            <p:fltVal val="360"/>
                                          </p:val>
                                        </p:tav>
                                        <p:tav tm="100000">
                                          <p:val>
                                            <p:fltVal val="0"/>
                                          </p:val>
                                        </p:tav>
                                      </p:tavLst>
                                    </p:anim>
                                    <p:animEffect transition="in" filter="fade">
                                      <p:cBhvr>
                                        <p:cTn id="21" dur="500"/>
                                        <p:tgtEl>
                                          <p:spTgt spid="988185"/>
                                        </p:tgtEl>
                                      </p:cBhvr>
                                    </p:animEffect>
                                  </p:childTnLst>
                                </p:cTn>
                              </p:par>
                            </p:childTnLst>
                          </p:cTn>
                        </p:par>
                        <p:par>
                          <p:cTn id="22" fill="hold" nodeType="afterGroup">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988165"/>
                                        </p:tgtEl>
                                        <p:attrNameLst>
                                          <p:attrName>style.visibility</p:attrName>
                                        </p:attrNameLst>
                                      </p:cBhvr>
                                      <p:to>
                                        <p:strVal val="visible"/>
                                      </p:to>
                                    </p:set>
                                    <p:animEffect transition="in" filter="dissolve">
                                      <p:cBhvr>
                                        <p:cTn id="25" dur="500"/>
                                        <p:tgtEl>
                                          <p:spTgt spid="988165"/>
                                        </p:tgtEl>
                                      </p:cBhvr>
                                    </p:animEffect>
                                  </p:childTnLst>
                                </p:cTn>
                              </p:par>
                            </p:childTnLst>
                          </p:cTn>
                        </p:par>
                        <p:par>
                          <p:cTn id="26" fill="hold" nodeType="afterGroup">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988166"/>
                                        </p:tgtEl>
                                        <p:attrNameLst>
                                          <p:attrName>style.visibility</p:attrName>
                                        </p:attrNameLst>
                                      </p:cBhvr>
                                      <p:to>
                                        <p:strVal val="visible"/>
                                      </p:to>
                                    </p:set>
                                    <p:anim calcmode="lin" valueType="num">
                                      <p:cBhvr>
                                        <p:cTn id="29" dur="500" fill="hold"/>
                                        <p:tgtEl>
                                          <p:spTgt spid="988166"/>
                                        </p:tgtEl>
                                        <p:attrNameLst>
                                          <p:attrName>ppt_w</p:attrName>
                                        </p:attrNameLst>
                                      </p:cBhvr>
                                      <p:tavLst>
                                        <p:tav tm="0">
                                          <p:val>
                                            <p:fltVal val="0"/>
                                          </p:val>
                                        </p:tav>
                                        <p:tav tm="100000">
                                          <p:val>
                                            <p:strVal val="#ppt_w"/>
                                          </p:val>
                                        </p:tav>
                                      </p:tavLst>
                                    </p:anim>
                                    <p:anim calcmode="lin" valueType="num">
                                      <p:cBhvr>
                                        <p:cTn id="30" dur="500" fill="hold"/>
                                        <p:tgtEl>
                                          <p:spTgt spid="988166"/>
                                        </p:tgtEl>
                                        <p:attrNameLst>
                                          <p:attrName>ppt_h</p:attrName>
                                        </p:attrNameLst>
                                      </p:cBhvr>
                                      <p:tavLst>
                                        <p:tav tm="0">
                                          <p:val>
                                            <p:fltVal val="0"/>
                                          </p:val>
                                        </p:tav>
                                        <p:tav tm="100000">
                                          <p:val>
                                            <p:strVal val="#ppt_h"/>
                                          </p:val>
                                        </p:tav>
                                      </p:tavLst>
                                    </p:anim>
                                    <p:anim calcmode="lin" valueType="num">
                                      <p:cBhvr>
                                        <p:cTn id="31" dur="500" fill="hold"/>
                                        <p:tgtEl>
                                          <p:spTgt spid="988166"/>
                                        </p:tgtEl>
                                        <p:attrNameLst>
                                          <p:attrName>style.rotation</p:attrName>
                                        </p:attrNameLst>
                                      </p:cBhvr>
                                      <p:tavLst>
                                        <p:tav tm="0">
                                          <p:val>
                                            <p:fltVal val="360"/>
                                          </p:val>
                                        </p:tav>
                                        <p:tav tm="100000">
                                          <p:val>
                                            <p:fltVal val="0"/>
                                          </p:val>
                                        </p:tav>
                                      </p:tavLst>
                                    </p:anim>
                                    <p:animEffect transition="in" filter="fade">
                                      <p:cBhvr>
                                        <p:cTn id="32" dur="500"/>
                                        <p:tgtEl>
                                          <p:spTgt spid="988166"/>
                                        </p:tgtEl>
                                      </p:cBhvr>
                                    </p:animEffect>
                                  </p:childTnLst>
                                </p:cTn>
                              </p:par>
                            </p:childTnLst>
                          </p:cTn>
                        </p:par>
                        <p:par>
                          <p:cTn id="33" fill="hold" nodeType="afterGroup">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988167"/>
                                        </p:tgtEl>
                                        <p:attrNameLst>
                                          <p:attrName>style.visibility</p:attrName>
                                        </p:attrNameLst>
                                      </p:cBhvr>
                                      <p:to>
                                        <p:strVal val="visible"/>
                                      </p:to>
                                    </p:set>
                                    <p:anim calcmode="lin" valueType="num">
                                      <p:cBhvr>
                                        <p:cTn id="36" dur="500" fill="hold"/>
                                        <p:tgtEl>
                                          <p:spTgt spid="988167"/>
                                        </p:tgtEl>
                                        <p:attrNameLst>
                                          <p:attrName>ppt_w</p:attrName>
                                        </p:attrNameLst>
                                      </p:cBhvr>
                                      <p:tavLst>
                                        <p:tav tm="0">
                                          <p:val>
                                            <p:fltVal val="0"/>
                                          </p:val>
                                        </p:tav>
                                        <p:tav tm="100000">
                                          <p:val>
                                            <p:strVal val="#ppt_w"/>
                                          </p:val>
                                        </p:tav>
                                      </p:tavLst>
                                    </p:anim>
                                    <p:anim calcmode="lin" valueType="num">
                                      <p:cBhvr>
                                        <p:cTn id="37" dur="500" fill="hold"/>
                                        <p:tgtEl>
                                          <p:spTgt spid="988167"/>
                                        </p:tgtEl>
                                        <p:attrNameLst>
                                          <p:attrName>ppt_h</p:attrName>
                                        </p:attrNameLst>
                                      </p:cBhvr>
                                      <p:tavLst>
                                        <p:tav tm="0">
                                          <p:val>
                                            <p:fltVal val="0"/>
                                          </p:val>
                                        </p:tav>
                                        <p:tav tm="100000">
                                          <p:val>
                                            <p:strVal val="#ppt_h"/>
                                          </p:val>
                                        </p:tav>
                                      </p:tavLst>
                                    </p:anim>
                                    <p:anim calcmode="lin" valueType="num">
                                      <p:cBhvr>
                                        <p:cTn id="38" dur="500" fill="hold"/>
                                        <p:tgtEl>
                                          <p:spTgt spid="988167"/>
                                        </p:tgtEl>
                                        <p:attrNameLst>
                                          <p:attrName>style.rotation</p:attrName>
                                        </p:attrNameLst>
                                      </p:cBhvr>
                                      <p:tavLst>
                                        <p:tav tm="0">
                                          <p:val>
                                            <p:fltVal val="360"/>
                                          </p:val>
                                        </p:tav>
                                        <p:tav tm="100000">
                                          <p:val>
                                            <p:fltVal val="0"/>
                                          </p:val>
                                        </p:tav>
                                      </p:tavLst>
                                    </p:anim>
                                    <p:animEffect transition="in" filter="fade">
                                      <p:cBhvr>
                                        <p:cTn id="39" dur="500"/>
                                        <p:tgtEl>
                                          <p:spTgt spid="988167"/>
                                        </p:tgtEl>
                                      </p:cBhvr>
                                    </p:animEffect>
                                  </p:childTnLst>
                                </p:cTn>
                              </p:par>
                            </p:childTnLst>
                          </p:cTn>
                        </p:par>
                        <p:par>
                          <p:cTn id="40" fill="hold" nodeType="afterGroup">
                            <p:stCondLst>
                              <p:cond delay="3000"/>
                            </p:stCondLst>
                            <p:childTnLst>
                              <p:par>
                                <p:cTn id="41" presetID="18" presetClass="entr" presetSubtype="6" fill="hold" grpId="0" nodeType="afterEffect">
                                  <p:stCondLst>
                                    <p:cond delay="0"/>
                                  </p:stCondLst>
                                  <p:childTnLst>
                                    <p:set>
                                      <p:cBhvr>
                                        <p:cTn id="42" dur="1" fill="hold">
                                          <p:stCondLst>
                                            <p:cond delay="0"/>
                                          </p:stCondLst>
                                        </p:cTn>
                                        <p:tgtEl>
                                          <p:spTgt spid="988182"/>
                                        </p:tgtEl>
                                        <p:attrNameLst>
                                          <p:attrName>style.visibility</p:attrName>
                                        </p:attrNameLst>
                                      </p:cBhvr>
                                      <p:to>
                                        <p:strVal val="visible"/>
                                      </p:to>
                                    </p:set>
                                    <p:animEffect transition="in" filter="strips(downRight)">
                                      <p:cBhvr>
                                        <p:cTn id="43" dur="500"/>
                                        <p:tgtEl>
                                          <p:spTgt spid="988182"/>
                                        </p:tgtEl>
                                      </p:cBhvr>
                                    </p:animEffect>
                                  </p:childTnLst>
                                </p:cTn>
                              </p:par>
                            </p:childTnLst>
                          </p:cTn>
                        </p:par>
                        <p:par>
                          <p:cTn id="44" fill="hold" nodeType="afterGroup">
                            <p:stCondLst>
                              <p:cond delay="3500"/>
                            </p:stCondLst>
                            <p:childTnLst>
                              <p:par>
                                <p:cTn id="45" presetID="18" presetClass="entr" presetSubtype="12" fill="hold" grpId="0" nodeType="afterEffect">
                                  <p:stCondLst>
                                    <p:cond delay="0"/>
                                  </p:stCondLst>
                                  <p:childTnLst>
                                    <p:set>
                                      <p:cBhvr>
                                        <p:cTn id="46" dur="1" fill="hold">
                                          <p:stCondLst>
                                            <p:cond delay="0"/>
                                          </p:stCondLst>
                                        </p:cTn>
                                        <p:tgtEl>
                                          <p:spTgt spid="988186"/>
                                        </p:tgtEl>
                                        <p:attrNameLst>
                                          <p:attrName>style.visibility</p:attrName>
                                        </p:attrNameLst>
                                      </p:cBhvr>
                                      <p:to>
                                        <p:strVal val="visible"/>
                                      </p:to>
                                    </p:set>
                                    <p:animEffect transition="in" filter="strips(downLeft)">
                                      <p:cBhvr>
                                        <p:cTn id="47" dur="500"/>
                                        <p:tgtEl>
                                          <p:spTgt spid="988186"/>
                                        </p:tgtEl>
                                      </p:cBhvr>
                                    </p:animEffect>
                                  </p:childTnLst>
                                </p:cTn>
                              </p:par>
                            </p:childTnLst>
                          </p:cTn>
                        </p:par>
                        <p:par>
                          <p:cTn id="48" fill="hold" nodeType="afterGroup">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988169"/>
                                        </p:tgtEl>
                                        <p:attrNameLst>
                                          <p:attrName>style.visibility</p:attrName>
                                        </p:attrNameLst>
                                      </p:cBhvr>
                                      <p:to>
                                        <p:strVal val="visible"/>
                                      </p:to>
                                    </p:set>
                                    <p:animEffect transition="in" filter="dissolve">
                                      <p:cBhvr>
                                        <p:cTn id="51" dur="500"/>
                                        <p:tgtEl>
                                          <p:spTgt spid="988169"/>
                                        </p:tgtEl>
                                      </p:cBhvr>
                                    </p:animEffect>
                                  </p:childTnLst>
                                </p:cTn>
                              </p:par>
                            </p:childTnLst>
                          </p:cTn>
                        </p:par>
                        <p:par>
                          <p:cTn id="52" fill="hold" nodeType="afterGroup">
                            <p:stCondLst>
                              <p:cond delay="5000"/>
                            </p:stCondLst>
                            <p:childTnLst>
                              <p:par>
                                <p:cTn id="53" presetID="49" presetClass="entr" presetSubtype="0" decel="100000" fill="hold" grpId="0" nodeType="afterEffect">
                                  <p:stCondLst>
                                    <p:cond delay="0"/>
                                  </p:stCondLst>
                                  <p:childTnLst>
                                    <p:set>
                                      <p:cBhvr>
                                        <p:cTn id="54" dur="1" fill="hold">
                                          <p:stCondLst>
                                            <p:cond delay="0"/>
                                          </p:stCondLst>
                                        </p:cTn>
                                        <p:tgtEl>
                                          <p:spTgt spid="988170"/>
                                        </p:tgtEl>
                                        <p:attrNameLst>
                                          <p:attrName>style.visibility</p:attrName>
                                        </p:attrNameLst>
                                      </p:cBhvr>
                                      <p:to>
                                        <p:strVal val="visible"/>
                                      </p:to>
                                    </p:set>
                                    <p:anim calcmode="lin" valueType="num">
                                      <p:cBhvr>
                                        <p:cTn id="55" dur="500" fill="hold"/>
                                        <p:tgtEl>
                                          <p:spTgt spid="988170"/>
                                        </p:tgtEl>
                                        <p:attrNameLst>
                                          <p:attrName>ppt_w</p:attrName>
                                        </p:attrNameLst>
                                      </p:cBhvr>
                                      <p:tavLst>
                                        <p:tav tm="0">
                                          <p:val>
                                            <p:fltVal val="0"/>
                                          </p:val>
                                        </p:tav>
                                        <p:tav tm="100000">
                                          <p:val>
                                            <p:strVal val="#ppt_w"/>
                                          </p:val>
                                        </p:tav>
                                      </p:tavLst>
                                    </p:anim>
                                    <p:anim calcmode="lin" valueType="num">
                                      <p:cBhvr>
                                        <p:cTn id="56" dur="500" fill="hold"/>
                                        <p:tgtEl>
                                          <p:spTgt spid="988170"/>
                                        </p:tgtEl>
                                        <p:attrNameLst>
                                          <p:attrName>ppt_h</p:attrName>
                                        </p:attrNameLst>
                                      </p:cBhvr>
                                      <p:tavLst>
                                        <p:tav tm="0">
                                          <p:val>
                                            <p:fltVal val="0"/>
                                          </p:val>
                                        </p:tav>
                                        <p:tav tm="100000">
                                          <p:val>
                                            <p:strVal val="#ppt_h"/>
                                          </p:val>
                                        </p:tav>
                                      </p:tavLst>
                                    </p:anim>
                                    <p:anim calcmode="lin" valueType="num">
                                      <p:cBhvr>
                                        <p:cTn id="57" dur="500" fill="hold"/>
                                        <p:tgtEl>
                                          <p:spTgt spid="988170"/>
                                        </p:tgtEl>
                                        <p:attrNameLst>
                                          <p:attrName>style.rotation</p:attrName>
                                        </p:attrNameLst>
                                      </p:cBhvr>
                                      <p:tavLst>
                                        <p:tav tm="0">
                                          <p:val>
                                            <p:fltVal val="360"/>
                                          </p:val>
                                        </p:tav>
                                        <p:tav tm="100000">
                                          <p:val>
                                            <p:fltVal val="0"/>
                                          </p:val>
                                        </p:tav>
                                      </p:tavLst>
                                    </p:anim>
                                    <p:animEffect transition="in" filter="fade">
                                      <p:cBhvr>
                                        <p:cTn id="58" dur="500"/>
                                        <p:tgtEl>
                                          <p:spTgt spid="988170"/>
                                        </p:tgtEl>
                                      </p:cBhvr>
                                    </p:animEffect>
                                  </p:childTnLst>
                                </p:cTn>
                              </p:par>
                            </p:childTnLst>
                          </p:cTn>
                        </p:par>
                        <p:par>
                          <p:cTn id="59" fill="hold" nodeType="afterGroup">
                            <p:stCondLst>
                              <p:cond delay="5500"/>
                            </p:stCondLst>
                            <p:childTnLst>
                              <p:par>
                                <p:cTn id="60" presetID="18" presetClass="entr" presetSubtype="6" fill="hold" grpId="0" nodeType="afterEffect">
                                  <p:stCondLst>
                                    <p:cond delay="0"/>
                                  </p:stCondLst>
                                  <p:childTnLst>
                                    <p:set>
                                      <p:cBhvr>
                                        <p:cTn id="61" dur="1" fill="hold">
                                          <p:stCondLst>
                                            <p:cond delay="0"/>
                                          </p:stCondLst>
                                        </p:cTn>
                                        <p:tgtEl>
                                          <p:spTgt spid="988173"/>
                                        </p:tgtEl>
                                        <p:attrNameLst>
                                          <p:attrName>style.visibility</p:attrName>
                                        </p:attrNameLst>
                                      </p:cBhvr>
                                      <p:to>
                                        <p:strVal val="visible"/>
                                      </p:to>
                                    </p:set>
                                    <p:animEffect transition="in" filter="strips(downRight)">
                                      <p:cBhvr>
                                        <p:cTn id="62" dur="500"/>
                                        <p:tgtEl>
                                          <p:spTgt spid="988173"/>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988174"/>
                                        </p:tgtEl>
                                        <p:attrNameLst>
                                          <p:attrName>style.visibility</p:attrName>
                                        </p:attrNameLst>
                                      </p:cBhvr>
                                      <p:to>
                                        <p:strVal val="visible"/>
                                      </p:to>
                                    </p:set>
                                    <p:animEffect transition="in" filter="strips(downLeft)">
                                      <p:cBhvr>
                                        <p:cTn id="65" dur="500"/>
                                        <p:tgtEl>
                                          <p:spTgt spid="988174"/>
                                        </p:tgtEl>
                                      </p:cBhvr>
                                    </p:animEffect>
                                  </p:childTnLst>
                                </p:cTn>
                              </p:par>
                            </p:childTnLst>
                          </p:cTn>
                        </p:par>
                        <p:par>
                          <p:cTn id="66" fill="hold" nodeType="afterGroup">
                            <p:stCondLst>
                              <p:cond delay="6000"/>
                            </p:stCondLst>
                            <p:childTnLst>
                              <p:par>
                                <p:cTn id="67" presetID="19" presetClass="entr" presetSubtype="5" fill="hold" grpId="0" nodeType="afterEffect">
                                  <p:stCondLst>
                                    <p:cond delay="0"/>
                                  </p:stCondLst>
                                  <p:childTnLst>
                                    <p:set>
                                      <p:cBhvr>
                                        <p:cTn id="68" dur="1" fill="hold">
                                          <p:stCondLst>
                                            <p:cond delay="0"/>
                                          </p:stCondLst>
                                        </p:cTn>
                                        <p:tgtEl>
                                          <p:spTgt spid="988179"/>
                                        </p:tgtEl>
                                        <p:attrNameLst>
                                          <p:attrName>style.visibility</p:attrName>
                                        </p:attrNameLst>
                                      </p:cBhvr>
                                      <p:to>
                                        <p:strVal val="visible"/>
                                      </p:to>
                                    </p:set>
                                    <p:anim calcmode="lin" valueType="num">
                                      <p:cBhvr>
                                        <p:cTn id="69" dur="500" fill="hold"/>
                                        <p:tgtEl>
                                          <p:spTgt spid="988179"/>
                                        </p:tgtEl>
                                        <p:attrNameLst>
                                          <p:attrName>ppt_w</p:attrName>
                                        </p:attrNameLst>
                                      </p:cBhvr>
                                      <p:tavLst>
                                        <p:tav tm="0">
                                          <p:val>
                                            <p:strVal val="#ppt_w"/>
                                          </p:val>
                                        </p:tav>
                                        <p:tav tm="100000">
                                          <p:val>
                                            <p:strVal val="#ppt_w"/>
                                          </p:val>
                                        </p:tav>
                                      </p:tavLst>
                                    </p:anim>
                                    <p:anim calcmode="lin" valueType="num">
                                      <p:cBhvr>
                                        <p:cTn id="70" dur="500" fill="hold"/>
                                        <p:tgtEl>
                                          <p:spTgt spid="988179"/>
                                        </p:tgtEl>
                                        <p:attrNameLst>
                                          <p:attrName>ppt_h</p:attrName>
                                        </p:attrNameLst>
                                      </p:cBhvr>
                                      <p:tavLst>
                                        <p:tav tm="0" fmla="#ppt_h*sin(2.5*pi*$)">
                                          <p:val>
                                            <p:fltVal val="0"/>
                                          </p:val>
                                        </p:tav>
                                        <p:tav tm="100000">
                                          <p:val>
                                            <p:fltVal val="1"/>
                                          </p:val>
                                        </p:tav>
                                      </p:tavLst>
                                    </p:anim>
                                  </p:childTnLst>
                                </p:cTn>
                              </p:par>
                            </p:childTnLst>
                          </p:cTn>
                        </p:par>
                        <p:par>
                          <p:cTn id="71" fill="hold" nodeType="afterGroup">
                            <p:stCondLst>
                              <p:cond delay="6500"/>
                            </p:stCondLst>
                            <p:childTnLst>
                              <p:par>
                                <p:cTn id="72" presetID="18" presetClass="entr" presetSubtype="3" fill="hold" grpId="0" nodeType="afterEffect">
                                  <p:stCondLst>
                                    <p:cond delay="0"/>
                                  </p:stCondLst>
                                  <p:childTnLst>
                                    <p:set>
                                      <p:cBhvr>
                                        <p:cTn id="73" dur="1" fill="hold">
                                          <p:stCondLst>
                                            <p:cond delay="0"/>
                                          </p:stCondLst>
                                        </p:cTn>
                                        <p:tgtEl>
                                          <p:spTgt spid="988171"/>
                                        </p:tgtEl>
                                        <p:attrNameLst>
                                          <p:attrName>style.visibility</p:attrName>
                                        </p:attrNameLst>
                                      </p:cBhvr>
                                      <p:to>
                                        <p:strVal val="visible"/>
                                      </p:to>
                                    </p:set>
                                    <p:animEffect transition="in" filter="strips(upRight)">
                                      <p:cBhvr>
                                        <p:cTn id="74" dur="500"/>
                                        <p:tgtEl>
                                          <p:spTgt spid="988171"/>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988172"/>
                                        </p:tgtEl>
                                        <p:attrNameLst>
                                          <p:attrName>style.visibility</p:attrName>
                                        </p:attrNameLst>
                                      </p:cBhvr>
                                      <p:to>
                                        <p:strVal val="visible"/>
                                      </p:to>
                                    </p:set>
                                    <p:animEffect transition="in" filter="dissolve">
                                      <p:cBhvr>
                                        <p:cTn id="77" dur="500"/>
                                        <p:tgtEl>
                                          <p:spTgt spid="988172"/>
                                        </p:tgtEl>
                                      </p:cBhvr>
                                    </p:animEffect>
                                  </p:childTnLst>
                                </p:cTn>
                              </p:par>
                            </p:childTnLst>
                          </p:cTn>
                        </p:par>
                        <p:par>
                          <p:cTn id="78" fill="hold" nodeType="afterGroup">
                            <p:stCondLst>
                              <p:cond delay="7000"/>
                            </p:stCondLst>
                            <p:childTnLst>
                              <p:par>
                                <p:cTn id="79" presetID="18" presetClass="entr" presetSubtype="6" fill="hold" grpId="0" nodeType="afterEffect">
                                  <p:stCondLst>
                                    <p:cond delay="0"/>
                                  </p:stCondLst>
                                  <p:childTnLst>
                                    <p:set>
                                      <p:cBhvr>
                                        <p:cTn id="80" dur="1" fill="hold">
                                          <p:stCondLst>
                                            <p:cond delay="0"/>
                                          </p:stCondLst>
                                        </p:cTn>
                                        <p:tgtEl>
                                          <p:spTgt spid="988177"/>
                                        </p:tgtEl>
                                        <p:attrNameLst>
                                          <p:attrName>style.visibility</p:attrName>
                                        </p:attrNameLst>
                                      </p:cBhvr>
                                      <p:to>
                                        <p:strVal val="visible"/>
                                      </p:to>
                                    </p:set>
                                    <p:animEffect transition="in" filter="strips(downRight)">
                                      <p:cBhvr>
                                        <p:cTn id="81" dur="500"/>
                                        <p:tgtEl>
                                          <p:spTgt spid="988177"/>
                                        </p:tgtEl>
                                      </p:cBhvr>
                                    </p:animEffect>
                                  </p:childTnLst>
                                </p:cTn>
                              </p:par>
                              <p:par>
                                <p:cTn id="82" presetID="18" presetClass="entr" presetSubtype="6" fill="hold" grpId="0" nodeType="withEffect">
                                  <p:stCondLst>
                                    <p:cond delay="0"/>
                                  </p:stCondLst>
                                  <p:childTnLst>
                                    <p:set>
                                      <p:cBhvr>
                                        <p:cTn id="83" dur="1" fill="hold">
                                          <p:stCondLst>
                                            <p:cond delay="0"/>
                                          </p:stCondLst>
                                        </p:cTn>
                                        <p:tgtEl>
                                          <p:spTgt spid="988176"/>
                                        </p:tgtEl>
                                        <p:attrNameLst>
                                          <p:attrName>style.visibility</p:attrName>
                                        </p:attrNameLst>
                                      </p:cBhvr>
                                      <p:to>
                                        <p:strVal val="visible"/>
                                      </p:to>
                                    </p:set>
                                    <p:animEffect transition="in" filter="strips(downRight)">
                                      <p:cBhvr>
                                        <p:cTn id="84" dur="500"/>
                                        <p:tgtEl>
                                          <p:spTgt spid="988176"/>
                                        </p:tgtEl>
                                      </p:cBhvr>
                                    </p:animEffect>
                                  </p:childTnLst>
                                </p:cTn>
                              </p:par>
                            </p:childTnLst>
                          </p:cTn>
                        </p:par>
                        <p:par>
                          <p:cTn id="85" fill="hold" nodeType="afterGroup">
                            <p:stCondLst>
                              <p:cond delay="7500"/>
                            </p:stCondLst>
                            <p:childTnLst>
                              <p:par>
                                <p:cTn id="86" presetID="29" presetClass="entr" presetSubtype="0" fill="hold" grpId="0" nodeType="afterEffect">
                                  <p:stCondLst>
                                    <p:cond delay="0"/>
                                  </p:stCondLst>
                                  <p:childTnLst>
                                    <p:set>
                                      <p:cBhvr>
                                        <p:cTn id="87" dur="1" fill="hold">
                                          <p:stCondLst>
                                            <p:cond delay="0"/>
                                          </p:stCondLst>
                                        </p:cTn>
                                        <p:tgtEl>
                                          <p:spTgt spid="988163"/>
                                        </p:tgtEl>
                                        <p:attrNameLst>
                                          <p:attrName>style.visibility</p:attrName>
                                        </p:attrNameLst>
                                      </p:cBhvr>
                                      <p:to>
                                        <p:strVal val="visible"/>
                                      </p:to>
                                    </p:set>
                                    <p:anim calcmode="lin" valueType="num">
                                      <p:cBhvr>
                                        <p:cTn id="88" dur="500" fill="hold"/>
                                        <p:tgtEl>
                                          <p:spTgt spid="988163"/>
                                        </p:tgtEl>
                                        <p:attrNameLst>
                                          <p:attrName>ppt_x</p:attrName>
                                        </p:attrNameLst>
                                      </p:cBhvr>
                                      <p:tavLst>
                                        <p:tav tm="0">
                                          <p:val>
                                            <p:strVal val="#ppt_x-.2"/>
                                          </p:val>
                                        </p:tav>
                                        <p:tav tm="100000">
                                          <p:val>
                                            <p:strVal val="#ppt_x"/>
                                          </p:val>
                                        </p:tav>
                                      </p:tavLst>
                                    </p:anim>
                                    <p:anim calcmode="lin" valueType="num">
                                      <p:cBhvr>
                                        <p:cTn id="89" dur="500" fill="hold"/>
                                        <p:tgtEl>
                                          <p:spTgt spid="988163"/>
                                        </p:tgtEl>
                                        <p:attrNameLst>
                                          <p:attrName>ppt_y</p:attrName>
                                        </p:attrNameLst>
                                      </p:cBhvr>
                                      <p:tavLst>
                                        <p:tav tm="0">
                                          <p:val>
                                            <p:strVal val="#ppt_y"/>
                                          </p:val>
                                        </p:tav>
                                        <p:tav tm="100000">
                                          <p:val>
                                            <p:strVal val="#ppt_y"/>
                                          </p:val>
                                        </p:tav>
                                      </p:tavLst>
                                    </p:anim>
                                    <p:animEffect transition="in" filter="wipe(right)" prLst="gradientSize: 0.1">
                                      <p:cBhvr>
                                        <p:cTn id="90" dur="500"/>
                                        <p:tgtEl>
                                          <p:spTgt spid="988163"/>
                                        </p:tgtEl>
                                      </p:cBhvr>
                                    </p:animEffect>
                                  </p:childTnLst>
                                </p:cTn>
                              </p:par>
                            </p:childTnLst>
                          </p:cTn>
                        </p:par>
                        <p:par>
                          <p:cTn id="91" fill="hold" nodeType="afterGroup">
                            <p:stCondLst>
                              <p:cond delay="8000"/>
                            </p:stCondLst>
                            <p:childTnLst>
                              <p:par>
                                <p:cTn id="92" presetID="18" presetClass="entr" presetSubtype="3" fill="hold" grpId="0" nodeType="afterEffect">
                                  <p:stCondLst>
                                    <p:cond delay="0"/>
                                  </p:stCondLst>
                                  <p:childTnLst>
                                    <p:set>
                                      <p:cBhvr>
                                        <p:cTn id="93" dur="1" fill="hold">
                                          <p:stCondLst>
                                            <p:cond delay="0"/>
                                          </p:stCondLst>
                                        </p:cTn>
                                        <p:tgtEl>
                                          <p:spTgt spid="988178"/>
                                        </p:tgtEl>
                                        <p:attrNameLst>
                                          <p:attrName>style.visibility</p:attrName>
                                        </p:attrNameLst>
                                      </p:cBhvr>
                                      <p:to>
                                        <p:strVal val="visible"/>
                                      </p:to>
                                    </p:set>
                                    <p:animEffect transition="in" filter="strips(upRight)">
                                      <p:cBhvr>
                                        <p:cTn id="94" dur="500"/>
                                        <p:tgtEl>
                                          <p:spTgt spid="988178"/>
                                        </p:tgtEl>
                                      </p:cBhvr>
                                    </p:animEffect>
                                  </p:childTnLst>
                                </p:cTn>
                              </p:par>
                            </p:childTnLst>
                          </p:cTn>
                        </p:par>
                        <p:par>
                          <p:cTn id="95" fill="hold" nodeType="afterGroup">
                            <p:stCondLst>
                              <p:cond delay="8500"/>
                            </p:stCondLst>
                            <p:childTnLst>
                              <p:par>
                                <p:cTn id="96" presetID="29" presetClass="entr" presetSubtype="0" fill="hold" grpId="0" nodeType="afterEffect">
                                  <p:stCondLst>
                                    <p:cond delay="0"/>
                                  </p:stCondLst>
                                  <p:childTnLst>
                                    <p:set>
                                      <p:cBhvr>
                                        <p:cTn id="97" dur="1" fill="hold">
                                          <p:stCondLst>
                                            <p:cond delay="0"/>
                                          </p:stCondLst>
                                        </p:cTn>
                                        <p:tgtEl>
                                          <p:spTgt spid="988164"/>
                                        </p:tgtEl>
                                        <p:attrNameLst>
                                          <p:attrName>style.visibility</p:attrName>
                                        </p:attrNameLst>
                                      </p:cBhvr>
                                      <p:to>
                                        <p:strVal val="visible"/>
                                      </p:to>
                                    </p:set>
                                    <p:anim calcmode="lin" valueType="num">
                                      <p:cBhvr>
                                        <p:cTn id="98" dur="1000" fill="hold"/>
                                        <p:tgtEl>
                                          <p:spTgt spid="988164"/>
                                        </p:tgtEl>
                                        <p:attrNameLst>
                                          <p:attrName>ppt_x</p:attrName>
                                        </p:attrNameLst>
                                      </p:cBhvr>
                                      <p:tavLst>
                                        <p:tav tm="0">
                                          <p:val>
                                            <p:strVal val="#ppt_x-.2"/>
                                          </p:val>
                                        </p:tav>
                                        <p:tav tm="100000">
                                          <p:val>
                                            <p:strVal val="#ppt_x"/>
                                          </p:val>
                                        </p:tav>
                                      </p:tavLst>
                                    </p:anim>
                                    <p:anim calcmode="lin" valueType="num">
                                      <p:cBhvr>
                                        <p:cTn id="99" dur="1000" fill="hold"/>
                                        <p:tgtEl>
                                          <p:spTgt spid="988164"/>
                                        </p:tgtEl>
                                        <p:attrNameLst>
                                          <p:attrName>ppt_y</p:attrName>
                                        </p:attrNameLst>
                                      </p:cBhvr>
                                      <p:tavLst>
                                        <p:tav tm="0">
                                          <p:val>
                                            <p:strVal val="#ppt_y"/>
                                          </p:val>
                                        </p:tav>
                                        <p:tav tm="100000">
                                          <p:val>
                                            <p:strVal val="#ppt_y"/>
                                          </p:val>
                                        </p:tav>
                                      </p:tavLst>
                                    </p:anim>
                                    <p:animEffect transition="in" filter="wipe(right)" prLst="gradientSize: 0.1">
                                      <p:cBhvr>
                                        <p:cTn id="100" dur="1000"/>
                                        <p:tgtEl>
                                          <p:spTgt spid="988164"/>
                                        </p:tgtEl>
                                      </p:cBhvr>
                                    </p:animEffect>
                                  </p:childTnLst>
                                </p:cTn>
                              </p:par>
                            </p:childTnLst>
                          </p:cTn>
                        </p:par>
                        <p:par>
                          <p:cTn id="101" fill="hold" nodeType="afterGroup">
                            <p:stCondLst>
                              <p:cond delay="9500"/>
                            </p:stCondLst>
                            <p:childTnLst>
                              <p:par>
                                <p:cTn id="102" presetID="18" presetClass="entr" presetSubtype="6" fill="hold" grpId="0" nodeType="afterEffect">
                                  <p:stCondLst>
                                    <p:cond delay="0"/>
                                  </p:stCondLst>
                                  <p:childTnLst>
                                    <p:set>
                                      <p:cBhvr>
                                        <p:cTn id="103" dur="1" fill="hold">
                                          <p:stCondLst>
                                            <p:cond delay="0"/>
                                          </p:stCondLst>
                                        </p:cTn>
                                        <p:tgtEl>
                                          <p:spTgt spid="988162"/>
                                        </p:tgtEl>
                                        <p:attrNameLst>
                                          <p:attrName>style.visibility</p:attrName>
                                        </p:attrNameLst>
                                      </p:cBhvr>
                                      <p:to>
                                        <p:strVal val="visible"/>
                                      </p:to>
                                    </p:set>
                                    <p:animEffect transition="in" filter="strips(downRight)">
                                      <p:cBhvr>
                                        <p:cTn id="104" dur="500"/>
                                        <p:tgtEl>
                                          <p:spTgt spid="98816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988175"/>
                                        </p:tgtEl>
                                        <p:attrNameLst>
                                          <p:attrName>style.visibility</p:attrName>
                                        </p:attrNameLst>
                                      </p:cBhvr>
                                      <p:to>
                                        <p:strVal val="visible"/>
                                      </p:to>
                                    </p:set>
                                    <p:animEffect transition="in" filter="dissolve">
                                      <p:cBhvr>
                                        <p:cTn id="107" dur="500"/>
                                        <p:tgtEl>
                                          <p:spTgt spid="988175"/>
                                        </p:tgtEl>
                                      </p:cBhvr>
                                    </p:animEffect>
                                  </p:childTnLst>
                                </p:cTn>
                              </p:par>
                            </p:childTnLst>
                          </p:cTn>
                        </p:par>
                        <p:par>
                          <p:cTn id="108" fill="hold" nodeType="afterGroup">
                            <p:stCondLst>
                              <p:cond delay="10000"/>
                            </p:stCondLst>
                            <p:childTnLst>
                              <p:par>
                                <p:cTn id="109" presetID="29" presetClass="entr" presetSubtype="0" fill="hold" grpId="0" nodeType="afterEffect">
                                  <p:stCondLst>
                                    <p:cond delay="0"/>
                                  </p:stCondLst>
                                  <p:childTnLst>
                                    <p:set>
                                      <p:cBhvr>
                                        <p:cTn id="110" dur="1" fill="hold">
                                          <p:stCondLst>
                                            <p:cond delay="0"/>
                                          </p:stCondLst>
                                        </p:cTn>
                                        <p:tgtEl>
                                          <p:spTgt spid="988168"/>
                                        </p:tgtEl>
                                        <p:attrNameLst>
                                          <p:attrName>style.visibility</p:attrName>
                                        </p:attrNameLst>
                                      </p:cBhvr>
                                      <p:to>
                                        <p:strVal val="visible"/>
                                      </p:to>
                                    </p:set>
                                    <p:anim calcmode="lin" valueType="num">
                                      <p:cBhvr>
                                        <p:cTn id="111" dur="500" fill="hold"/>
                                        <p:tgtEl>
                                          <p:spTgt spid="988168"/>
                                        </p:tgtEl>
                                        <p:attrNameLst>
                                          <p:attrName>ppt_x</p:attrName>
                                        </p:attrNameLst>
                                      </p:cBhvr>
                                      <p:tavLst>
                                        <p:tav tm="0">
                                          <p:val>
                                            <p:strVal val="#ppt_x-.2"/>
                                          </p:val>
                                        </p:tav>
                                        <p:tav tm="100000">
                                          <p:val>
                                            <p:strVal val="#ppt_x"/>
                                          </p:val>
                                        </p:tav>
                                      </p:tavLst>
                                    </p:anim>
                                    <p:anim calcmode="lin" valueType="num">
                                      <p:cBhvr>
                                        <p:cTn id="112" dur="500" fill="hold"/>
                                        <p:tgtEl>
                                          <p:spTgt spid="988168"/>
                                        </p:tgtEl>
                                        <p:attrNameLst>
                                          <p:attrName>ppt_y</p:attrName>
                                        </p:attrNameLst>
                                      </p:cBhvr>
                                      <p:tavLst>
                                        <p:tav tm="0">
                                          <p:val>
                                            <p:strVal val="#ppt_y"/>
                                          </p:val>
                                        </p:tav>
                                        <p:tav tm="100000">
                                          <p:val>
                                            <p:strVal val="#ppt_y"/>
                                          </p:val>
                                        </p:tav>
                                      </p:tavLst>
                                    </p:anim>
                                    <p:animEffect transition="in" filter="wipe(right)" prLst="gradientSize: 0.1">
                                      <p:cBhvr>
                                        <p:cTn id="113" dur="500"/>
                                        <p:tgtEl>
                                          <p:spTgt spid="988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2" grpId="0" animBg="1"/>
      <p:bldP spid="988163" grpId="0" animBg="1"/>
      <p:bldP spid="988164" grpId="0" animBg="1"/>
      <p:bldP spid="988165" grpId="0" animBg="1"/>
      <p:bldP spid="988166" grpId="0" animBg="1"/>
      <p:bldP spid="988167" grpId="0" animBg="1"/>
      <p:bldP spid="988168" grpId="0" animBg="1"/>
      <p:bldP spid="988169" grpId="0" animBg="1"/>
      <p:bldP spid="988170" grpId="0" animBg="1"/>
      <p:bldP spid="988171" grpId="0" animBg="1"/>
      <p:bldP spid="988172" grpId="0"/>
      <p:bldP spid="988173" grpId="0" animBg="1"/>
      <p:bldP spid="988174" grpId="0" animBg="1"/>
      <p:bldP spid="988175" grpId="0"/>
      <p:bldP spid="988176" grpId="0" animBg="1"/>
      <p:bldP spid="988177" grpId="0" animBg="1"/>
      <p:bldP spid="988178" grpId="0" animBg="1"/>
      <p:bldP spid="988179" grpId="0" animBg="1"/>
      <p:bldP spid="988182" grpId="0" animBg="1"/>
      <p:bldP spid="988183" grpId="0" animBg="1"/>
      <p:bldP spid="988184" grpId="0" animBg="1"/>
      <p:bldP spid="988185" grpId="0" animBg="1"/>
      <p:bldP spid="98818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4941" name="Group 29"/>
          <p:cNvGrpSpPr>
            <a:grpSpLocks/>
          </p:cNvGrpSpPr>
          <p:nvPr/>
        </p:nvGrpSpPr>
        <p:grpSpPr bwMode="auto">
          <a:xfrm>
            <a:off x="4419600" y="5037138"/>
            <a:ext cx="1338263" cy="284162"/>
            <a:chOff x="2784" y="3173"/>
            <a:chExt cx="843" cy="179"/>
          </a:xfrm>
        </p:grpSpPr>
        <p:sp>
          <p:nvSpPr>
            <p:cNvPr id="557087" name="Line 30"/>
            <p:cNvSpPr>
              <a:spLocks noChangeShapeType="1"/>
            </p:cNvSpPr>
            <p:nvPr/>
          </p:nvSpPr>
          <p:spPr bwMode="auto">
            <a:xfrm>
              <a:off x="3312" y="3263"/>
              <a:ext cx="31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57088" name="Text Box 31"/>
            <p:cNvSpPr txBox="1">
              <a:spLocks noChangeArrowheads="1"/>
            </p:cNvSpPr>
            <p:nvPr/>
          </p:nvSpPr>
          <p:spPr bwMode="auto">
            <a:xfrm>
              <a:off x="3056" y="3173"/>
              <a:ext cx="291"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YA</a:t>
              </a:r>
              <a:endParaRPr lang="id-ID" sz="1800">
                <a:solidFill>
                  <a:srgbClr val="000000"/>
                </a:solidFill>
                <a:latin typeface="Tahoma" charset="0"/>
                <a:ea typeface="MS PGothic" charset="0"/>
              </a:endParaRPr>
            </a:p>
          </p:txBody>
        </p:sp>
        <p:sp>
          <p:nvSpPr>
            <p:cNvPr id="557089" name="Line 32"/>
            <p:cNvSpPr>
              <a:spLocks noChangeShapeType="1"/>
            </p:cNvSpPr>
            <p:nvPr/>
          </p:nvSpPr>
          <p:spPr bwMode="auto">
            <a:xfrm>
              <a:off x="2784" y="3263"/>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934946" name="Freeform 34"/>
          <p:cNvSpPr>
            <a:spLocks/>
          </p:cNvSpPr>
          <p:nvPr/>
        </p:nvSpPr>
        <p:spPr bwMode="auto">
          <a:xfrm>
            <a:off x="5334000" y="4103688"/>
            <a:ext cx="2809875" cy="392112"/>
          </a:xfrm>
          <a:custGeom>
            <a:avLst/>
            <a:gdLst>
              <a:gd name="T0" fmla="*/ 0 w 2843"/>
              <a:gd name="T1" fmla="*/ 2147483646 h 214"/>
              <a:gd name="T2" fmla="*/ 2147483646 w 2843"/>
              <a:gd name="T3" fmla="*/ 0 h 214"/>
              <a:gd name="T4" fmla="*/ 2147483646 w 2843"/>
              <a:gd name="T5" fmla="*/ 2147483646 h 214"/>
              <a:gd name="T6" fmla="*/ 0 60000 65536"/>
              <a:gd name="T7" fmla="*/ 0 60000 65536"/>
              <a:gd name="T8" fmla="*/ 0 60000 65536"/>
            </a:gdLst>
            <a:ahLst/>
            <a:cxnLst>
              <a:cxn ang="T6">
                <a:pos x="T0" y="T1"/>
              </a:cxn>
              <a:cxn ang="T7">
                <a:pos x="T2" y="T3"/>
              </a:cxn>
              <a:cxn ang="T8">
                <a:pos x="T4" y="T5"/>
              </a:cxn>
            </a:cxnLst>
            <a:rect l="0" t="0" r="r" b="b"/>
            <a:pathLst>
              <a:path w="2843" h="214">
                <a:moveTo>
                  <a:pt x="0" y="4"/>
                </a:moveTo>
                <a:lnTo>
                  <a:pt x="2843" y="0"/>
                </a:lnTo>
                <a:lnTo>
                  <a:pt x="2843" y="214"/>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4947" name="Text Box 35"/>
          <p:cNvSpPr txBox="1">
            <a:spLocks noChangeArrowheads="1"/>
          </p:cNvSpPr>
          <p:nvPr/>
        </p:nvSpPr>
        <p:spPr bwMode="auto">
          <a:xfrm>
            <a:off x="4641850" y="3933825"/>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TIDAK</a:t>
            </a:r>
            <a:endParaRPr lang="id-ID" sz="1800">
              <a:solidFill>
                <a:srgbClr val="000000"/>
              </a:solidFill>
              <a:latin typeface="Tahoma" charset="0"/>
              <a:ea typeface="MS PGothic" charset="0"/>
            </a:endParaRPr>
          </a:p>
        </p:txBody>
      </p:sp>
      <p:sp>
        <p:nvSpPr>
          <p:cNvPr id="934948" name="Freeform 36"/>
          <p:cNvSpPr>
            <a:spLocks/>
          </p:cNvSpPr>
          <p:nvPr/>
        </p:nvSpPr>
        <p:spPr bwMode="auto">
          <a:xfrm>
            <a:off x="3733800" y="4103688"/>
            <a:ext cx="1006475" cy="544512"/>
          </a:xfrm>
          <a:custGeom>
            <a:avLst/>
            <a:gdLst>
              <a:gd name="T0" fmla="*/ 0 w 336"/>
              <a:gd name="T1" fmla="*/ 2147483646 h 240"/>
              <a:gd name="T2" fmla="*/ 0 w 336"/>
              <a:gd name="T3" fmla="*/ 0 h 240"/>
              <a:gd name="T4" fmla="*/ 2147483646 w 336"/>
              <a:gd name="T5" fmla="*/ 0 h 240"/>
              <a:gd name="T6" fmla="*/ 0 60000 65536"/>
              <a:gd name="T7" fmla="*/ 0 60000 65536"/>
              <a:gd name="T8" fmla="*/ 0 60000 65536"/>
            </a:gdLst>
            <a:ahLst/>
            <a:cxnLst>
              <a:cxn ang="T6">
                <a:pos x="T0" y="T1"/>
              </a:cxn>
              <a:cxn ang="T7">
                <a:pos x="T2" y="T3"/>
              </a:cxn>
              <a:cxn ang="T8">
                <a:pos x="T4" y="T5"/>
              </a:cxn>
            </a:cxnLst>
            <a:rect l="0" t="0" r="r" b="b"/>
            <a:pathLst>
              <a:path w="336" h="240">
                <a:moveTo>
                  <a:pt x="0" y="240"/>
                </a:moveTo>
                <a:lnTo>
                  <a:pt x="0" y="0"/>
                </a:lnTo>
                <a:lnTo>
                  <a:pt x="33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4914" name="Rectangle 2"/>
          <p:cNvSpPr>
            <a:spLocks noChangeArrowheads="1"/>
          </p:cNvSpPr>
          <p:nvPr/>
        </p:nvSpPr>
        <p:spPr bwMode="auto">
          <a:xfrm>
            <a:off x="1863725" y="2654300"/>
            <a:ext cx="1244600" cy="1138238"/>
          </a:xfrm>
          <a:prstGeom prst="rect">
            <a:avLst/>
          </a:prstGeom>
          <a:solidFill>
            <a:srgbClr val="0066FF"/>
          </a:solidFill>
          <a:ln w="28575">
            <a:solidFill>
              <a:schemeClr val="tx1"/>
            </a:solidFill>
            <a:miter lim="800000"/>
            <a:headEnd/>
            <a:tailEnd/>
          </a:ln>
        </p:spPr>
        <p:txBody>
          <a:bodyPr lIns="36000" tIns="10800" rIns="36000" bIns="10800" anchor="ctr" anchorCtr="1"/>
          <a:lstStyle/>
          <a:p>
            <a:pPr algn="ctr"/>
            <a:r>
              <a:rPr lang="id-ID" sz="3000" b="1">
                <a:solidFill>
                  <a:srgbClr val="FFFFFF"/>
                </a:solidFill>
              </a:rPr>
              <a:t>DPR</a:t>
            </a:r>
            <a:endParaRPr lang="id-ID" sz="1800">
              <a:solidFill>
                <a:srgbClr val="FFFFFF"/>
              </a:solidFill>
            </a:endParaRPr>
          </a:p>
        </p:txBody>
      </p:sp>
      <p:sp>
        <p:nvSpPr>
          <p:cNvPr id="934915" name="Rectangle 3"/>
          <p:cNvSpPr>
            <a:spLocks noChangeArrowheads="1"/>
          </p:cNvSpPr>
          <p:nvPr/>
        </p:nvSpPr>
        <p:spPr bwMode="auto">
          <a:xfrm>
            <a:off x="263525" y="2654300"/>
            <a:ext cx="1231900" cy="1138238"/>
          </a:xfrm>
          <a:prstGeom prst="rect">
            <a:avLst/>
          </a:prstGeom>
          <a:solidFill>
            <a:srgbClr val="0066FF"/>
          </a:solidFill>
          <a:ln w="28575">
            <a:solidFill>
              <a:schemeClr val="tx1"/>
            </a:solidFill>
            <a:miter lim="800000"/>
            <a:headEnd/>
            <a:tailEnd/>
          </a:ln>
        </p:spPr>
        <p:txBody>
          <a:bodyPr lIns="36000" tIns="10800" rIns="36000" bIns="10800" anchor="ctr" anchorCtr="1"/>
          <a:lstStyle/>
          <a:p>
            <a:pPr algn="ctr"/>
            <a:r>
              <a:rPr lang="en-US" sz="2000" b="1">
                <a:solidFill>
                  <a:srgbClr val="FFFFFF"/>
                </a:solidFill>
                <a:latin typeface="Trebuchet MS" charset="0"/>
              </a:rPr>
              <a:t>P</a:t>
            </a:r>
            <a:r>
              <a:rPr lang="id-ID" sz="2000" b="1">
                <a:solidFill>
                  <a:srgbClr val="FFFFFF"/>
                </a:solidFill>
                <a:latin typeface="Trebuchet MS" charset="0"/>
              </a:rPr>
              <a:t>residen</a:t>
            </a:r>
            <a:endParaRPr lang="id-ID" sz="2000">
              <a:solidFill>
                <a:srgbClr val="FFFFFF"/>
              </a:solidFill>
            </a:endParaRPr>
          </a:p>
        </p:txBody>
      </p:sp>
      <p:grpSp>
        <p:nvGrpSpPr>
          <p:cNvPr id="934916" name="Group 4"/>
          <p:cNvGrpSpPr>
            <a:grpSpLocks/>
          </p:cNvGrpSpPr>
          <p:nvPr/>
        </p:nvGrpSpPr>
        <p:grpSpPr bwMode="auto">
          <a:xfrm>
            <a:off x="957263" y="892175"/>
            <a:ext cx="1481137" cy="1457325"/>
            <a:chOff x="603" y="586"/>
            <a:chExt cx="885" cy="918"/>
          </a:xfrm>
        </p:grpSpPr>
        <p:sp>
          <p:nvSpPr>
            <p:cNvPr id="557085" name="AutoShape 5"/>
            <p:cNvSpPr>
              <a:spLocks noChangeArrowheads="1"/>
            </p:cNvSpPr>
            <p:nvPr/>
          </p:nvSpPr>
          <p:spPr bwMode="auto">
            <a:xfrm>
              <a:off x="603" y="586"/>
              <a:ext cx="885" cy="918"/>
            </a:xfrm>
            <a:prstGeom prst="roundRect">
              <a:avLst>
                <a:gd name="adj" fmla="val 16667"/>
              </a:avLst>
            </a:prstGeom>
            <a:solidFill>
              <a:srgbClr val="FFFF99"/>
            </a:solidFill>
            <a:ln w="12700">
              <a:solidFill>
                <a:schemeClr val="tx1"/>
              </a:solidFill>
              <a:round/>
              <a:headEnd/>
              <a:tailEnd/>
            </a:ln>
          </p:spPr>
          <p:txBody>
            <a:bodyPr lIns="9144" rIns="9144" anchorCtr="1"/>
            <a:lstStyle/>
            <a:p>
              <a:pPr algn="ctr"/>
              <a:r>
                <a:rPr lang="id-ID" sz="1400" b="1"/>
                <a:t>mengajukan</a:t>
              </a:r>
            </a:p>
            <a:p>
              <a:pPr algn="ctr"/>
              <a:r>
                <a:rPr lang="id-ID"/>
                <a:t>[Pasal 23 (2)</a:t>
              </a:r>
              <a:r>
                <a:rPr lang="en-US"/>
                <a:t>***</a:t>
              </a:r>
              <a:r>
                <a:rPr lang="id-ID"/>
                <a:t>]</a:t>
              </a:r>
            </a:p>
          </p:txBody>
        </p:sp>
        <p:sp>
          <p:nvSpPr>
            <p:cNvPr id="557086" name="AutoShape 6"/>
            <p:cNvSpPr>
              <a:spLocks noChangeArrowheads="1"/>
            </p:cNvSpPr>
            <p:nvPr/>
          </p:nvSpPr>
          <p:spPr bwMode="auto">
            <a:xfrm>
              <a:off x="690" y="1209"/>
              <a:ext cx="726" cy="275"/>
            </a:xfrm>
            <a:prstGeom prst="foldedCorner">
              <a:avLst>
                <a:gd name="adj" fmla="val 26431"/>
              </a:avLst>
            </a:prstGeom>
            <a:solidFill>
              <a:schemeClr val="bg1"/>
            </a:solidFill>
            <a:ln w="9525">
              <a:solidFill>
                <a:srgbClr val="000000"/>
              </a:solidFill>
              <a:round/>
              <a:headEnd/>
              <a:tailEnd/>
            </a:ln>
          </p:spPr>
          <p:txBody>
            <a:bodyPr/>
            <a:lstStyle/>
            <a:p>
              <a:pPr algn="ctr"/>
              <a:endParaRPr lang="id-ID" sz="300" dirty="0"/>
            </a:p>
            <a:p>
              <a:pPr algn="ctr"/>
              <a:r>
                <a:rPr lang="id-ID" sz="2000" b="1" dirty="0"/>
                <a:t>RAPBN</a:t>
              </a:r>
              <a:endParaRPr lang="id-ID" sz="1800" dirty="0"/>
            </a:p>
          </p:txBody>
        </p:sp>
      </p:grpSp>
      <p:grpSp>
        <p:nvGrpSpPr>
          <p:cNvPr id="934919" name="Group 7"/>
          <p:cNvGrpSpPr>
            <a:grpSpLocks/>
          </p:cNvGrpSpPr>
          <p:nvPr/>
        </p:nvGrpSpPr>
        <p:grpSpPr bwMode="auto">
          <a:xfrm>
            <a:off x="2943225" y="4557713"/>
            <a:ext cx="1600200" cy="1227137"/>
            <a:chOff x="4158" y="2874"/>
            <a:chExt cx="3304" cy="2963"/>
          </a:xfrm>
        </p:grpSpPr>
        <p:sp>
          <p:nvSpPr>
            <p:cNvPr id="557083" name="AutoShape 8"/>
            <p:cNvSpPr>
              <a:spLocks noChangeArrowheads="1"/>
            </p:cNvSpPr>
            <p:nvPr/>
          </p:nvSpPr>
          <p:spPr bwMode="auto">
            <a:xfrm>
              <a:off x="4158" y="2874"/>
              <a:ext cx="3304" cy="2963"/>
            </a:xfrm>
            <a:prstGeom prst="diamond">
              <a:avLst/>
            </a:prstGeom>
            <a:solidFill>
              <a:srgbClr val="008000"/>
            </a:solidFill>
            <a:ln w="19050">
              <a:solidFill>
                <a:schemeClr val="tx1"/>
              </a:solidFill>
              <a:miter lim="800000"/>
              <a:headEnd/>
              <a:tailEnd/>
            </a:ln>
          </p:spPr>
          <p:txBody>
            <a:bodyPr anchor="ctr" anchorCtr="1"/>
            <a:lstStyle/>
            <a:p>
              <a:pPr algn="ctr"/>
              <a:r>
                <a:rPr lang="id-ID" sz="900" b="1"/>
                <a:t> </a:t>
              </a:r>
              <a:endParaRPr lang="id-ID" sz="1800" b="1"/>
            </a:p>
          </p:txBody>
        </p:sp>
        <p:sp>
          <p:nvSpPr>
            <p:cNvPr id="557084" name="Text Box 9"/>
            <p:cNvSpPr txBox="1">
              <a:spLocks noChangeArrowheads="1"/>
            </p:cNvSpPr>
            <p:nvPr/>
          </p:nvSpPr>
          <p:spPr bwMode="auto">
            <a:xfrm>
              <a:off x="4444" y="3162"/>
              <a:ext cx="2657" cy="2344"/>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9050">
                  <a:solidFill>
                    <a:schemeClr val="tx1"/>
                  </a:solidFill>
                  <a:miter lim="800000"/>
                  <a:headEnd/>
                  <a:tailEnd/>
                </a14:hiddenLine>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FFFFFF"/>
                  </a:solidFill>
                  <a:latin typeface="Tahoma" charset="0"/>
                  <a:ea typeface="MS PGothic" charset="0"/>
                </a:rPr>
                <a:t>persetujuan</a:t>
              </a:r>
              <a:endParaRPr lang="id-ID" sz="1800" b="1">
                <a:solidFill>
                  <a:srgbClr val="FFFFFF"/>
                </a:solidFill>
                <a:latin typeface="Tahoma" charset="0"/>
                <a:ea typeface="MS PGothic" charset="0"/>
              </a:endParaRPr>
            </a:p>
          </p:txBody>
        </p:sp>
      </p:grpSp>
      <p:sp>
        <p:nvSpPr>
          <p:cNvPr id="934922" name="Rectangle 10"/>
          <p:cNvSpPr>
            <a:spLocks noChangeArrowheads="1"/>
          </p:cNvSpPr>
          <p:nvPr/>
        </p:nvSpPr>
        <p:spPr bwMode="auto">
          <a:xfrm>
            <a:off x="5727700" y="2654300"/>
            <a:ext cx="1244600" cy="1138238"/>
          </a:xfrm>
          <a:prstGeom prst="rect">
            <a:avLst/>
          </a:prstGeom>
          <a:solidFill>
            <a:srgbClr val="0066FF"/>
          </a:solidFill>
          <a:ln w="28575">
            <a:solidFill>
              <a:schemeClr val="tx1"/>
            </a:solidFill>
            <a:miter lim="800000"/>
            <a:headEnd/>
            <a:tailEnd/>
          </a:ln>
        </p:spPr>
        <p:txBody>
          <a:bodyPr lIns="36000" tIns="10800" rIns="36000" bIns="10800" anchor="ctr" anchorCtr="1"/>
          <a:lstStyle/>
          <a:p>
            <a:pPr algn="ctr"/>
            <a:r>
              <a:rPr lang="id-ID" sz="3000" b="1">
                <a:solidFill>
                  <a:srgbClr val="FFFFFF"/>
                </a:solidFill>
              </a:rPr>
              <a:t>DPD</a:t>
            </a:r>
            <a:endParaRPr lang="id-ID" sz="1800">
              <a:solidFill>
                <a:srgbClr val="FFFFFF"/>
              </a:solidFill>
            </a:endParaRPr>
          </a:p>
        </p:txBody>
      </p:sp>
      <p:sp>
        <p:nvSpPr>
          <p:cNvPr id="934924" name="Rectangle 12"/>
          <p:cNvSpPr>
            <a:spLocks noChangeArrowheads="1"/>
          </p:cNvSpPr>
          <p:nvPr/>
        </p:nvSpPr>
        <p:spPr bwMode="auto">
          <a:xfrm>
            <a:off x="7464425" y="4495800"/>
            <a:ext cx="1476375" cy="1985963"/>
          </a:xfrm>
          <a:prstGeom prst="rect">
            <a:avLst/>
          </a:prstGeom>
          <a:solidFill>
            <a:srgbClr val="FF643F"/>
          </a:solidFill>
          <a:ln w="19050">
            <a:solidFill>
              <a:schemeClr val="tx1"/>
            </a:solidFill>
            <a:miter lim="800000"/>
            <a:headEnd/>
            <a:tailEnd/>
          </a:ln>
        </p:spPr>
        <p:txBody>
          <a:bodyPr lIns="9144" rIns="9144"/>
          <a:lstStyle/>
          <a:p>
            <a:pPr algn="ctr"/>
            <a:r>
              <a:rPr lang="id-ID" sz="1400" b="1">
                <a:solidFill>
                  <a:srgbClr val="FFFFFF"/>
                </a:solidFill>
              </a:rPr>
              <a:t>Pemerintah </a:t>
            </a:r>
            <a:r>
              <a:rPr lang="en-US" sz="1400" b="1">
                <a:solidFill>
                  <a:srgbClr val="FFFFFF"/>
                </a:solidFill>
              </a:rPr>
              <a:t> </a:t>
            </a:r>
            <a:r>
              <a:rPr lang="id-ID" sz="1400" b="1">
                <a:solidFill>
                  <a:srgbClr val="FFFFFF"/>
                </a:solidFill>
              </a:rPr>
              <a:t>menjalankan</a:t>
            </a:r>
          </a:p>
          <a:p>
            <a:endParaRPr lang="id-ID" sz="1400"/>
          </a:p>
          <a:p>
            <a:pPr algn="ctr"/>
            <a:endParaRPr lang="id-ID" sz="1400"/>
          </a:p>
          <a:p>
            <a:pPr algn="ctr"/>
            <a:endParaRPr lang="id-ID" sz="1400"/>
          </a:p>
          <a:p>
            <a:pPr algn="ctr"/>
            <a:endParaRPr lang="id-ID" sz="1400"/>
          </a:p>
          <a:p>
            <a:pPr algn="ctr"/>
            <a:endParaRPr lang="en-US" sz="800"/>
          </a:p>
          <a:p>
            <a:pPr algn="ctr"/>
            <a:r>
              <a:rPr lang="en-US" sz="1400" b="1">
                <a:solidFill>
                  <a:srgbClr val="FFFFFF"/>
                </a:solidFill>
              </a:rPr>
              <a:t>t</a:t>
            </a:r>
            <a:r>
              <a:rPr lang="id-ID" sz="1400" b="1">
                <a:solidFill>
                  <a:srgbClr val="FFFFFF"/>
                </a:solidFill>
              </a:rPr>
              <a:t>ahun lalu</a:t>
            </a:r>
          </a:p>
          <a:p>
            <a:pPr algn="ctr"/>
            <a:r>
              <a:rPr lang="id-ID" sz="1400">
                <a:solidFill>
                  <a:srgbClr val="FFFFFF"/>
                </a:solidFill>
              </a:rPr>
              <a:t>[Pasal 23 (3)</a:t>
            </a:r>
            <a:r>
              <a:rPr lang="en-US" sz="1400">
                <a:solidFill>
                  <a:srgbClr val="FFFFFF"/>
                </a:solidFill>
              </a:rPr>
              <a:t>***</a:t>
            </a:r>
            <a:r>
              <a:rPr lang="id-ID" sz="1400">
                <a:solidFill>
                  <a:srgbClr val="FFFFFF"/>
                </a:solidFill>
              </a:rPr>
              <a:t>]</a:t>
            </a:r>
            <a:endParaRPr lang="id-ID" sz="1800">
              <a:solidFill>
                <a:srgbClr val="FFFFFF"/>
              </a:solidFill>
            </a:endParaRPr>
          </a:p>
        </p:txBody>
      </p:sp>
      <p:sp>
        <p:nvSpPr>
          <p:cNvPr id="934925" name="AutoShape 13"/>
          <p:cNvSpPr>
            <a:spLocks noChangeArrowheads="1"/>
          </p:cNvSpPr>
          <p:nvPr/>
        </p:nvSpPr>
        <p:spPr bwMode="auto">
          <a:xfrm>
            <a:off x="7661275" y="5216525"/>
            <a:ext cx="873125" cy="422275"/>
          </a:xfrm>
          <a:prstGeom prst="foldedCorner">
            <a:avLst>
              <a:gd name="adj" fmla="val 26431"/>
            </a:avLst>
          </a:prstGeom>
          <a:solidFill>
            <a:schemeClr val="bg1"/>
          </a:solidFill>
          <a:ln w="28575">
            <a:solidFill>
              <a:srgbClr val="000000"/>
            </a:solidFill>
            <a:round/>
            <a:headEnd/>
            <a:tailEnd/>
          </a:ln>
        </p:spPr>
        <p:txBody>
          <a:bodyPr lIns="9144" rIns="9144"/>
          <a:lstStyle/>
          <a:p>
            <a:pPr algn="ctr"/>
            <a:r>
              <a:rPr lang="id-ID" sz="1400" b="1"/>
              <a:t>APBN</a:t>
            </a:r>
            <a:endParaRPr lang="id-ID" sz="1400"/>
          </a:p>
        </p:txBody>
      </p:sp>
      <p:sp>
        <p:nvSpPr>
          <p:cNvPr id="934927" name="Rectangle 15"/>
          <p:cNvSpPr>
            <a:spLocks noChangeArrowheads="1"/>
          </p:cNvSpPr>
          <p:nvPr/>
        </p:nvSpPr>
        <p:spPr bwMode="auto">
          <a:xfrm>
            <a:off x="5794375" y="4495800"/>
            <a:ext cx="1546225" cy="1978025"/>
          </a:xfrm>
          <a:prstGeom prst="rect">
            <a:avLst/>
          </a:prstGeom>
          <a:solidFill>
            <a:srgbClr val="FF643F"/>
          </a:solidFill>
          <a:ln w="19050">
            <a:solidFill>
              <a:schemeClr val="tx1"/>
            </a:solidFill>
            <a:miter lim="800000"/>
            <a:headEnd/>
            <a:tailEnd/>
          </a:ln>
        </p:spPr>
        <p:txBody>
          <a:bodyPr/>
          <a:lstStyle/>
          <a:p>
            <a:pPr algn="ctr"/>
            <a:r>
              <a:rPr lang="id-ID" sz="1400" b="1">
                <a:solidFill>
                  <a:srgbClr val="FFFFFF"/>
                </a:solidFill>
              </a:rPr>
              <a:t>Pemerintah menjalankan</a:t>
            </a:r>
            <a:endParaRPr lang="id-ID" sz="1800" b="1">
              <a:solidFill>
                <a:srgbClr val="FFFFFF"/>
              </a:solidFill>
            </a:endParaRPr>
          </a:p>
        </p:txBody>
      </p:sp>
      <p:sp>
        <p:nvSpPr>
          <p:cNvPr id="934928" name="AutoShape 16"/>
          <p:cNvSpPr>
            <a:spLocks noChangeArrowheads="1"/>
          </p:cNvSpPr>
          <p:nvPr/>
        </p:nvSpPr>
        <p:spPr bwMode="auto">
          <a:xfrm>
            <a:off x="6019800" y="5257800"/>
            <a:ext cx="990600" cy="457200"/>
          </a:xfrm>
          <a:prstGeom prst="foldedCorner">
            <a:avLst>
              <a:gd name="adj" fmla="val 26431"/>
            </a:avLst>
          </a:prstGeom>
          <a:solidFill>
            <a:schemeClr val="bg1"/>
          </a:solidFill>
          <a:ln w="28575">
            <a:solidFill>
              <a:srgbClr val="000000"/>
            </a:solidFill>
            <a:round/>
            <a:headEnd/>
            <a:tailEnd/>
          </a:ln>
        </p:spPr>
        <p:txBody>
          <a:bodyPr/>
          <a:lstStyle/>
          <a:p>
            <a:pPr algn="ctr"/>
            <a:r>
              <a:rPr lang="id-ID" sz="1400" b="1" dirty="0"/>
              <a:t>APBN</a:t>
            </a:r>
            <a:endParaRPr lang="id-ID" sz="1400" dirty="0"/>
          </a:p>
        </p:txBody>
      </p:sp>
      <p:sp>
        <p:nvSpPr>
          <p:cNvPr id="934929" name="Text Box 17"/>
          <p:cNvSpPr txBox="1">
            <a:spLocks noChangeArrowheads="1"/>
          </p:cNvSpPr>
          <p:nvPr/>
        </p:nvSpPr>
        <p:spPr bwMode="auto">
          <a:xfrm>
            <a:off x="3617913" y="2835275"/>
            <a:ext cx="1716087" cy="769938"/>
          </a:xfrm>
          <a:prstGeom prst="rect">
            <a:avLst/>
          </a:prstGeom>
          <a:solidFill>
            <a:srgbClr val="FF643F"/>
          </a:solidFill>
          <a:ln w="19050">
            <a:solidFill>
              <a:schemeClr val="tx1"/>
            </a:solidFill>
            <a:miter lim="800000"/>
            <a:headEnd/>
            <a:tailEnd/>
          </a:ln>
        </p:spPr>
        <p:txBody>
          <a:bodyPr lIns="9144" rIns="9144"/>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FFFFFF"/>
                </a:solidFill>
                <a:latin typeface="Tahoma" charset="0"/>
                <a:ea typeface="MS PGothic" charset="0"/>
              </a:rPr>
              <a:t>memberi  pertimbangan</a:t>
            </a:r>
          </a:p>
          <a:p>
            <a:pPr algn="ctr"/>
            <a:r>
              <a:rPr lang="id-ID" sz="1400">
                <a:solidFill>
                  <a:srgbClr val="FFFFFF"/>
                </a:solidFill>
                <a:latin typeface="Tahoma" charset="0"/>
                <a:ea typeface="MS PGothic" charset="0"/>
              </a:rPr>
              <a:t>[Pasal 23 (2)</a:t>
            </a:r>
            <a:r>
              <a:rPr lang="en-US" sz="1400">
                <a:solidFill>
                  <a:srgbClr val="FFFFFF"/>
                </a:solidFill>
                <a:latin typeface="Tahoma" charset="0"/>
                <a:ea typeface="MS PGothic" charset="0"/>
              </a:rPr>
              <a:t>***</a:t>
            </a:r>
            <a:r>
              <a:rPr lang="id-ID" sz="1400">
                <a:solidFill>
                  <a:srgbClr val="FFFFFF"/>
                </a:solidFill>
                <a:latin typeface="Tahoma" charset="0"/>
                <a:ea typeface="MS PGothic" charset="0"/>
              </a:rPr>
              <a:t>]</a:t>
            </a:r>
          </a:p>
        </p:txBody>
      </p:sp>
      <p:sp>
        <p:nvSpPr>
          <p:cNvPr id="557072" name="Text Box 18"/>
          <p:cNvSpPr txBox="1">
            <a:spLocks noChangeArrowheads="1"/>
          </p:cNvSpPr>
          <p:nvPr/>
        </p:nvSpPr>
        <p:spPr bwMode="auto">
          <a:xfrm>
            <a:off x="2698750" y="163513"/>
            <a:ext cx="6180138"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just"/>
            <a:endParaRPr lang="id-ID" sz="1800" b="1" dirty="0">
              <a:solidFill>
                <a:srgbClr val="000000"/>
              </a:solidFill>
              <a:latin typeface="Tahoma" charset="0"/>
              <a:ea typeface="MS PGothic" charset="0"/>
            </a:endParaRPr>
          </a:p>
          <a:p>
            <a:pPr algn="ctr"/>
            <a:r>
              <a:rPr lang="id-ID" sz="1800" b="1" dirty="0">
                <a:solidFill>
                  <a:srgbClr val="000000"/>
                </a:solidFill>
                <a:latin typeface="Tahoma" charset="0"/>
                <a:ea typeface="MS PGothic" charset="0"/>
              </a:rPr>
              <a:t>PENYUSUNAN RANCANGAN </a:t>
            </a:r>
          </a:p>
          <a:p>
            <a:pPr algn="ctr"/>
            <a:r>
              <a:rPr lang="id-ID" sz="1800" b="1" dirty="0">
                <a:solidFill>
                  <a:srgbClr val="000000"/>
                </a:solidFill>
                <a:latin typeface="Tahoma" charset="0"/>
                <a:ea typeface="MS PGothic" charset="0"/>
              </a:rPr>
              <a:t>ANGGARAN PENDAPATAN DAN BELANJA NEGARA</a:t>
            </a:r>
            <a:endParaRPr lang="id-ID" sz="1800" dirty="0">
              <a:solidFill>
                <a:srgbClr val="000000"/>
              </a:solidFill>
              <a:latin typeface="Tahoma" charset="0"/>
              <a:ea typeface="MS PGothic" charset="0"/>
            </a:endParaRPr>
          </a:p>
        </p:txBody>
      </p:sp>
      <p:sp>
        <p:nvSpPr>
          <p:cNvPr id="934931" name="Line 19"/>
          <p:cNvSpPr>
            <a:spLocks noChangeShapeType="1"/>
          </p:cNvSpPr>
          <p:nvPr/>
        </p:nvSpPr>
        <p:spPr bwMode="auto">
          <a:xfrm flipH="1">
            <a:off x="5319713" y="3224213"/>
            <a:ext cx="390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34932" name="Freeform 20"/>
          <p:cNvSpPr>
            <a:spLocks/>
          </p:cNvSpPr>
          <p:nvPr/>
        </p:nvSpPr>
        <p:spPr bwMode="auto">
          <a:xfrm>
            <a:off x="779463" y="1566863"/>
            <a:ext cx="211137" cy="1100137"/>
          </a:xfrm>
          <a:custGeom>
            <a:avLst/>
            <a:gdLst>
              <a:gd name="T0" fmla="*/ 0 w 280"/>
              <a:gd name="T1" fmla="*/ 2147483646 h 1960"/>
              <a:gd name="T2" fmla="*/ 0 w 280"/>
              <a:gd name="T3" fmla="*/ 0 h 1960"/>
              <a:gd name="T4" fmla="*/ 2147483646 w 280"/>
              <a:gd name="T5" fmla="*/ 0 h 1960"/>
              <a:gd name="T6" fmla="*/ 0 60000 65536"/>
              <a:gd name="T7" fmla="*/ 0 60000 65536"/>
              <a:gd name="T8" fmla="*/ 0 60000 65536"/>
            </a:gdLst>
            <a:ahLst/>
            <a:cxnLst>
              <a:cxn ang="T6">
                <a:pos x="T0" y="T1"/>
              </a:cxn>
              <a:cxn ang="T7">
                <a:pos x="T2" y="T3"/>
              </a:cxn>
              <a:cxn ang="T8">
                <a:pos x="T4" y="T5"/>
              </a:cxn>
            </a:cxnLst>
            <a:rect l="0" t="0" r="r" b="b"/>
            <a:pathLst>
              <a:path w="280" h="1960">
                <a:moveTo>
                  <a:pt x="0" y="1960"/>
                </a:moveTo>
                <a:lnTo>
                  <a:pt x="0" y="0"/>
                </a:lnTo>
                <a:lnTo>
                  <a:pt x="280" y="0"/>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4933" name="Freeform 21"/>
          <p:cNvSpPr>
            <a:spLocks/>
          </p:cNvSpPr>
          <p:nvPr/>
        </p:nvSpPr>
        <p:spPr bwMode="auto">
          <a:xfrm>
            <a:off x="2438400" y="1531938"/>
            <a:ext cx="152400" cy="1135062"/>
          </a:xfrm>
          <a:custGeom>
            <a:avLst/>
            <a:gdLst>
              <a:gd name="T0" fmla="*/ 0 w 230"/>
              <a:gd name="T1" fmla="*/ 0 h 2028"/>
              <a:gd name="T2" fmla="*/ 2147483646 w 230"/>
              <a:gd name="T3" fmla="*/ 0 h 2028"/>
              <a:gd name="T4" fmla="*/ 2147483646 w 230"/>
              <a:gd name="T5" fmla="*/ 2147483646 h 2028"/>
              <a:gd name="T6" fmla="*/ 0 60000 65536"/>
              <a:gd name="T7" fmla="*/ 0 60000 65536"/>
              <a:gd name="T8" fmla="*/ 0 60000 65536"/>
            </a:gdLst>
            <a:ahLst/>
            <a:cxnLst>
              <a:cxn ang="T6">
                <a:pos x="T0" y="T1"/>
              </a:cxn>
              <a:cxn ang="T7">
                <a:pos x="T2" y="T3"/>
              </a:cxn>
              <a:cxn ang="T8">
                <a:pos x="T4" y="T5"/>
              </a:cxn>
            </a:cxnLst>
            <a:rect l="0" t="0" r="r" b="b"/>
            <a:pathLst>
              <a:path w="230" h="2028">
                <a:moveTo>
                  <a:pt x="0" y="0"/>
                </a:moveTo>
                <a:lnTo>
                  <a:pt x="224" y="0"/>
                </a:lnTo>
                <a:lnTo>
                  <a:pt x="230" y="2028"/>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4935" name="AutoShape 23"/>
          <p:cNvSpPr>
            <a:spLocks noChangeArrowheads="1"/>
          </p:cNvSpPr>
          <p:nvPr/>
        </p:nvSpPr>
        <p:spPr bwMode="auto">
          <a:xfrm>
            <a:off x="674688" y="4368800"/>
            <a:ext cx="1930400" cy="1600200"/>
          </a:xfrm>
          <a:prstGeom prst="roundRect">
            <a:avLst>
              <a:gd name="adj" fmla="val 16667"/>
            </a:avLst>
          </a:prstGeom>
          <a:solidFill>
            <a:srgbClr val="FF643F"/>
          </a:solidFill>
          <a:ln w="19050">
            <a:solidFill>
              <a:schemeClr val="tx1"/>
            </a:solidFill>
            <a:round/>
            <a:headEnd/>
            <a:tailEnd/>
          </a:ln>
        </p:spPr>
        <p:txBody>
          <a:bodyPr lIns="0" rIns="0"/>
          <a:lstStyle/>
          <a:p>
            <a:pPr algn="ctr"/>
            <a:r>
              <a:rPr lang="id-ID" sz="1400" b="1">
                <a:solidFill>
                  <a:srgbClr val="FFFFFF"/>
                </a:solidFill>
              </a:rPr>
              <a:t>membahas bersama</a:t>
            </a:r>
          </a:p>
          <a:p>
            <a:pPr algn="ctr"/>
            <a:r>
              <a:rPr lang="id-ID" sz="1400">
                <a:solidFill>
                  <a:srgbClr val="FFFFFF"/>
                </a:solidFill>
              </a:rPr>
              <a:t>[Pasal 2</a:t>
            </a:r>
            <a:r>
              <a:rPr lang="en-US" sz="1400">
                <a:solidFill>
                  <a:srgbClr val="FFFFFF"/>
                </a:solidFill>
              </a:rPr>
              <a:t>3 </a:t>
            </a:r>
            <a:r>
              <a:rPr lang="id-ID" sz="1400">
                <a:solidFill>
                  <a:srgbClr val="FFFFFF"/>
                </a:solidFill>
              </a:rPr>
              <a:t>(2)</a:t>
            </a:r>
            <a:r>
              <a:rPr lang="en-US" sz="1400">
                <a:solidFill>
                  <a:srgbClr val="FFFFFF"/>
                </a:solidFill>
              </a:rPr>
              <a:t>***</a:t>
            </a:r>
            <a:r>
              <a:rPr lang="id-ID" sz="1400">
                <a:solidFill>
                  <a:srgbClr val="FFFFFF"/>
                </a:solidFill>
              </a:rPr>
              <a:t>]</a:t>
            </a:r>
          </a:p>
        </p:txBody>
      </p:sp>
      <p:sp>
        <p:nvSpPr>
          <p:cNvPr id="934936" name="AutoShape 24"/>
          <p:cNvSpPr>
            <a:spLocks noChangeArrowheads="1"/>
          </p:cNvSpPr>
          <p:nvPr/>
        </p:nvSpPr>
        <p:spPr bwMode="auto">
          <a:xfrm>
            <a:off x="1143000" y="5329238"/>
            <a:ext cx="990600" cy="461962"/>
          </a:xfrm>
          <a:prstGeom prst="foldedCorner">
            <a:avLst>
              <a:gd name="adj" fmla="val 26431"/>
            </a:avLst>
          </a:prstGeom>
          <a:solidFill>
            <a:schemeClr val="bg1"/>
          </a:solidFill>
          <a:ln w="9525">
            <a:solidFill>
              <a:srgbClr val="000000"/>
            </a:solidFill>
            <a:round/>
            <a:headEnd/>
            <a:tailEnd/>
          </a:ln>
        </p:spPr>
        <p:txBody>
          <a:bodyPr lIns="0" rIns="0"/>
          <a:lstStyle/>
          <a:p>
            <a:pPr algn="ctr"/>
            <a:r>
              <a:rPr lang="id-ID" sz="1400" b="1" dirty="0"/>
              <a:t>RAPBN</a:t>
            </a:r>
          </a:p>
        </p:txBody>
      </p:sp>
      <p:sp>
        <p:nvSpPr>
          <p:cNvPr id="934937" name="Freeform 25"/>
          <p:cNvSpPr>
            <a:spLocks/>
          </p:cNvSpPr>
          <p:nvPr/>
        </p:nvSpPr>
        <p:spPr bwMode="auto">
          <a:xfrm>
            <a:off x="869950" y="3792538"/>
            <a:ext cx="577850" cy="554037"/>
          </a:xfrm>
          <a:custGeom>
            <a:avLst/>
            <a:gdLst>
              <a:gd name="T0" fmla="*/ 0 w 303"/>
              <a:gd name="T1" fmla="*/ 0 h 349"/>
              <a:gd name="T2" fmla="*/ 2147483646 w 303"/>
              <a:gd name="T3" fmla="*/ 2147483646 h 349"/>
              <a:gd name="T4" fmla="*/ 2147483646 w 303"/>
              <a:gd name="T5" fmla="*/ 2147483646 h 349"/>
              <a:gd name="T6" fmla="*/ 2147483646 w 303"/>
              <a:gd name="T7" fmla="*/ 2147483646 h 3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3" h="349">
                <a:moveTo>
                  <a:pt x="0" y="0"/>
                </a:moveTo>
                <a:lnTo>
                  <a:pt x="3" y="174"/>
                </a:lnTo>
                <a:lnTo>
                  <a:pt x="303" y="174"/>
                </a:lnTo>
                <a:lnTo>
                  <a:pt x="303" y="349"/>
                </a:lnTo>
              </a:path>
            </a:pathLst>
          </a:custGeom>
          <a:noFill/>
          <a:ln w="28575"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4938" name="Freeform 26"/>
          <p:cNvSpPr>
            <a:spLocks/>
          </p:cNvSpPr>
          <p:nvPr/>
        </p:nvSpPr>
        <p:spPr bwMode="auto">
          <a:xfrm>
            <a:off x="1908175" y="3789363"/>
            <a:ext cx="606425" cy="554037"/>
          </a:xfrm>
          <a:custGeom>
            <a:avLst/>
            <a:gdLst>
              <a:gd name="T0" fmla="*/ 2147483646 w 342"/>
              <a:gd name="T1" fmla="*/ 0 h 334"/>
              <a:gd name="T2" fmla="*/ 2147483646 w 342"/>
              <a:gd name="T3" fmla="*/ 2147483646 h 334"/>
              <a:gd name="T4" fmla="*/ 0 w 342"/>
              <a:gd name="T5" fmla="*/ 2147483646 h 334"/>
              <a:gd name="T6" fmla="*/ 0 w 342"/>
              <a:gd name="T7" fmla="*/ 2147483646 h 3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2" h="334">
                <a:moveTo>
                  <a:pt x="342" y="0"/>
                </a:moveTo>
                <a:lnTo>
                  <a:pt x="342" y="176"/>
                </a:lnTo>
                <a:lnTo>
                  <a:pt x="0" y="176"/>
                </a:lnTo>
                <a:lnTo>
                  <a:pt x="0" y="334"/>
                </a:lnTo>
              </a:path>
            </a:pathLst>
          </a:custGeom>
          <a:noFill/>
          <a:ln w="28575"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4939" name="Line 27"/>
          <p:cNvSpPr>
            <a:spLocks noChangeShapeType="1"/>
          </p:cNvSpPr>
          <p:nvPr/>
        </p:nvSpPr>
        <p:spPr bwMode="auto">
          <a:xfrm>
            <a:off x="2605088" y="5165725"/>
            <a:ext cx="3460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34940" name="Line 28"/>
          <p:cNvSpPr>
            <a:spLocks noChangeShapeType="1"/>
          </p:cNvSpPr>
          <p:nvPr/>
        </p:nvSpPr>
        <p:spPr bwMode="auto">
          <a:xfrm flipH="1">
            <a:off x="3098800" y="3224213"/>
            <a:ext cx="5302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4" name="Text Box 21"/>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CCAA34E6-AE70-4514-9AC6-03A3BEDB724D}" type="slidenum">
              <a:rPr lang="en-US" sz="2000" smtClean="0">
                <a:solidFill>
                  <a:srgbClr val="000000"/>
                </a:solidFill>
                <a:latin typeface="Arial Rounded MT Bold" charset="0"/>
                <a:ea typeface="MS PGothic" charset="0"/>
              </a:rPr>
              <a:pPr algn="ctr">
                <a:spcBef>
                  <a:spcPct val="50000"/>
                </a:spcBef>
              </a:pPr>
              <a:t>48</a:t>
            </a:fld>
            <a:endParaRPr lang="id-ID"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414930981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34915"/>
                                        </p:tgtEl>
                                        <p:attrNameLst>
                                          <p:attrName>style.visibility</p:attrName>
                                        </p:attrNameLst>
                                      </p:cBhvr>
                                      <p:to>
                                        <p:strVal val="visible"/>
                                      </p:to>
                                    </p:set>
                                    <p:anim calcmode="lin" valueType="num">
                                      <p:cBhvr additive="base">
                                        <p:cTn id="7" dur="500" fill="hold"/>
                                        <p:tgtEl>
                                          <p:spTgt spid="934915"/>
                                        </p:tgtEl>
                                        <p:attrNameLst>
                                          <p:attrName>ppt_x</p:attrName>
                                        </p:attrNameLst>
                                      </p:cBhvr>
                                      <p:tavLst>
                                        <p:tav tm="0">
                                          <p:val>
                                            <p:strVal val="#ppt_x"/>
                                          </p:val>
                                        </p:tav>
                                        <p:tav tm="100000">
                                          <p:val>
                                            <p:strVal val="#ppt_x"/>
                                          </p:val>
                                        </p:tav>
                                      </p:tavLst>
                                    </p:anim>
                                    <p:anim calcmode="lin" valueType="num">
                                      <p:cBhvr additive="base">
                                        <p:cTn id="8" dur="500" fill="hold"/>
                                        <p:tgtEl>
                                          <p:spTgt spid="93491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8" presetClass="entr" presetSubtype="3" fill="hold" grpId="0" nodeType="afterEffect">
                                  <p:stCondLst>
                                    <p:cond delay="0"/>
                                  </p:stCondLst>
                                  <p:childTnLst>
                                    <p:set>
                                      <p:cBhvr>
                                        <p:cTn id="11" dur="1" fill="hold">
                                          <p:stCondLst>
                                            <p:cond delay="0"/>
                                          </p:stCondLst>
                                        </p:cTn>
                                        <p:tgtEl>
                                          <p:spTgt spid="934932"/>
                                        </p:tgtEl>
                                        <p:attrNameLst>
                                          <p:attrName>style.visibility</p:attrName>
                                        </p:attrNameLst>
                                      </p:cBhvr>
                                      <p:to>
                                        <p:strVal val="visible"/>
                                      </p:to>
                                    </p:set>
                                    <p:animEffect transition="in" filter="strips(upRight)">
                                      <p:cBhvr>
                                        <p:cTn id="12" dur="500"/>
                                        <p:tgtEl>
                                          <p:spTgt spid="934932"/>
                                        </p:tgtEl>
                                      </p:cBhvr>
                                    </p:animEffect>
                                  </p:childTnLst>
                                </p:cTn>
                              </p:par>
                            </p:childTnLst>
                          </p:cTn>
                        </p:par>
                        <p:par>
                          <p:cTn id="13" fill="hold" nodeType="afterGroup">
                            <p:stCondLst>
                              <p:cond delay="1000"/>
                            </p:stCondLst>
                            <p:childTnLst>
                              <p:par>
                                <p:cTn id="14" presetID="19" presetClass="entr" presetSubtype="5" fill="hold" nodeType="afterEffect">
                                  <p:stCondLst>
                                    <p:cond delay="0"/>
                                  </p:stCondLst>
                                  <p:childTnLst>
                                    <p:set>
                                      <p:cBhvr>
                                        <p:cTn id="15" dur="1" fill="hold">
                                          <p:stCondLst>
                                            <p:cond delay="0"/>
                                          </p:stCondLst>
                                        </p:cTn>
                                        <p:tgtEl>
                                          <p:spTgt spid="934916"/>
                                        </p:tgtEl>
                                        <p:attrNameLst>
                                          <p:attrName>style.visibility</p:attrName>
                                        </p:attrNameLst>
                                      </p:cBhvr>
                                      <p:to>
                                        <p:strVal val="visible"/>
                                      </p:to>
                                    </p:set>
                                    <p:anim calcmode="lin" valueType="num">
                                      <p:cBhvr>
                                        <p:cTn id="16" dur="500" fill="hold"/>
                                        <p:tgtEl>
                                          <p:spTgt spid="934916"/>
                                        </p:tgtEl>
                                        <p:attrNameLst>
                                          <p:attrName>ppt_w</p:attrName>
                                        </p:attrNameLst>
                                      </p:cBhvr>
                                      <p:tavLst>
                                        <p:tav tm="0">
                                          <p:val>
                                            <p:strVal val="#ppt_w"/>
                                          </p:val>
                                        </p:tav>
                                        <p:tav tm="100000">
                                          <p:val>
                                            <p:strVal val="#ppt_w"/>
                                          </p:val>
                                        </p:tav>
                                      </p:tavLst>
                                    </p:anim>
                                    <p:anim calcmode="lin" valueType="num">
                                      <p:cBhvr>
                                        <p:cTn id="17" dur="500" fill="hold"/>
                                        <p:tgtEl>
                                          <p:spTgt spid="934916"/>
                                        </p:tgtEl>
                                        <p:attrNameLst>
                                          <p:attrName>ppt_h</p:attrName>
                                        </p:attrNameLst>
                                      </p:cBhvr>
                                      <p:tavLst>
                                        <p:tav tm="0" fmla="#ppt_h*sin(2.5*pi*$)">
                                          <p:val>
                                            <p:fltVal val="0"/>
                                          </p:val>
                                        </p:tav>
                                        <p:tav tm="100000">
                                          <p:val>
                                            <p:fltVal val="1"/>
                                          </p:val>
                                        </p:tav>
                                      </p:tavLst>
                                    </p:anim>
                                  </p:childTnLst>
                                </p:cTn>
                              </p:par>
                            </p:childTnLst>
                          </p:cTn>
                        </p:par>
                        <p:par>
                          <p:cTn id="18" fill="hold" nodeType="afterGroup">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934933"/>
                                        </p:tgtEl>
                                        <p:attrNameLst>
                                          <p:attrName>style.visibility</p:attrName>
                                        </p:attrNameLst>
                                      </p:cBhvr>
                                      <p:to>
                                        <p:strVal val="visible"/>
                                      </p:to>
                                    </p:set>
                                    <p:animEffect transition="in" filter="strips(downRight)">
                                      <p:cBhvr>
                                        <p:cTn id="21" dur="500"/>
                                        <p:tgtEl>
                                          <p:spTgt spid="934933"/>
                                        </p:tgtEl>
                                      </p:cBhvr>
                                    </p:animEffect>
                                  </p:childTnLst>
                                </p:cTn>
                              </p:par>
                            </p:childTnLst>
                          </p:cTn>
                        </p:par>
                        <p:par>
                          <p:cTn id="22" fill="hold" nodeType="afterGroup">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934914"/>
                                        </p:tgtEl>
                                        <p:attrNameLst>
                                          <p:attrName>style.visibility</p:attrName>
                                        </p:attrNameLst>
                                      </p:cBhvr>
                                      <p:to>
                                        <p:strVal val="visible"/>
                                      </p:to>
                                    </p:set>
                                    <p:anim calcmode="lin" valueType="num">
                                      <p:cBhvr additive="base">
                                        <p:cTn id="25" dur="500" fill="hold"/>
                                        <p:tgtEl>
                                          <p:spTgt spid="934914"/>
                                        </p:tgtEl>
                                        <p:attrNameLst>
                                          <p:attrName>ppt_x</p:attrName>
                                        </p:attrNameLst>
                                      </p:cBhvr>
                                      <p:tavLst>
                                        <p:tav tm="0">
                                          <p:val>
                                            <p:strVal val="#ppt_x"/>
                                          </p:val>
                                        </p:tav>
                                        <p:tav tm="100000">
                                          <p:val>
                                            <p:strVal val="#ppt_x"/>
                                          </p:val>
                                        </p:tav>
                                      </p:tavLst>
                                    </p:anim>
                                    <p:anim calcmode="lin" valueType="num">
                                      <p:cBhvr additive="base">
                                        <p:cTn id="26" dur="500" fill="hold"/>
                                        <p:tgtEl>
                                          <p:spTgt spid="934914"/>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934922"/>
                                        </p:tgtEl>
                                        <p:attrNameLst>
                                          <p:attrName>style.visibility</p:attrName>
                                        </p:attrNameLst>
                                      </p:cBhvr>
                                      <p:to>
                                        <p:strVal val="visible"/>
                                      </p:to>
                                    </p:set>
                                    <p:anim calcmode="lin" valueType="num">
                                      <p:cBhvr additive="base">
                                        <p:cTn id="30" dur="500" fill="hold"/>
                                        <p:tgtEl>
                                          <p:spTgt spid="934922"/>
                                        </p:tgtEl>
                                        <p:attrNameLst>
                                          <p:attrName>ppt_x</p:attrName>
                                        </p:attrNameLst>
                                      </p:cBhvr>
                                      <p:tavLst>
                                        <p:tav tm="0">
                                          <p:val>
                                            <p:strVal val="1+#ppt_w/2"/>
                                          </p:val>
                                        </p:tav>
                                        <p:tav tm="100000">
                                          <p:val>
                                            <p:strVal val="#ppt_x"/>
                                          </p:val>
                                        </p:tav>
                                      </p:tavLst>
                                    </p:anim>
                                    <p:anim calcmode="lin" valueType="num">
                                      <p:cBhvr additive="base">
                                        <p:cTn id="31" dur="500" fill="hold"/>
                                        <p:tgtEl>
                                          <p:spTgt spid="934922"/>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3000"/>
                            </p:stCondLst>
                            <p:childTnLst>
                              <p:par>
                                <p:cTn id="33" presetID="18" presetClass="entr" presetSubtype="12" fill="hold" grpId="0" nodeType="afterEffect">
                                  <p:stCondLst>
                                    <p:cond delay="0"/>
                                  </p:stCondLst>
                                  <p:childTnLst>
                                    <p:set>
                                      <p:cBhvr>
                                        <p:cTn id="34" dur="1" fill="hold">
                                          <p:stCondLst>
                                            <p:cond delay="0"/>
                                          </p:stCondLst>
                                        </p:cTn>
                                        <p:tgtEl>
                                          <p:spTgt spid="934931"/>
                                        </p:tgtEl>
                                        <p:attrNameLst>
                                          <p:attrName>style.visibility</p:attrName>
                                        </p:attrNameLst>
                                      </p:cBhvr>
                                      <p:to>
                                        <p:strVal val="visible"/>
                                      </p:to>
                                    </p:set>
                                    <p:animEffect transition="in" filter="strips(downLeft)">
                                      <p:cBhvr>
                                        <p:cTn id="35" dur="500"/>
                                        <p:tgtEl>
                                          <p:spTgt spid="934931"/>
                                        </p:tgtEl>
                                      </p:cBhvr>
                                    </p:animEffect>
                                  </p:childTnLst>
                                </p:cTn>
                              </p:par>
                            </p:childTnLst>
                          </p:cTn>
                        </p:par>
                        <p:par>
                          <p:cTn id="36" fill="hold" nodeType="afterGroup">
                            <p:stCondLst>
                              <p:cond delay="3500"/>
                            </p:stCondLst>
                            <p:childTnLst>
                              <p:par>
                                <p:cTn id="37" presetID="18" presetClass="entr" presetSubtype="12" fill="hold" grpId="0" nodeType="afterEffect">
                                  <p:stCondLst>
                                    <p:cond delay="0"/>
                                  </p:stCondLst>
                                  <p:childTnLst>
                                    <p:set>
                                      <p:cBhvr>
                                        <p:cTn id="38" dur="1" fill="hold">
                                          <p:stCondLst>
                                            <p:cond delay="0"/>
                                          </p:stCondLst>
                                        </p:cTn>
                                        <p:tgtEl>
                                          <p:spTgt spid="934929"/>
                                        </p:tgtEl>
                                        <p:attrNameLst>
                                          <p:attrName>style.visibility</p:attrName>
                                        </p:attrNameLst>
                                      </p:cBhvr>
                                      <p:to>
                                        <p:strVal val="visible"/>
                                      </p:to>
                                    </p:set>
                                    <p:animEffect transition="in" filter="strips(downLeft)">
                                      <p:cBhvr>
                                        <p:cTn id="39" dur="500"/>
                                        <p:tgtEl>
                                          <p:spTgt spid="934929"/>
                                        </p:tgtEl>
                                      </p:cBhvr>
                                    </p:animEffect>
                                  </p:childTnLst>
                                </p:cTn>
                              </p:par>
                            </p:childTnLst>
                          </p:cTn>
                        </p:par>
                        <p:par>
                          <p:cTn id="40" fill="hold" nodeType="afterGroup">
                            <p:stCondLst>
                              <p:cond delay="4000"/>
                            </p:stCondLst>
                            <p:childTnLst>
                              <p:par>
                                <p:cTn id="41" presetID="18" presetClass="entr" presetSubtype="12" fill="hold" grpId="0" nodeType="afterEffect">
                                  <p:stCondLst>
                                    <p:cond delay="0"/>
                                  </p:stCondLst>
                                  <p:childTnLst>
                                    <p:set>
                                      <p:cBhvr>
                                        <p:cTn id="42" dur="1" fill="hold">
                                          <p:stCondLst>
                                            <p:cond delay="0"/>
                                          </p:stCondLst>
                                        </p:cTn>
                                        <p:tgtEl>
                                          <p:spTgt spid="934940"/>
                                        </p:tgtEl>
                                        <p:attrNameLst>
                                          <p:attrName>style.visibility</p:attrName>
                                        </p:attrNameLst>
                                      </p:cBhvr>
                                      <p:to>
                                        <p:strVal val="visible"/>
                                      </p:to>
                                    </p:set>
                                    <p:animEffect transition="in" filter="strips(downLeft)">
                                      <p:cBhvr>
                                        <p:cTn id="43" dur="500"/>
                                        <p:tgtEl>
                                          <p:spTgt spid="934940"/>
                                        </p:tgtEl>
                                      </p:cBhvr>
                                    </p:animEffect>
                                  </p:childTnLst>
                                </p:cTn>
                              </p:par>
                            </p:childTnLst>
                          </p:cTn>
                        </p:par>
                        <p:par>
                          <p:cTn id="44" fill="hold" nodeType="afterGroup">
                            <p:stCondLst>
                              <p:cond delay="4500"/>
                            </p:stCondLst>
                            <p:childTnLst>
                              <p:par>
                                <p:cTn id="45" presetID="18" presetClass="entr" presetSubtype="6" fill="hold" grpId="0" nodeType="afterEffect">
                                  <p:stCondLst>
                                    <p:cond delay="0"/>
                                  </p:stCondLst>
                                  <p:childTnLst>
                                    <p:set>
                                      <p:cBhvr>
                                        <p:cTn id="46" dur="1" fill="hold">
                                          <p:stCondLst>
                                            <p:cond delay="0"/>
                                          </p:stCondLst>
                                        </p:cTn>
                                        <p:tgtEl>
                                          <p:spTgt spid="934937"/>
                                        </p:tgtEl>
                                        <p:attrNameLst>
                                          <p:attrName>style.visibility</p:attrName>
                                        </p:attrNameLst>
                                      </p:cBhvr>
                                      <p:to>
                                        <p:strVal val="visible"/>
                                      </p:to>
                                    </p:set>
                                    <p:animEffect transition="in" filter="strips(downRight)">
                                      <p:cBhvr>
                                        <p:cTn id="47" dur="500"/>
                                        <p:tgtEl>
                                          <p:spTgt spid="934937"/>
                                        </p:tgtEl>
                                      </p:cBhvr>
                                    </p:animEffect>
                                  </p:childTnLst>
                                </p:cTn>
                              </p:par>
                              <p:par>
                                <p:cTn id="48" presetID="18" presetClass="entr" presetSubtype="12" fill="hold" grpId="0" nodeType="withEffect">
                                  <p:stCondLst>
                                    <p:cond delay="0"/>
                                  </p:stCondLst>
                                  <p:childTnLst>
                                    <p:set>
                                      <p:cBhvr>
                                        <p:cTn id="49" dur="1" fill="hold">
                                          <p:stCondLst>
                                            <p:cond delay="0"/>
                                          </p:stCondLst>
                                        </p:cTn>
                                        <p:tgtEl>
                                          <p:spTgt spid="934938"/>
                                        </p:tgtEl>
                                        <p:attrNameLst>
                                          <p:attrName>style.visibility</p:attrName>
                                        </p:attrNameLst>
                                      </p:cBhvr>
                                      <p:to>
                                        <p:strVal val="visible"/>
                                      </p:to>
                                    </p:set>
                                    <p:animEffect transition="in" filter="strips(downLeft)">
                                      <p:cBhvr>
                                        <p:cTn id="50" dur="500"/>
                                        <p:tgtEl>
                                          <p:spTgt spid="934938"/>
                                        </p:tgtEl>
                                      </p:cBhvr>
                                    </p:animEffect>
                                  </p:childTnLst>
                                </p:cTn>
                              </p:par>
                            </p:childTnLst>
                          </p:cTn>
                        </p:par>
                        <p:par>
                          <p:cTn id="51" fill="hold" nodeType="afterGroup">
                            <p:stCondLst>
                              <p:cond delay="5000"/>
                            </p:stCondLst>
                            <p:childTnLst>
                              <p:par>
                                <p:cTn id="52" presetID="9" presetClass="entr" presetSubtype="0" fill="hold" grpId="0" nodeType="afterEffect">
                                  <p:stCondLst>
                                    <p:cond delay="0"/>
                                  </p:stCondLst>
                                  <p:childTnLst>
                                    <p:set>
                                      <p:cBhvr>
                                        <p:cTn id="53" dur="1" fill="hold">
                                          <p:stCondLst>
                                            <p:cond delay="0"/>
                                          </p:stCondLst>
                                        </p:cTn>
                                        <p:tgtEl>
                                          <p:spTgt spid="934936"/>
                                        </p:tgtEl>
                                        <p:attrNameLst>
                                          <p:attrName>style.visibility</p:attrName>
                                        </p:attrNameLst>
                                      </p:cBhvr>
                                      <p:to>
                                        <p:strVal val="visible"/>
                                      </p:to>
                                    </p:set>
                                    <p:animEffect transition="in" filter="dissolve">
                                      <p:cBhvr>
                                        <p:cTn id="54" dur="500"/>
                                        <p:tgtEl>
                                          <p:spTgt spid="93493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934935"/>
                                        </p:tgtEl>
                                        <p:attrNameLst>
                                          <p:attrName>style.visibility</p:attrName>
                                        </p:attrNameLst>
                                      </p:cBhvr>
                                      <p:to>
                                        <p:strVal val="visible"/>
                                      </p:to>
                                    </p:set>
                                    <p:animEffect transition="in" filter="dissolve">
                                      <p:cBhvr>
                                        <p:cTn id="57" dur="500"/>
                                        <p:tgtEl>
                                          <p:spTgt spid="934935"/>
                                        </p:tgtEl>
                                      </p:cBhvr>
                                    </p:animEffect>
                                  </p:childTnLst>
                                </p:cTn>
                              </p:par>
                            </p:childTnLst>
                          </p:cTn>
                        </p:par>
                        <p:par>
                          <p:cTn id="58" fill="hold" nodeType="afterGroup">
                            <p:stCondLst>
                              <p:cond delay="5500"/>
                            </p:stCondLst>
                            <p:childTnLst>
                              <p:par>
                                <p:cTn id="59" presetID="18" presetClass="entr" presetSubtype="6" fill="hold" grpId="0" nodeType="afterEffect">
                                  <p:stCondLst>
                                    <p:cond delay="0"/>
                                  </p:stCondLst>
                                  <p:childTnLst>
                                    <p:set>
                                      <p:cBhvr>
                                        <p:cTn id="60" dur="1" fill="hold">
                                          <p:stCondLst>
                                            <p:cond delay="0"/>
                                          </p:stCondLst>
                                        </p:cTn>
                                        <p:tgtEl>
                                          <p:spTgt spid="934939"/>
                                        </p:tgtEl>
                                        <p:attrNameLst>
                                          <p:attrName>style.visibility</p:attrName>
                                        </p:attrNameLst>
                                      </p:cBhvr>
                                      <p:to>
                                        <p:strVal val="visible"/>
                                      </p:to>
                                    </p:set>
                                    <p:animEffect transition="in" filter="strips(downRight)">
                                      <p:cBhvr>
                                        <p:cTn id="61" dur="500"/>
                                        <p:tgtEl>
                                          <p:spTgt spid="934939"/>
                                        </p:tgtEl>
                                      </p:cBhvr>
                                    </p:animEffect>
                                  </p:childTnLst>
                                </p:cTn>
                              </p:par>
                            </p:childTnLst>
                          </p:cTn>
                        </p:par>
                        <p:par>
                          <p:cTn id="62" fill="hold" nodeType="afterGroup">
                            <p:stCondLst>
                              <p:cond delay="6000"/>
                            </p:stCondLst>
                            <p:childTnLst>
                              <p:par>
                                <p:cTn id="63" presetID="9" presetClass="entr" presetSubtype="0" fill="hold" nodeType="afterEffect">
                                  <p:stCondLst>
                                    <p:cond delay="0"/>
                                  </p:stCondLst>
                                  <p:childTnLst>
                                    <p:set>
                                      <p:cBhvr>
                                        <p:cTn id="64" dur="1" fill="hold">
                                          <p:stCondLst>
                                            <p:cond delay="0"/>
                                          </p:stCondLst>
                                        </p:cTn>
                                        <p:tgtEl>
                                          <p:spTgt spid="934919"/>
                                        </p:tgtEl>
                                        <p:attrNameLst>
                                          <p:attrName>style.visibility</p:attrName>
                                        </p:attrNameLst>
                                      </p:cBhvr>
                                      <p:to>
                                        <p:strVal val="visible"/>
                                      </p:to>
                                    </p:set>
                                    <p:animEffect transition="in" filter="dissolve">
                                      <p:cBhvr>
                                        <p:cTn id="65" dur="500"/>
                                        <p:tgtEl>
                                          <p:spTgt spid="934919"/>
                                        </p:tgtEl>
                                      </p:cBhvr>
                                    </p:animEffect>
                                  </p:childTnLst>
                                </p:cTn>
                              </p:par>
                            </p:childTnLst>
                          </p:cTn>
                        </p:par>
                        <p:par>
                          <p:cTn id="66" fill="hold" nodeType="afterGroup">
                            <p:stCondLst>
                              <p:cond delay="6500"/>
                            </p:stCondLst>
                            <p:childTnLst>
                              <p:par>
                                <p:cTn id="67" presetID="18" presetClass="entr" presetSubtype="6" fill="hold" nodeType="afterEffect">
                                  <p:stCondLst>
                                    <p:cond delay="0"/>
                                  </p:stCondLst>
                                  <p:childTnLst>
                                    <p:set>
                                      <p:cBhvr>
                                        <p:cTn id="68" dur="1" fill="hold">
                                          <p:stCondLst>
                                            <p:cond delay="0"/>
                                          </p:stCondLst>
                                        </p:cTn>
                                        <p:tgtEl>
                                          <p:spTgt spid="934941"/>
                                        </p:tgtEl>
                                        <p:attrNameLst>
                                          <p:attrName>style.visibility</p:attrName>
                                        </p:attrNameLst>
                                      </p:cBhvr>
                                      <p:to>
                                        <p:strVal val="visible"/>
                                      </p:to>
                                    </p:set>
                                    <p:animEffect transition="in" filter="strips(downRight)">
                                      <p:cBhvr>
                                        <p:cTn id="69" dur="500"/>
                                        <p:tgtEl>
                                          <p:spTgt spid="934941"/>
                                        </p:tgtEl>
                                      </p:cBhvr>
                                    </p:animEffect>
                                  </p:childTnLst>
                                </p:cTn>
                              </p:par>
                            </p:childTnLst>
                          </p:cTn>
                        </p:par>
                        <p:par>
                          <p:cTn id="70" fill="hold" nodeType="afterGroup">
                            <p:stCondLst>
                              <p:cond delay="7000"/>
                            </p:stCondLst>
                            <p:childTnLst>
                              <p:par>
                                <p:cTn id="71" presetID="56" presetClass="entr" presetSubtype="0" fill="hold" grpId="0" nodeType="afterEffect">
                                  <p:stCondLst>
                                    <p:cond delay="0"/>
                                  </p:stCondLst>
                                  <p:childTnLst>
                                    <p:set>
                                      <p:cBhvr>
                                        <p:cTn id="72" dur="1" fill="hold">
                                          <p:stCondLst>
                                            <p:cond delay="0"/>
                                          </p:stCondLst>
                                        </p:cTn>
                                        <p:tgtEl>
                                          <p:spTgt spid="934928"/>
                                        </p:tgtEl>
                                        <p:attrNameLst>
                                          <p:attrName>style.visibility</p:attrName>
                                        </p:attrNameLst>
                                      </p:cBhvr>
                                      <p:to>
                                        <p:strVal val="visible"/>
                                      </p:to>
                                    </p:set>
                                    <p:anim by="(-#ppt_w*2)" calcmode="lin" valueType="num">
                                      <p:cBhvr rctx="PPT">
                                        <p:cTn id="73" dur="500" autoRev="1" fill="hold">
                                          <p:stCondLst>
                                            <p:cond delay="0"/>
                                          </p:stCondLst>
                                        </p:cTn>
                                        <p:tgtEl>
                                          <p:spTgt spid="934928"/>
                                        </p:tgtEl>
                                        <p:attrNameLst>
                                          <p:attrName>ppt_w</p:attrName>
                                        </p:attrNameLst>
                                      </p:cBhvr>
                                    </p:anim>
                                    <p:anim by="(#ppt_w*0.50)" calcmode="lin" valueType="num">
                                      <p:cBhvr>
                                        <p:cTn id="74" dur="500" decel="50000" autoRev="1" fill="hold">
                                          <p:stCondLst>
                                            <p:cond delay="0"/>
                                          </p:stCondLst>
                                        </p:cTn>
                                        <p:tgtEl>
                                          <p:spTgt spid="934928"/>
                                        </p:tgtEl>
                                        <p:attrNameLst>
                                          <p:attrName>ppt_x</p:attrName>
                                        </p:attrNameLst>
                                      </p:cBhvr>
                                    </p:anim>
                                    <p:anim from="(-#ppt_h/2)" to="(#ppt_y)" calcmode="lin" valueType="num">
                                      <p:cBhvr>
                                        <p:cTn id="75" dur="1000" fill="hold">
                                          <p:stCondLst>
                                            <p:cond delay="0"/>
                                          </p:stCondLst>
                                        </p:cTn>
                                        <p:tgtEl>
                                          <p:spTgt spid="934928"/>
                                        </p:tgtEl>
                                        <p:attrNameLst>
                                          <p:attrName>ppt_y</p:attrName>
                                        </p:attrNameLst>
                                      </p:cBhvr>
                                    </p:anim>
                                    <p:animRot by="21600000">
                                      <p:cBhvr>
                                        <p:cTn id="76" dur="1000" fill="hold">
                                          <p:stCondLst>
                                            <p:cond delay="0"/>
                                          </p:stCondLst>
                                        </p:cTn>
                                        <p:tgtEl>
                                          <p:spTgt spid="934928"/>
                                        </p:tgtEl>
                                        <p:attrNameLst>
                                          <p:attrName>r</p:attrName>
                                        </p:attrNameLst>
                                      </p:cBhvr>
                                    </p:animRot>
                                  </p:childTnLst>
                                </p:cTn>
                              </p:par>
                              <p:par>
                                <p:cTn id="77" presetID="56" presetClass="entr" presetSubtype="0" fill="hold" grpId="0" nodeType="withEffect">
                                  <p:stCondLst>
                                    <p:cond delay="0"/>
                                  </p:stCondLst>
                                  <p:childTnLst>
                                    <p:set>
                                      <p:cBhvr>
                                        <p:cTn id="78" dur="1" fill="hold">
                                          <p:stCondLst>
                                            <p:cond delay="0"/>
                                          </p:stCondLst>
                                        </p:cTn>
                                        <p:tgtEl>
                                          <p:spTgt spid="934927"/>
                                        </p:tgtEl>
                                        <p:attrNameLst>
                                          <p:attrName>style.visibility</p:attrName>
                                        </p:attrNameLst>
                                      </p:cBhvr>
                                      <p:to>
                                        <p:strVal val="visible"/>
                                      </p:to>
                                    </p:set>
                                    <p:anim by="(-#ppt_w*2)" calcmode="lin" valueType="num">
                                      <p:cBhvr rctx="PPT">
                                        <p:cTn id="79" dur="250" autoRev="1" fill="hold">
                                          <p:stCondLst>
                                            <p:cond delay="0"/>
                                          </p:stCondLst>
                                        </p:cTn>
                                        <p:tgtEl>
                                          <p:spTgt spid="934927"/>
                                        </p:tgtEl>
                                        <p:attrNameLst>
                                          <p:attrName>ppt_w</p:attrName>
                                        </p:attrNameLst>
                                      </p:cBhvr>
                                    </p:anim>
                                    <p:anim by="(#ppt_w*0.50)" calcmode="lin" valueType="num">
                                      <p:cBhvr>
                                        <p:cTn id="80" dur="250" decel="50000" autoRev="1" fill="hold">
                                          <p:stCondLst>
                                            <p:cond delay="0"/>
                                          </p:stCondLst>
                                        </p:cTn>
                                        <p:tgtEl>
                                          <p:spTgt spid="934927"/>
                                        </p:tgtEl>
                                        <p:attrNameLst>
                                          <p:attrName>ppt_x</p:attrName>
                                        </p:attrNameLst>
                                      </p:cBhvr>
                                    </p:anim>
                                    <p:anim from="(-#ppt_h/2)" to="(#ppt_y)" calcmode="lin" valueType="num">
                                      <p:cBhvr>
                                        <p:cTn id="81" dur="500" fill="hold">
                                          <p:stCondLst>
                                            <p:cond delay="0"/>
                                          </p:stCondLst>
                                        </p:cTn>
                                        <p:tgtEl>
                                          <p:spTgt spid="934927"/>
                                        </p:tgtEl>
                                        <p:attrNameLst>
                                          <p:attrName>ppt_y</p:attrName>
                                        </p:attrNameLst>
                                      </p:cBhvr>
                                    </p:anim>
                                    <p:animRot by="21600000">
                                      <p:cBhvr>
                                        <p:cTn id="82" dur="500" fill="hold">
                                          <p:stCondLst>
                                            <p:cond delay="0"/>
                                          </p:stCondLst>
                                        </p:cTn>
                                        <p:tgtEl>
                                          <p:spTgt spid="934927"/>
                                        </p:tgtEl>
                                        <p:attrNameLst>
                                          <p:attrName>r</p:attrName>
                                        </p:attrNameLst>
                                      </p:cBhvr>
                                    </p:animRot>
                                  </p:childTnLst>
                                </p:cTn>
                              </p:par>
                            </p:childTnLst>
                          </p:cTn>
                        </p:par>
                        <p:par>
                          <p:cTn id="83" fill="hold" nodeType="afterGroup">
                            <p:stCondLst>
                              <p:cond delay="8000"/>
                            </p:stCondLst>
                            <p:childTnLst>
                              <p:par>
                                <p:cTn id="84" presetID="18" presetClass="entr" presetSubtype="3" fill="hold" grpId="0" nodeType="afterEffect">
                                  <p:stCondLst>
                                    <p:cond delay="0"/>
                                  </p:stCondLst>
                                  <p:childTnLst>
                                    <p:set>
                                      <p:cBhvr>
                                        <p:cTn id="85" dur="1" fill="hold">
                                          <p:stCondLst>
                                            <p:cond delay="0"/>
                                          </p:stCondLst>
                                        </p:cTn>
                                        <p:tgtEl>
                                          <p:spTgt spid="934948"/>
                                        </p:tgtEl>
                                        <p:attrNameLst>
                                          <p:attrName>style.visibility</p:attrName>
                                        </p:attrNameLst>
                                      </p:cBhvr>
                                      <p:to>
                                        <p:strVal val="visible"/>
                                      </p:to>
                                    </p:set>
                                    <p:animEffect transition="in" filter="strips(upRight)">
                                      <p:cBhvr>
                                        <p:cTn id="86" dur="500"/>
                                        <p:tgtEl>
                                          <p:spTgt spid="934948"/>
                                        </p:tgtEl>
                                      </p:cBhvr>
                                    </p:animEffect>
                                  </p:childTnLst>
                                </p:cTn>
                              </p:par>
                            </p:childTnLst>
                          </p:cTn>
                        </p:par>
                        <p:par>
                          <p:cTn id="87" fill="hold" nodeType="afterGroup">
                            <p:stCondLst>
                              <p:cond delay="8500"/>
                            </p:stCondLst>
                            <p:childTnLst>
                              <p:par>
                                <p:cTn id="88" presetID="9" presetClass="entr" presetSubtype="0" fill="hold" grpId="0" nodeType="afterEffect">
                                  <p:stCondLst>
                                    <p:cond delay="0"/>
                                  </p:stCondLst>
                                  <p:childTnLst>
                                    <p:set>
                                      <p:cBhvr>
                                        <p:cTn id="89" dur="1" fill="hold">
                                          <p:stCondLst>
                                            <p:cond delay="0"/>
                                          </p:stCondLst>
                                        </p:cTn>
                                        <p:tgtEl>
                                          <p:spTgt spid="934947"/>
                                        </p:tgtEl>
                                        <p:attrNameLst>
                                          <p:attrName>style.visibility</p:attrName>
                                        </p:attrNameLst>
                                      </p:cBhvr>
                                      <p:to>
                                        <p:strVal val="visible"/>
                                      </p:to>
                                    </p:set>
                                    <p:animEffect transition="in" filter="dissolve">
                                      <p:cBhvr>
                                        <p:cTn id="90" dur="500"/>
                                        <p:tgtEl>
                                          <p:spTgt spid="934947"/>
                                        </p:tgtEl>
                                      </p:cBhvr>
                                    </p:animEffect>
                                  </p:childTnLst>
                                </p:cTn>
                              </p:par>
                            </p:childTnLst>
                          </p:cTn>
                        </p:par>
                        <p:par>
                          <p:cTn id="91" fill="hold" nodeType="afterGroup">
                            <p:stCondLst>
                              <p:cond delay="9000"/>
                            </p:stCondLst>
                            <p:childTnLst>
                              <p:par>
                                <p:cTn id="92" presetID="18" presetClass="entr" presetSubtype="6" fill="hold" grpId="0" nodeType="afterEffect">
                                  <p:stCondLst>
                                    <p:cond delay="0"/>
                                  </p:stCondLst>
                                  <p:childTnLst>
                                    <p:set>
                                      <p:cBhvr>
                                        <p:cTn id="93" dur="1" fill="hold">
                                          <p:stCondLst>
                                            <p:cond delay="0"/>
                                          </p:stCondLst>
                                        </p:cTn>
                                        <p:tgtEl>
                                          <p:spTgt spid="934946"/>
                                        </p:tgtEl>
                                        <p:attrNameLst>
                                          <p:attrName>style.visibility</p:attrName>
                                        </p:attrNameLst>
                                      </p:cBhvr>
                                      <p:to>
                                        <p:strVal val="visible"/>
                                      </p:to>
                                    </p:set>
                                    <p:animEffect transition="in" filter="strips(downRight)">
                                      <p:cBhvr>
                                        <p:cTn id="94" dur="500"/>
                                        <p:tgtEl>
                                          <p:spTgt spid="934946"/>
                                        </p:tgtEl>
                                      </p:cBhvr>
                                    </p:animEffect>
                                  </p:childTnLst>
                                </p:cTn>
                              </p:par>
                            </p:childTnLst>
                          </p:cTn>
                        </p:par>
                        <p:par>
                          <p:cTn id="95" fill="hold" nodeType="afterGroup">
                            <p:stCondLst>
                              <p:cond delay="9500"/>
                            </p:stCondLst>
                            <p:childTnLst>
                              <p:par>
                                <p:cTn id="96" presetID="56" presetClass="entr" presetSubtype="0" fill="hold" grpId="0" nodeType="afterEffect">
                                  <p:stCondLst>
                                    <p:cond delay="0"/>
                                  </p:stCondLst>
                                  <p:childTnLst>
                                    <p:set>
                                      <p:cBhvr>
                                        <p:cTn id="97" dur="1" fill="hold">
                                          <p:stCondLst>
                                            <p:cond delay="0"/>
                                          </p:stCondLst>
                                        </p:cTn>
                                        <p:tgtEl>
                                          <p:spTgt spid="934925"/>
                                        </p:tgtEl>
                                        <p:attrNameLst>
                                          <p:attrName>style.visibility</p:attrName>
                                        </p:attrNameLst>
                                      </p:cBhvr>
                                      <p:to>
                                        <p:strVal val="visible"/>
                                      </p:to>
                                    </p:set>
                                    <p:anim by="(-#ppt_w*2)" calcmode="lin" valueType="num">
                                      <p:cBhvr rctx="PPT">
                                        <p:cTn id="98" dur="500" autoRev="1" fill="hold">
                                          <p:stCondLst>
                                            <p:cond delay="0"/>
                                          </p:stCondLst>
                                        </p:cTn>
                                        <p:tgtEl>
                                          <p:spTgt spid="934925"/>
                                        </p:tgtEl>
                                        <p:attrNameLst>
                                          <p:attrName>ppt_w</p:attrName>
                                        </p:attrNameLst>
                                      </p:cBhvr>
                                    </p:anim>
                                    <p:anim by="(#ppt_w*0.50)" calcmode="lin" valueType="num">
                                      <p:cBhvr>
                                        <p:cTn id="99" dur="500" decel="50000" autoRev="1" fill="hold">
                                          <p:stCondLst>
                                            <p:cond delay="0"/>
                                          </p:stCondLst>
                                        </p:cTn>
                                        <p:tgtEl>
                                          <p:spTgt spid="934925"/>
                                        </p:tgtEl>
                                        <p:attrNameLst>
                                          <p:attrName>ppt_x</p:attrName>
                                        </p:attrNameLst>
                                      </p:cBhvr>
                                    </p:anim>
                                    <p:anim from="(-#ppt_h/2)" to="(#ppt_y)" calcmode="lin" valueType="num">
                                      <p:cBhvr>
                                        <p:cTn id="100" dur="1000" fill="hold">
                                          <p:stCondLst>
                                            <p:cond delay="0"/>
                                          </p:stCondLst>
                                        </p:cTn>
                                        <p:tgtEl>
                                          <p:spTgt spid="934925"/>
                                        </p:tgtEl>
                                        <p:attrNameLst>
                                          <p:attrName>ppt_y</p:attrName>
                                        </p:attrNameLst>
                                      </p:cBhvr>
                                    </p:anim>
                                    <p:animRot by="21600000">
                                      <p:cBhvr>
                                        <p:cTn id="101" dur="1000" fill="hold">
                                          <p:stCondLst>
                                            <p:cond delay="0"/>
                                          </p:stCondLst>
                                        </p:cTn>
                                        <p:tgtEl>
                                          <p:spTgt spid="934925"/>
                                        </p:tgtEl>
                                        <p:attrNameLst>
                                          <p:attrName>r</p:attrName>
                                        </p:attrNameLst>
                                      </p:cBhvr>
                                    </p:animRot>
                                  </p:childTnLst>
                                </p:cTn>
                              </p:par>
                              <p:par>
                                <p:cTn id="102" presetID="56" presetClass="entr" presetSubtype="0" fill="hold" grpId="0" nodeType="withEffect">
                                  <p:stCondLst>
                                    <p:cond delay="0"/>
                                  </p:stCondLst>
                                  <p:childTnLst>
                                    <p:set>
                                      <p:cBhvr>
                                        <p:cTn id="103" dur="1" fill="hold">
                                          <p:stCondLst>
                                            <p:cond delay="0"/>
                                          </p:stCondLst>
                                        </p:cTn>
                                        <p:tgtEl>
                                          <p:spTgt spid="934924"/>
                                        </p:tgtEl>
                                        <p:attrNameLst>
                                          <p:attrName>style.visibility</p:attrName>
                                        </p:attrNameLst>
                                      </p:cBhvr>
                                      <p:to>
                                        <p:strVal val="visible"/>
                                      </p:to>
                                    </p:set>
                                    <p:anim by="(-#ppt_w*2)" calcmode="lin" valueType="num">
                                      <p:cBhvr rctx="PPT">
                                        <p:cTn id="104" dur="250" autoRev="1" fill="hold">
                                          <p:stCondLst>
                                            <p:cond delay="0"/>
                                          </p:stCondLst>
                                        </p:cTn>
                                        <p:tgtEl>
                                          <p:spTgt spid="934924"/>
                                        </p:tgtEl>
                                        <p:attrNameLst>
                                          <p:attrName>ppt_w</p:attrName>
                                        </p:attrNameLst>
                                      </p:cBhvr>
                                    </p:anim>
                                    <p:anim by="(#ppt_w*0.50)" calcmode="lin" valueType="num">
                                      <p:cBhvr>
                                        <p:cTn id="105" dur="250" decel="50000" autoRev="1" fill="hold">
                                          <p:stCondLst>
                                            <p:cond delay="0"/>
                                          </p:stCondLst>
                                        </p:cTn>
                                        <p:tgtEl>
                                          <p:spTgt spid="934924"/>
                                        </p:tgtEl>
                                        <p:attrNameLst>
                                          <p:attrName>ppt_x</p:attrName>
                                        </p:attrNameLst>
                                      </p:cBhvr>
                                    </p:anim>
                                    <p:anim from="(-#ppt_h/2)" to="(#ppt_y)" calcmode="lin" valueType="num">
                                      <p:cBhvr>
                                        <p:cTn id="106" dur="500" fill="hold">
                                          <p:stCondLst>
                                            <p:cond delay="0"/>
                                          </p:stCondLst>
                                        </p:cTn>
                                        <p:tgtEl>
                                          <p:spTgt spid="934924"/>
                                        </p:tgtEl>
                                        <p:attrNameLst>
                                          <p:attrName>ppt_y</p:attrName>
                                        </p:attrNameLst>
                                      </p:cBhvr>
                                    </p:anim>
                                    <p:animRot by="21600000">
                                      <p:cBhvr>
                                        <p:cTn id="107" dur="500" fill="hold">
                                          <p:stCondLst>
                                            <p:cond delay="0"/>
                                          </p:stCondLst>
                                        </p:cTn>
                                        <p:tgtEl>
                                          <p:spTgt spid="9349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46" grpId="0" animBg="1"/>
      <p:bldP spid="934947" grpId="0"/>
      <p:bldP spid="934948" grpId="0" animBg="1"/>
      <p:bldP spid="934914" grpId="0" animBg="1"/>
      <p:bldP spid="934915" grpId="0" animBg="1"/>
      <p:bldP spid="934922" grpId="0" animBg="1"/>
      <p:bldP spid="934924" grpId="0" animBg="1"/>
      <p:bldP spid="934925" grpId="0" animBg="1"/>
      <p:bldP spid="934927" grpId="0" animBg="1"/>
      <p:bldP spid="934928" grpId="0" animBg="1"/>
      <p:bldP spid="934929" grpId="0" animBg="1"/>
      <p:bldP spid="934931" grpId="0" animBg="1"/>
      <p:bldP spid="934932" grpId="0" animBg="1"/>
      <p:bldP spid="934933" grpId="0" animBg="1"/>
      <p:bldP spid="934935" grpId="0" animBg="1"/>
      <p:bldP spid="934936" grpId="0" animBg="1"/>
      <p:bldP spid="934937" grpId="0" animBg="1"/>
      <p:bldP spid="934938" grpId="0" animBg="1"/>
      <p:bldP spid="934939" grpId="0" animBg="1"/>
      <p:bldP spid="9349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Line 2"/>
          <p:cNvSpPr>
            <a:spLocks noChangeShapeType="1"/>
          </p:cNvSpPr>
          <p:nvPr/>
        </p:nvSpPr>
        <p:spPr bwMode="auto">
          <a:xfrm>
            <a:off x="4648200" y="3432175"/>
            <a:ext cx="355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23651" name="Rectangle 3"/>
          <p:cNvSpPr>
            <a:spLocks noChangeArrowheads="1"/>
          </p:cNvSpPr>
          <p:nvPr/>
        </p:nvSpPr>
        <p:spPr bwMode="auto">
          <a:xfrm>
            <a:off x="304800" y="2378075"/>
            <a:ext cx="2286000" cy="2270125"/>
          </a:xfrm>
          <a:prstGeom prst="rect">
            <a:avLst/>
          </a:prstGeom>
          <a:solidFill>
            <a:srgbClr val="0066FF"/>
          </a:solidFill>
          <a:ln w="28575">
            <a:solidFill>
              <a:schemeClr val="tx1"/>
            </a:solidFill>
            <a:miter lim="800000"/>
            <a:headEnd/>
            <a:tailEnd/>
          </a:ln>
        </p:spPr>
        <p:txBody>
          <a:bodyPr lIns="54000" rIns="54000" anchorCtr="1"/>
          <a:lstStyle/>
          <a:p>
            <a:pPr algn="ctr"/>
            <a:r>
              <a:rPr lang="id-ID" sz="2200" b="1">
                <a:solidFill>
                  <a:srgbClr val="FFFFFF"/>
                </a:solidFill>
              </a:rPr>
              <a:t>Presiden</a:t>
            </a:r>
            <a:endParaRPr lang="id-ID" sz="1800">
              <a:solidFill>
                <a:srgbClr val="FFFFFF"/>
              </a:solidFill>
            </a:endParaRPr>
          </a:p>
        </p:txBody>
      </p:sp>
      <p:sp>
        <p:nvSpPr>
          <p:cNvPr id="923652" name="Rectangle 4"/>
          <p:cNvSpPr>
            <a:spLocks noChangeArrowheads="1"/>
          </p:cNvSpPr>
          <p:nvPr/>
        </p:nvSpPr>
        <p:spPr bwMode="auto">
          <a:xfrm>
            <a:off x="7086600" y="4419600"/>
            <a:ext cx="1752600" cy="762000"/>
          </a:xfrm>
          <a:prstGeom prst="rect">
            <a:avLst/>
          </a:prstGeom>
          <a:solidFill>
            <a:srgbClr val="FFFF99"/>
          </a:solidFill>
          <a:ln w="19050">
            <a:solidFill>
              <a:schemeClr val="tx1"/>
            </a:solidFill>
            <a:miter lim="800000"/>
            <a:headEnd/>
            <a:tailEnd/>
          </a:ln>
        </p:spPr>
        <p:txBody>
          <a:bodyPr/>
          <a:lstStyle/>
          <a:p>
            <a:pPr algn="ctr"/>
            <a:r>
              <a:rPr lang="id-ID" sz="1600" b="1"/>
              <a:t>harus dicabut</a:t>
            </a:r>
          </a:p>
          <a:p>
            <a:pPr algn="ctr"/>
            <a:r>
              <a:rPr lang="id-ID" sz="1400"/>
              <a:t>[Pasal 22 (3)]</a:t>
            </a:r>
          </a:p>
        </p:txBody>
      </p:sp>
      <p:sp>
        <p:nvSpPr>
          <p:cNvPr id="923653" name="Text Box 5"/>
          <p:cNvSpPr txBox="1">
            <a:spLocks noChangeArrowheads="1"/>
          </p:cNvSpPr>
          <p:nvPr/>
        </p:nvSpPr>
        <p:spPr bwMode="auto">
          <a:xfrm>
            <a:off x="406400" y="2895600"/>
            <a:ext cx="2057400" cy="1600200"/>
          </a:xfrm>
          <a:prstGeom prst="rect">
            <a:avLst/>
          </a:prstGeom>
          <a:solidFill>
            <a:srgbClr val="FFFFFF"/>
          </a:solidFill>
          <a:ln w="1270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Dalam hal ihwal kegentingan yang memaksa, berhak menetapkan Perpu</a:t>
            </a:r>
            <a:r>
              <a:rPr lang="id-ID" sz="1600">
                <a:solidFill>
                  <a:srgbClr val="000000"/>
                </a:solidFill>
                <a:latin typeface="Tahoma" charset="0"/>
                <a:ea typeface="MS PGothic" charset="0"/>
              </a:rPr>
              <a:t> </a:t>
            </a:r>
          </a:p>
          <a:p>
            <a:pPr algn="ctr"/>
            <a:r>
              <a:rPr lang="id-ID" sz="1600">
                <a:solidFill>
                  <a:srgbClr val="000000"/>
                </a:solidFill>
                <a:latin typeface="Tahoma" charset="0"/>
                <a:ea typeface="MS PGothic" charset="0"/>
              </a:rPr>
              <a:t>[Pasal 22 (1)]</a:t>
            </a:r>
          </a:p>
        </p:txBody>
      </p:sp>
      <p:sp>
        <p:nvSpPr>
          <p:cNvPr id="923654" name="AutoShape 6"/>
          <p:cNvSpPr>
            <a:spLocks noChangeArrowheads="1"/>
          </p:cNvSpPr>
          <p:nvPr/>
        </p:nvSpPr>
        <p:spPr bwMode="auto">
          <a:xfrm>
            <a:off x="2895600" y="2628900"/>
            <a:ext cx="1752600" cy="1609725"/>
          </a:xfrm>
          <a:prstGeom prst="roundRect">
            <a:avLst>
              <a:gd name="adj" fmla="val 16667"/>
            </a:avLst>
          </a:prstGeom>
          <a:solidFill>
            <a:srgbClr val="FFFF99"/>
          </a:solidFill>
          <a:ln w="19050">
            <a:solidFill>
              <a:schemeClr val="tx1"/>
            </a:solidFill>
            <a:round/>
            <a:headEnd/>
            <a:tailEnd/>
          </a:ln>
        </p:spPr>
        <p:txBody>
          <a:bodyPr anchor="ctr" anchorCtr="1"/>
          <a:lstStyle/>
          <a:p>
            <a:pPr algn="ctr"/>
            <a:r>
              <a:rPr lang="id-ID" sz="1600" b="1"/>
              <a:t>Perpu itu harus mendapat persetujuan DPR</a:t>
            </a:r>
          </a:p>
          <a:p>
            <a:pPr algn="ctr"/>
            <a:r>
              <a:rPr lang="id-ID" sz="1600"/>
              <a:t>[Pasal 22 (2)]</a:t>
            </a:r>
          </a:p>
        </p:txBody>
      </p:sp>
      <p:sp>
        <p:nvSpPr>
          <p:cNvPr id="923655" name="Rectangle 7"/>
          <p:cNvSpPr>
            <a:spLocks noChangeArrowheads="1"/>
          </p:cNvSpPr>
          <p:nvPr/>
        </p:nvSpPr>
        <p:spPr bwMode="auto">
          <a:xfrm>
            <a:off x="7086600" y="1676400"/>
            <a:ext cx="1733550" cy="762000"/>
          </a:xfrm>
          <a:prstGeom prst="rect">
            <a:avLst/>
          </a:prstGeom>
          <a:solidFill>
            <a:srgbClr val="FFFF99"/>
          </a:solidFill>
          <a:ln w="19050">
            <a:solidFill>
              <a:srgbClr val="000000"/>
            </a:solidFill>
            <a:miter lim="800000"/>
            <a:headEnd/>
            <a:tailEnd/>
          </a:ln>
        </p:spPr>
        <p:txBody>
          <a:bodyPr anchor="ctr" anchorCtr="1"/>
          <a:lstStyle/>
          <a:p>
            <a:pPr algn="ctr"/>
            <a:r>
              <a:rPr lang="en-US" sz="1600" b="1"/>
              <a:t>m</a:t>
            </a:r>
            <a:r>
              <a:rPr lang="id-ID" sz="1600" b="1"/>
              <a:t>enjadi UU</a:t>
            </a:r>
          </a:p>
        </p:txBody>
      </p:sp>
      <p:sp>
        <p:nvSpPr>
          <p:cNvPr id="537608" name="Text Box 8"/>
          <p:cNvSpPr txBox="1">
            <a:spLocks noChangeArrowheads="1"/>
          </p:cNvSpPr>
          <p:nvPr/>
        </p:nvSpPr>
        <p:spPr bwMode="auto">
          <a:xfrm>
            <a:off x="76200" y="549275"/>
            <a:ext cx="8991600" cy="66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a:solidFill>
                  <a:srgbClr val="000000"/>
                </a:solidFill>
                <a:latin typeface="Tahoma" charset="0"/>
                <a:ea typeface="MS PGothic" charset="0"/>
              </a:rPr>
              <a:t>PERATURAN PEMERINTAH SEBAGAI PENGGANTI UNDANG-UNDANG </a:t>
            </a:r>
          </a:p>
          <a:p>
            <a:pPr algn="ctr"/>
            <a:r>
              <a:rPr lang="id-ID" sz="1800" b="1">
                <a:solidFill>
                  <a:srgbClr val="000000"/>
                </a:solidFill>
                <a:latin typeface="Tahoma" charset="0"/>
                <a:ea typeface="MS PGothic" charset="0"/>
              </a:rPr>
              <a:t>(PERPU)</a:t>
            </a:r>
          </a:p>
        </p:txBody>
      </p:sp>
      <p:sp>
        <p:nvSpPr>
          <p:cNvPr id="923657" name="Text Box 9"/>
          <p:cNvSpPr txBox="1">
            <a:spLocks noChangeArrowheads="1"/>
          </p:cNvSpPr>
          <p:nvPr/>
        </p:nvSpPr>
        <p:spPr bwMode="auto">
          <a:xfrm>
            <a:off x="6045200" y="1905000"/>
            <a:ext cx="908050" cy="30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setuju</a:t>
            </a:r>
          </a:p>
        </p:txBody>
      </p:sp>
      <p:sp>
        <p:nvSpPr>
          <p:cNvPr id="923658" name="Line 10"/>
          <p:cNvSpPr>
            <a:spLocks noChangeShapeType="1"/>
          </p:cNvSpPr>
          <p:nvPr/>
        </p:nvSpPr>
        <p:spPr bwMode="auto">
          <a:xfrm>
            <a:off x="2590800" y="3444875"/>
            <a:ext cx="33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23659" name="Freeform 11"/>
          <p:cNvSpPr>
            <a:spLocks/>
          </p:cNvSpPr>
          <p:nvPr/>
        </p:nvSpPr>
        <p:spPr bwMode="auto">
          <a:xfrm>
            <a:off x="5943600" y="2079625"/>
            <a:ext cx="228600" cy="663575"/>
          </a:xfrm>
          <a:custGeom>
            <a:avLst/>
            <a:gdLst>
              <a:gd name="T0" fmla="*/ 0 w 96"/>
              <a:gd name="T1" fmla="*/ 2147483646 h 336"/>
              <a:gd name="T2" fmla="*/ 0 w 96"/>
              <a:gd name="T3" fmla="*/ 0 h 336"/>
              <a:gd name="T4" fmla="*/ 2147483646 w 96"/>
              <a:gd name="T5" fmla="*/ 0 h 336"/>
              <a:gd name="T6" fmla="*/ 0 60000 65536"/>
              <a:gd name="T7" fmla="*/ 0 60000 65536"/>
              <a:gd name="T8" fmla="*/ 0 60000 65536"/>
            </a:gdLst>
            <a:ahLst/>
            <a:cxnLst>
              <a:cxn ang="T6">
                <a:pos x="T0" y="T1"/>
              </a:cxn>
              <a:cxn ang="T7">
                <a:pos x="T2" y="T3"/>
              </a:cxn>
              <a:cxn ang="T8">
                <a:pos x="T4" y="T5"/>
              </a:cxn>
            </a:cxnLst>
            <a:rect l="0" t="0" r="r" b="b"/>
            <a:pathLst>
              <a:path w="96" h="336">
                <a:moveTo>
                  <a:pt x="0" y="336"/>
                </a:moveTo>
                <a:lnTo>
                  <a:pt x="0" y="0"/>
                </a:lnTo>
                <a:lnTo>
                  <a:pt x="96"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923660" name="Line 12"/>
          <p:cNvSpPr>
            <a:spLocks noChangeShapeType="1"/>
          </p:cNvSpPr>
          <p:nvPr/>
        </p:nvSpPr>
        <p:spPr bwMode="auto">
          <a:xfrm>
            <a:off x="6826250" y="2079625"/>
            <a:ext cx="2603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923661" name="Freeform 13"/>
          <p:cNvSpPr>
            <a:spLocks/>
          </p:cNvSpPr>
          <p:nvPr/>
        </p:nvSpPr>
        <p:spPr bwMode="auto">
          <a:xfrm>
            <a:off x="5943600" y="4189413"/>
            <a:ext cx="228600" cy="609600"/>
          </a:xfrm>
          <a:custGeom>
            <a:avLst/>
            <a:gdLst>
              <a:gd name="T0" fmla="*/ 0 w 144"/>
              <a:gd name="T1" fmla="*/ 0 h 384"/>
              <a:gd name="T2" fmla="*/ 0 w 144"/>
              <a:gd name="T3" fmla="*/ 2147483646 h 384"/>
              <a:gd name="T4" fmla="*/ 2147483646 w 144"/>
              <a:gd name="T5" fmla="*/ 2147483646 h 384"/>
              <a:gd name="T6" fmla="*/ 0 60000 65536"/>
              <a:gd name="T7" fmla="*/ 0 60000 65536"/>
              <a:gd name="T8" fmla="*/ 0 60000 65536"/>
            </a:gdLst>
            <a:ahLst/>
            <a:cxnLst>
              <a:cxn ang="T6">
                <a:pos x="T0" y="T1"/>
              </a:cxn>
              <a:cxn ang="T7">
                <a:pos x="T2" y="T3"/>
              </a:cxn>
              <a:cxn ang="T8">
                <a:pos x="T4" y="T5"/>
              </a:cxn>
            </a:cxnLst>
            <a:rect l="0" t="0" r="r" b="b"/>
            <a:pathLst>
              <a:path w="144" h="384">
                <a:moveTo>
                  <a:pt x="0" y="0"/>
                </a:moveTo>
                <a:lnTo>
                  <a:pt x="0" y="384"/>
                </a:lnTo>
                <a:lnTo>
                  <a:pt x="144" y="384"/>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923662" name="Text Box 14"/>
          <p:cNvSpPr txBox="1">
            <a:spLocks noChangeArrowheads="1"/>
          </p:cNvSpPr>
          <p:nvPr/>
        </p:nvSpPr>
        <p:spPr bwMode="auto">
          <a:xfrm>
            <a:off x="6197600" y="4578350"/>
            <a:ext cx="5667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tidak</a:t>
            </a:r>
          </a:p>
          <a:p>
            <a:pPr algn="ctr"/>
            <a:r>
              <a:rPr lang="id-ID" sz="1400" b="1">
                <a:solidFill>
                  <a:srgbClr val="000000"/>
                </a:solidFill>
                <a:latin typeface="Tahoma" charset="0"/>
                <a:ea typeface="MS PGothic" charset="0"/>
              </a:rPr>
              <a:t>setuju</a:t>
            </a:r>
          </a:p>
        </p:txBody>
      </p:sp>
      <p:sp>
        <p:nvSpPr>
          <p:cNvPr id="923663" name="Line 15"/>
          <p:cNvSpPr>
            <a:spLocks noChangeShapeType="1"/>
          </p:cNvSpPr>
          <p:nvPr/>
        </p:nvSpPr>
        <p:spPr bwMode="auto">
          <a:xfrm>
            <a:off x="6781800" y="4799013"/>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537616" name="Text Box 16"/>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F6AC7CD8-CB58-4F77-91D7-2C6E10BB1BF2}" type="slidenum">
              <a:rPr lang="en-US" sz="2000" smtClean="0">
                <a:solidFill>
                  <a:srgbClr val="000000"/>
                </a:solidFill>
                <a:latin typeface="Arial Rounded MT Bold" charset="0"/>
                <a:ea typeface="MS PGothic" charset="0"/>
              </a:rPr>
              <a:pPr algn="ctr">
                <a:spcBef>
                  <a:spcPct val="50000"/>
                </a:spcBef>
              </a:pPr>
              <a:t>49</a:t>
            </a:fld>
            <a:endParaRPr lang="id-ID" sz="2000" dirty="0">
              <a:solidFill>
                <a:srgbClr val="000000"/>
              </a:solidFill>
              <a:latin typeface="Arial Rounded MT Bold" charset="0"/>
              <a:ea typeface="MS PGothic" charset="0"/>
            </a:endParaRPr>
          </a:p>
        </p:txBody>
      </p:sp>
      <p:sp>
        <p:nvSpPr>
          <p:cNvPr id="923665" name="Rectangle 17"/>
          <p:cNvSpPr>
            <a:spLocks noChangeArrowheads="1"/>
          </p:cNvSpPr>
          <p:nvPr/>
        </p:nvSpPr>
        <p:spPr bwMode="auto">
          <a:xfrm>
            <a:off x="5000625" y="2743200"/>
            <a:ext cx="1781175" cy="1447800"/>
          </a:xfrm>
          <a:prstGeom prst="rect">
            <a:avLst/>
          </a:prstGeom>
          <a:solidFill>
            <a:srgbClr val="0066FF"/>
          </a:solidFill>
          <a:ln w="28575">
            <a:solidFill>
              <a:schemeClr val="tx1"/>
            </a:solidFill>
            <a:miter lim="800000"/>
            <a:headEnd/>
            <a:tailEnd/>
          </a:ln>
        </p:spPr>
        <p:txBody>
          <a:bodyPr anchor="ctr" anchorCtr="1"/>
          <a:lstStyle/>
          <a:p>
            <a:pPr algn="ctr"/>
            <a:r>
              <a:rPr lang="id-ID" sz="3600" b="1">
                <a:solidFill>
                  <a:srgbClr val="FFFFFF"/>
                </a:solidFill>
              </a:rPr>
              <a:t>DPR</a:t>
            </a:r>
            <a:endParaRPr lang="id-ID" sz="3600">
              <a:solidFill>
                <a:srgbClr val="FFFFFF"/>
              </a:solidFill>
            </a:endParaRPr>
          </a:p>
        </p:txBody>
      </p:sp>
    </p:spTree>
    <p:extLst>
      <p:ext uri="{BB962C8B-B14F-4D97-AF65-F5344CB8AC3E}">
        <p14:creationId xmlns:p14="http://schemas.microsoft.com/office/powerpoint/2010/main" val="1559892941"/>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3651"/>
                                        </p:tgtEl>
                                        <p:attrNameLst>
                                          <p:attrName>style.visibility</p:attrName>
                                        </p:attrNameLst>
                                      </p:cBhvr>
                                      <p:to>
                                        <p:strVal val="visible"/>
                                      </p:to>
                                    </p:set>
                                    <p:animEffect transition="in" filter="dissolve">
                                      <p:cBhvr>
                                        <p:cTn id="7" dur="500"/>
                                        <p:tgtEl>
                                          <p:spTgt spid="92365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3653"/>
                                        </p:tgtEl>
                                        <p:attrNameLst>
                                          <p:attrName>style.visibility</p:attrName>
                                        </p:attrNameLst>
                                      </p:cBhvr>
                                      <p:to>
                                        <p:strVal val="visible"/>
                                      </p:to>
                                    </p:set>
                                    <p:animEffect transition="in" filter="dissolve">
                                      <p:cBhvr>
                                        <p:cTn id="10" dur="500"/>
                                        <p:tgtEl>
                                          <p:spTgt spid="923653"/>
                                        </p:tgtEl>
                                      </p:cBhvr>
                                    </p:animEffect>
                                  </p:childTnLst>
                                </p:cTn>
                              </p:par>
                            </p:childTnLst>
                          </p:cTn>
                        </p:par>
                        <p:par>
                          <p:cTn id="11" fill="hold" nodeType="afterGroup">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923658"/>
                                        </p:tgtEl>
                                        <p:attrNameLst>
                                          <p:attrName>style.visibility</p:attrName>
                                        </p:attrNameLst>
                                      </p:cBhvr>
                                      <p:to>
                                        <p:strVal val="visible"/>
                                      </p:to>
                                    </p:set>
                                    <p:animEffect transition="in" filter="strips(downRight)">
                                      <p:cBhvr>
                                        <p:cTn id="14" dur="500"/>
                                        <p:tgtEl>
                                          <p:spTgt spid="923658"/>
                                        </p:tgtEl>
                                      </p:cBhvr>
                                    </p:animEffect>
                                  </p:childTnLst>
                                </p:cTn>
                              </p:par>
                            </p:childTnLst>
                          </p:cTn>
                        </p:par>
                        <p:par>
                          <p:cTn id="15" fill="hold" nodeType="afterGroup">
                            <p:stCondLst>
                              <p:cond delay="1000"/>
                            </p:stCondLst>
                            <p:childTnLst>
                              <p:par>
                                <p:cTn id="16" presetID="29" presetClass="entr" presetSubtype="0" fill="hold" grpId="0" nodeType="afterEffect">
                                  <p:stCondLst>
                                    <p:cond delay="0"/>
                                  </p:stCondLst>
                                  <p:childTnLst>
                                    <p:set>
                                      <p:cBhvr>
                                        <p:cTn id="17" dur="1" fill="hold">
                                          <p:stCondLst>
                                            <p:cond delay="0"/>
                                          </p:stCondLst>
                                        </p:cTn>
                                        <p:tgtEl>
                                          <p:spTgt spid="923654"/>
                                        </p:tgtEl>
                                        <p:attrNameLst>
                                          <p:attrName>style.visibility</p:attrName>
                                        </p:attrNameLst>
                                      </p:cBhvr>
                                      <p:to>
                                        <p:strVal val="visible"/>
                                      </p:to>
                                    </p:set>
                                    <p:anim calcmode="lin" valueType="num">
                                      <p:cBhvr>
                                        <p:cTn id="18" dur="1000" fill="hold"/>
                                        <p:tgtEl>
                                          <p:spTgt spid="923654"/>
                                        </p:tgtEl>
                                        <p:attrNameLst>
                                          <p:attrName>ppt_x</p:attrName>
                                        </p:attrNameLst>
                                      </p:cBhvr>
                                      <p:tavLst>
                                        <p:tav tm="0">
                                          <p:val>
                                            <p:strVal val="#ppt_x-.2"/>
                                          </p:val>
                                        </p:tav>
                                        <p:tav tm="100000">
                                          <p:val>
                                            <p:strVal val="#ppt_x"/>
                                          </p:val>
                                        </p:tav>
                                      </p:tavLst>
                                    </p:anim>
                                    <p:anim calcmode="lin" valueType="num">
                                      <p:cBhvr>
                                        <p:cTn id="19" dur="1000" fill="hold"/>
                                        <p:tgtEl>
                                          <p:spTgt spid="923654"/>
                                        </p:tgtEl>
                                        <p:attrNameLst>
                                          <p:attrName>ppt_y</p:attrName>
                                        </p:attrNameLst>
                                      </p:cBhvr>
                                      <p:tavLst>
                                        <p:tav tm="0">
                                          <p:val>
                                            <p:strVal val="#ppt_y"/>
                                          </p:val>
                                        </p:tav>
                                        <p:tav tm="100000">
                                          <p:val>
                                            <p:strVal val="#ppt_y"/>
                                          </p:val>
                                        </p:tav>
                                      </p:tavLst>
                                    </p:anim>
                                    <p:animEffect transition="in" filter="wipe(right)" prLst="gradientSize: 0.1">
                                      <p:cBhvr>
                                        <p:cTn id="20" dur="1000"/>
                                        <p:tgtEl>
                                          <p:spTgt spid="923654"/>
                                        </p:tgtEl>
                                      </p:cBhvr>
                                    </p:animEffect>
                                  </p:childTnLst>
                                </p:cTn>
                              </p:par>
                            </p:childTnLst>
                          </p:cTn>
                        </p:par>
                        <p:par>
                          <p:cTn id="21" fill="hold" nodeType="afterGroup">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923650"/>
                                        </p:tgtEl>
                                        <p:attrNameLst>
                                          <p:attrName>style.visibility</p:attrName>
                                        </p:attrNameLst>
                                      </p:cBhvr>
                                      <p:to>
                                        <p:strVal val="visible"/>
                                      </p:to>
                                    </p:set>
                                    <p:animEffect transition="in" filter="strips(downRight)">
                                      <p:cBhvr>
                                        <p:cTn id="24" dur="500"/>
                                        <p:tgtEl>
                                          <p:spTgt spid="923650"/>
                                        </p:tgtEl>
                                      </p:cBhvr>
                                    </p:animEffect>
                                  </p:childTnLst>
                                </p:cTn>
                              </p:par>
                            </p:childTnLst>
                          </p:cTn>
                        </p:par>
                        <p:par>
                          <p:cTn id="25" fill="hold" nodeType="afterGroup">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923665"/>
                                        </p:tgtEl>
                                        <p:attrNameLst>
                                          <p:attrName>style.visibility</p:attrName>
                                        </p:attrNameLst>
                                      </p:cBhvr>
                                      <p:to>
                                        <p:strVal val="visible"/>
                                      </p:to>
                                    </p:set>
                                    <p:anim calcmode="lin" valueType="num">
                                      <p:cBhvr additive="base">
                                        <p:cTn id="28" dur="500" fill="hold"/>
                                        <p:tgtEl>
                                          <p:spTgt spid="923665"/>
                                        </p:tgtEl>
                                        <p:attrNameLst>
                                          <p:attrName>ppt_x</p:attrName>
                                        </p:attrNameLst>
                                      </p:cBhvr>
                                      <p:tavLst>
                                        <p:tav tm="0">
                                          <p:val>
                                            <p:strVal val="1+#ppt_w/2"/>
                                          </p:val>
                                        </p:tav>
                                        <p:tav tm="100000">
                                          <p:val>
                                            <p:strVal val="#ppt_x"/>
                                          </p:val>
                                        </p:tav>
                                      </p:tavLst>
                                    </p:anim>
                                    <p:anim calcmode="lin" valueType="num">
                                      <p:cBhvr additive="base">
                                        <p:cTn id="29" dur="500" fill="hold"/>
                                        <p:tgtEl>
                                          <p:spTgt spid="923665"/>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3000"/>
                            </p:stCondLst>
                            <p:childTnLst>
                              <p:par>
                                <p:cTn id="31" presetID="18" presetClass="entr" presetSubtype="3" fill="hold" grpId="0" nodeType="afterEffect">
                                  <p:stCondLst>
                                    <p:cond delay="0"/>
                                  </p:stCondLst>
                                  <p:childTnLst>
                                    <p:set>
                                      <p:cBhvr>
                                        <p:cTn id="32" dur="1" fill="hold">
                                          <p:stCondLst>
                                            <p:cond delay="0"/>
                                          </p:stCondLst>
                                        </p:cTn>
                                        <p:tgtEl>
                                          <p:spTgt spid="923659"/>
                                        </p:tgtEl>
                                        <p:attrNameLst>
                                          <p:attrName>style.visibility</p:attrName>
                                        </p:attrNameLst>
                                      </p:cBhvr>
                                      <p:to>
                                        <p:strVal val="visible"/>
                                      </p:to>
                                    </p:set>
                                    <p:animEffect transition="in" filter="strips(upRight)">
                                      <p:cBhvr>
                                        <p:cTn id="33" dur="500"/>
                                        <p:tgtEl>
                                          <p:spTgt spid="923659"/>
                                        </p:tgtEl>
                                      </p:cBhvr>
                                    </p:animEffect>
                                  </p:childTnLst>
                                </p:cTn>
                              </p:par>
                            </p:childTnLst>
                          </p:cTn>
                        </p:par>
                        <p:par>
                          <p:cTn id="34" fill="hold" nodeType="afterGroup">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923657"/>
                                        </p:tgtEl>
                                        <p:attrNameLst>
                                          <p:attrName>style.visibility</p:attrName>
                                        </p:attrNameLst>
                                      </p:cBhvr>
                                      <p:to>
                                        <p:strVal val="visible"/>
                                      </p:to>
                                    </p:set>
                                    <p:animEffect transition="in" filter="dissolve">
                                      <p:cBhvr>
                                        <p:cTn id="37" dur="500"/>
                                        <p:tgtEl>
                                          <p:spTgt spid="923657"/>
                                        </p:tgtEl>
                                      </p:cBhvr>
                                    </p:animEffect>
                                  </p:childTnLst>
                                </p:cTn>
                              </p:par>
                            </p:childTnLst>
                          </p:cTn>
                        </p:par>
                        <p:par>
                          <p:cTn id="38" fill="hold" nodeType="afterGroup">
                            <p:stCondLst>
                              <p:cond delay="4000"/>
                            </p:stCondLst>
                            <p:childTnLst>
                              <p:par>
                                <p:cTn id="39" presetID="18" presetClass="entr" presetSubtype="6" fill="hold" grpId="0" nodeType="afterEffect">
                                  <p:stCondLst>
                                    <p:cond delay="0"/>
                                  </p:stCondLst>
                                  <p:childTnLst>
                                    <p:set>
                                      <p:cBhvr>
                                        <p:cTn id="40" dur="1" fill="hold">
                                          <p:stCondLst>
                                            <p:cond delay="0"/>
                                          </p:stCondLst>
                                        </p:cTn>
                                        <p:tgtEl>
                                          <p:spTgt spid="923660"/>
                                        </p:tgtEl>
                                        <p:attrNameLst>
                                          <p:attrName>style.visibility</p:attrName>
                                        </p:attrNameLst>
                                      </p:cBhvr>
                                      <p:to>
                                        <p:strVal val="visible"/>
                                      </p:to>
                                    </p:set>
                                    <p:animEffect transition="in" filter="strips(downRight)">
                                      <p:cBhvr>
                                        <p:cTn id="41" dur="500"/>
                                        <p:tgtEl>
                                          <p:spTgt spid="923660"/>
                                        </p:tgtEl>
                                      </p:cBhvr>
                                    </p:animEffect>
                                  </p:childTnLst>
                                </p:cTn>
                              </p:par>
                            </p:childTnLst>
                          </p:cTn>
                        </p:par>
                        <p:par>
                          <p:cTn id="42" fill="hold" nodeType="afterGroup">
                            <p:stCondLst>
                              <p:cond delay="4500"/>
                            </p:stCondLst>
                            <p:childTnLst>
                              <p:par>
                                <p:cTn id="43" presetID="56" presetClass="entr" presetSubtype="0" fill="hold" grpId="0" nodeType="afterEffect">
                                  <p:stCondLst>
                                    <p:cond delay="0"/>
                                  </p:stCondLst>
                                  <p:childTnLst>
                                    <p:set>
                                      <p:cBhvr>
                                        <p:cTn id="44" dur="1" fill="hold">
                                          <p:stCondLst>
                                            <p:cond delay="0"/>
                                          </p:stCondLst>
                                        </p:cTn>
                                        <p:tgtEl>
                                          <p:spTgt spid="923655"/>
                                        </p:tgtEl>
                                        <p:attrNameLst>
                                          <p:attrName>style.visibility</p:attrName>
                                        </p:attrNameLst>
                                      </p:cBhvr>
                                      <p:to>
                                        <p:strVal val="visible"/>
                                      </p:to>
                                    </p:set>
                                    <p:anim by="(-#ppt_w*2)" calcmode="lin" valueType="num">
                                      <p:cBhvr rctx="PPT">
                                        <p:cTn id="45" dur="500" autoRev="1" fill="hold">
                                          <p:stCondLst>
                                            <p:cond delay="0"/>
                                          </p:stCondLst>
                                        </p:cTn>
                                        <p:tgtEl>
                                          <p:spTgt spid="923655"/>
                                        </p:tgtEl>
                                        <p:attrNameLst>
                                          <p:attrName>ppt_w</p:attrName>
                                        </p:attrNameLst>
                                      </p:cBhvr>
                                    </p:anim>
                                    <p:anim by="(#ppt_w*0.50)" calcmode="lin" valueType="num">
                                      <p:cBhvr>
                                        <p:cTn id="46" dur="500" decel="50000" autoRev="1" fill="hold">
                                          <p:stCondLst>
                                            <p:cond delay="0"/>
                                          </p:stCondLst>
                                        </p:cTn>
                                        <p:tgtEl>
                                          <p:spTgt spid="923655"/>
                                        </p:tgtEl>
                                        <p:attrNameLst>
                                          <p:attrName>ppt_x</p:attrName>
                                        </p:attrNameLst>
                                      </p:cBhvr>
                                    </p:anim>
                                    <p:anim from="(-#ppt_h/2)" to="(#ppt_y)" calcmode="lin" valueType="num">
                                      <p:cBhvr>
                                        <p:cTn id="47" dur="1000" fill="hold">
                                          <p:stCondLst>
                                            <p:cond delay="0"/>
                                          </p:stCondLst>
                                        </p:cTn>
                                        <p:tgtEl>
                                          <p:spTgt spid="923655"/>
                                        </p:tgtEl>
                                        <p:attrNameLst>
                                          <p:attrName>ppt_y</p:attrName>
                                        </p:attrNameLst>
                                      </p:cBhvr>
                                    </p:anim>
                                    <p:animRot by="21600000">
                                      <p:cBhvr>
                                        <p:cTn id="48" dur="1000" fill="hold">
                                          <p:stCondLst>
                                            <p:cond delay="0"/>
                                          </p:stCondLst>
                                        </p:cTn>
                                        <p:tgtEl>
                                          <p:spTgt spid="923655"/>
                                        </p:tgtEl>
                                        <p:attrNameLst>
                                          <p:attrName>r</p:attrName>
                                        </p:attrNameLst>
                                      </p:cBhvr>
                                    </p:animRot>
                                  </p:childTnLst>
                                </p:cTn>
                              </p:par>
                            </p:childTnLst>
                          </p:cTn>
                        </p:par>
                        <p:par>
                          <p:cTn id="49" fill="hold" nodeType="afterGroup">
                            <p:stCondLst>
                              <p:cond delay="5500"/>
                            </p:stCondLst>
                            <p:childTnLst>
                              <p:par>
                                <p:cTn id="50" presetID="18" presetClass="entr" presetSubtype="12" fill="hold" grpId="0" nodeType="afterEffect">
                                  <p:stCondLst>
                                    <p:cond delay="0"/>
                                  </p:stCondLst>
                                  <p:childTnLst>
                                    <p:set>
                                      <p:cBhvr>
                                        <p:cTn id="51" dur="1" fill="hold">
                                          <p:stCondLst>
                                            <p:cond delay="0"/>
                                          </p:stCondLst>
                                        </p:cTn>
                                        <p:tgtEl>
                                          <p:spTgt spid="923661"/>
                                        </p:tgtEl>
                                        <p:attrNameLst>
                                          <p:attrName>style.visibility</p:attrName>
                                        </p:attrNameLst>
                                      </p:cBhvr>
                                      <p:to>
                                        <p:strVal val="visible"/>
                                      </p:to>
                                    </p:set>
                                    <p:animEffect transition="in" filter="strips(downLeft)">
                                      <p:cBhvr>
                                        <p:cTn id="52" dur="500"/>
                                        <p:tgtEl>
                                          <p:spTgt spid="923661"/>
                                        </p:tgtEl>
                                      </p:cBhvr>
                                    </p:animEffect>
                                  </p:childTnLst>
                                </p:cTn>
                              </p:par>
                            </p:childTnLst>
                          </p:cTn>
                        </p:par>
                        <p:par>
                          <p:cTn id="53" fill="hold" nodeType="afterGroup">
                            <p:stCondLst>
                              <p:cond delay="6000"/>
                            </p:stCondLst>
                            <p:childTnLst>
                              <p:par>
                                <p:cTn id="54" presetID="9" presetClass="entr" presetSubtype="0" fill="hold" grpId="0" nodeType="afterEffect">
                                  <p:stCondLst>
                                    <p:cond delay="0"/>
                                  </p:stCondLst>
                                  <p:childTnLst>
                                    <p:set>
                                      <p:cBhvr>
                                        <p:cTn id="55" dur="1" fill="hold">
                                          <p:stCondLst>
                                            <p:cond delay="0"/>
                                          </p:stCondLst>
                                        </p:cTn>
                                        <p:tgtEl>
                                          <p:spTgt spid="923662"/>
                                        </p:tgtEl>
                                        <p:attrNameLst>
                                          <p:attrName>style.visibility</p:attrName>
                                        </p:attrNameLst>
                                      </p:cBhvr>
                                      <p:to>
                                        <p:strVal val="visible"/>
                                      </p:to>
                                    </p:set>
                                    <p:animEffect transition="in" filter="dissolve">
                                      <p:cBhvr>
                                        <p:cTn id="56" dur="500"/>
                                        <p:tgtEl>
                                          <p:spTgt spid="923662"/>
                                        </p:tgtEl>
                                      </p:cBhvr>
                                    </p:animEffect>
                                  </p:childTnLst>
                                </p:cTn>
                              </p:par>
                            </p:childTnLst>
                          </p:cTn>
                        </p:par>
                        <p:par>
                          <p:cTn id="57" fill="hold" nodeType="afterGroup">
                            <p:stCondLst>
                              <p:cond delay="6500"/>
                            </p:stCondLst>
                            <p:childTnLst>
                              <p:par>
                                <p:cTn id="58" presetID="18" presetClass="entr" presetSubtype="6" fill="hold" grpId="0" nodeType="afterEffect">
                                  <p:stCondLst>
                                    <p:cond delay="0"/>
                                  </p:stCondLst>
                                  <p:childTnLst>
                                    <p:set>
                                      <p:cBhvr>
                                        <p:cTn id="59" dur="1" fill="hold">
                                          <p:stCondLst>
                                            <p:cond delay="0"/>
                                          </p:stCondLst>
                                        </p:cTn>
                                        <p:tgtEl>
                                          <p:spTgt spid="923663"/>
                                        </p:tgtEl>
                                        <p:attrNameLst>
                                          <p:attrName>style.visibility</p:attrName>
                                        </p:attrNameLst>
                                      </p:cBhvr>
                                      <p:to>
                                        <p:strVal val="visible"/>
                                      </p:to>
                                    </p:set>
                                    <p:animEffect transition="in" filter="strips(downRight)">
                                      <p:cBhvr>
                                        <p:cTn id="60" dur="500"/>
                                        <p:tgtEl>
                                          <p:spTgt spid="923663"/>
                                        </p:tgtEl>
                                      </p:cBhvr>
                                    </p:animEffect>
                                  </p:childTnLst>
                                </p:cTn>
                              </p:par>
                            </p:childTnLst>
                          </p:cTn>
                        </p:par>
                        <p:par>
                          <p:cTn id="61" fill="hold" nodeType="afterGroup">
                            <p:stCondLst>
                              <p:cond delay="7000"/>
                            </p:stCondLst>
                            <p:childTnLst>
                              <p:par>
                                <p:cTn id="62" presetID="56" presetClass="entr" presetSubtype="0" fill="hold" grpId="0" nodeType="afterEffect">
                                  <p:stCondLst>
                                    <p:cond delay="0"/>
                                  </p:stCondLst>
                                  <p:childTnLst>
                                    <p:set>
                                      <p:cBhvr>
                                        <p:cTn id="63" dur="1" fill="hold">
                                          <p:stCondLst>
                                            <p:cond delay="0"/>
                                          </p:stCondLst>
                                        </p:cTn>
                                        <p:tgtEl>
                                          <p:spTgt spid="923652"/>
                                        </p:tgtEl>
                                        <p:attrNameLst>
                                          <p:attrName>style.visibility</p:attrName>
                                        </p:attrNameLst>
                                      </p:cBhvr>
                                      <p:to>
                                        <p:strVal val="visible"/>
                                      </p:to>
                                    </p:set>
                                    <p:anim by="(-#ppt_w*2)" calcmode="lin" valueType="num">
                                      <p:cBhvr rctx="PPT">
                                        <p:cTn id="64" dur="500" autoRev="1" fill="hold">
                                          <p:stCondLst>
                                            <p:cond delay="0"/>
                                          </p:stCondLst>
                                        </p:cTn>
                                        <p:tgtEl>
                                          <p:spTgt spid="923652"/>
                                        </p:tgtEl>
                                        <p:attrNameLst>
                                          <p:attrName>ppt_w</p:attrName>
                                        </p:attrNameLst>
                                      </p:cBhvr>
                                    </p:anim>
                                    <p:anim by="(#ppt_w*0.50)" calcmode="lin" valueType="num">
                                      <p:cBhvr>
                                        <p:cTn id="65" dur="500" decel="50000" autoRev="1" fill="hold">
                                          <p:stCondLst>
                                            <p:cond delay="0"/>
                                          </p:stCondLst>
                                        </p:cTn>
                                        <p:tgtEl>
                                          <p:spTgt spid="923652"/>
                                        </p:tgtEl>
                                        <p:attrNameLst>
                                          <p:attrName>ppt_x</p:attrName>
                                        </p:attrNameLst>
                                      </p:cBhvr>
                                    </p:anim>
                                    <p:anim from="(-#ppt_h/2)" to="(#ppt_y)" calcmode="lin" valueType="num">
                                      <p:cBhvr>
                                        <p:cTn id="66" dur="1000" fill="hold">
                                          <p:stCondLst>
                                            <p:cond delay="0"/>
                                          </p:stCondLst>
                                        </p:cTn>
                                        <p:tgtEl>
                                          <p:spTgt spid="923652"/>
                                        </p:tgtEl>
                                        <p:attrNameLst>
                                          <p:attrName>ppt_y</p:attrName>
                                        </p:attrNameLst>
                                      </p:cBhvr>
                                    </p:anim>
                                    <p:animRot by="21600000">
                                      <p:cBhvr>
                                        <p:cTn id="67" dur="1000" fill="hold">
                                          <p:stCondLst>
                                            <p:cond delay="0"/>
                                          </p:stCondLst>
                                        </p:cTn>
                                        <p:tgtEl>
                                          <p:spTgt spid="9236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0" grpId="0" animBg="1"/>
      <p:bldP spid="923651" grpId="0" animBg="1"/>
      <p:bldP spid="923652" grpId="0" animBg="1"/>
      <p:bldP spid="923653" grpId="0" animBg="1"/>
      <p:bldP spid="923654" grpId="0" animBg="1"/>
      <p:bldP spid="923655" grpId="0" animBg="1"/>
      <p:bldP spid="923657" grpId="0"/>
      <p:bldP spid="923658" grpId="0" animBg="1"/>
      <p:bldP spid="923659" grpId="0" animBg="1"/>
      <p:bldP spid="923660" grpId="0" animBg="1"/>
      <p:bldP spid="923661" grpId="0" animBg="1"/>
      <p:bldP spid="923662" grpId="0"/>
      <p:bldP spid="923663" grpId="0" animBg="1"/>
      <p:bldP spid="9236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55"/>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71800" y="838200"/>
            <a:ext cx="4572000" cy="830997"/>
          </a:xfrm>
          <a:prstGeom prst="rect">
            <a:avLst/>
          </a:prstGeom>
        </p:spPr>
        <p:txBody>
          <a:bodyPr>
            <a:spAutoFit/>
          </a:bodyPr>
          <a:lstStyle/>
          <a:p>
            <a:pPr lvl="0" algn="ctr"/>
            <a:r>
              <a:rPr lang="en-US" sz="2400" dirty="0">
                <a:solidFill>
                  <a:prstClr val="black"/>
                </a:solidFill>
                <a:latin typeface="Arial Black" pitchFamily="34" charset="0"/>
              </a:rPr>
              <a:t>DEMOKRASI SEBAGAI SISTEM POLITIK</a:t>
            </a:r>
          </a:p>
        </p:txBody>
      </p:sp>
      <p:sp>
        <p:nvSpPr>
          <p:cNvPr id="5" name="Rectangle 4"/>
          <p:cNvSpPr/>
          <p:nvPr/>
        </p:nvSpPr>
        <p:spPr>
          <a:xfrm>
            <a:off x="2971800" y="2057400"/>
            <a:ext cx="4572000" cy="2308324"/>
          </a:xfrm>
          <a:prstGeom prst="rect">
            <a:avLst/>
          </a:prstGeom>
        </p:spPr>
        <p:txBody>
          <a:bodyPr>
            <a:spAutoFit/>
          </a:bodyPr>
          <a:lstStyle/>
          <a:p>
            <a:pPr algn="ctr"/>
            <a:r>
              <a:rPr lang="en-US" dirty="0" smtClean="0">
                <a:solidFill>
                  <a:schemeClr val="tx2"/>
                </a:solidFill>
                <a:latin typeface="Berlin Sans FB Demi" pitchFamily="34" charset="0"/>
              </a:rPr>
              <a:t>SUATU BENTUK PEMERINTAHAN DIMANA HAK UNTUK MEMBUAT KEPUTUSAN POLITIK DISELENGGARAKAN OLEH WARGA NEGARA MELALUI WAKIL-WAKIL YANG DIPILIH OLEH MEREKA DAN YANG BERTANGGUNG JAWAB MELALUI SUATU PROSES PEMILU YANG BEBAS</a:t>
            </a:r>
            <a:endParaRPr lang="en-US" dirty="0">
              <a:solidFill>
                <a:schemeClr val="tx2"/>
              </a:solidFill>
              <a:latin typeface="Berlin Sans FB Demi" pitchFamily="34" charset="0"/>
            </a:endParaRPr>
          </a:p>
        </p:txBody>
      </p:sp>
      <p:sp>
        <p:nvSpPr>
          <p:cNvPr id="6" name="Rectangle 5"/>
          <p:cNvSpPr/>
          <p:nvPr/>
        </p:nvSpPr>
        <p:spPr>
          <a:xfrm>
            <a:off x="2999509" y="4800600"/>
            <a:ext cx="4572000" cy="954107"/>
          </a:xfrm>
          <a:prstGeom prst="rect">
            <a:avLst/>
          </a:prstGeom>
        </p:spPr>
        <p:txBody>
          <a:bodyPr>
            <a:spAutoFit/>
          </a:bodyPr>
          <a:lstStyle/>
          <a:p>
            <a:pPr lvl="0" algn="ctr"/>
            <a:r>
              <a:rPr lang="en-US" sz="2800" dirty="0">
                <a:solidFill>
                  <a:prstClr val="black"/>
                </a:solidFill>
                <a:effectLst>
                  <a:outerShdw blurRad="38100" dist="38100" dir="2700000" algn="tl">
                    <a:srgbClr val="000000"/>
                  </a:outerShdw>
                </a:effectLst>
                <a:latin typeface="Britannic Bold" pitchFamily="34" charset="0"/>
              </a:rPr>
              <a:t>REPRESENTATIVE DEMOCRACY</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2362200"/>
            <a:ext cx="2971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201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wheel(1)">
                                      <p:cBhvr>
                                        <p:cTn id="22" dur="20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ext Box 11"/>
          <p:cNvSpPr txBox="1">
            <a:spLocks noChangeArrowheads="1"/>
          </p:cNvSpPr>
          <p:nvPr/>
        </p:nvSpPr>
        <p:spPr bwMode="auto">
          <a:xfrm>
            <a:off x="76200" y="38100"/>
            <a:ext cx="89916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2400" b="1">
              <a:solidFill>
                <a:srgbClr val="000000"/>
              </a:solidFill>
              <a:latin typeface="Tahoma" charset="0"/>
              <a:ea typeface="MS PGothic" charset="0"/>
            </a:endParaRPr>
          </a:p>
          <a:p>
            <a:pPr algn="ctr"/>
            <a:r>
              <a:rPr lang="id-ID" sz="2400" b="1">
                <a:solidFill>
                  <a:srgbClr val="000000"/>
                </a:solidFill>
                <a:latin typeface="Tahoma" charset="0"/>
                <a:ea typeface="MS PGothic" charset="0"/>
              </a:rPr>
              <a:t>DEWAN PERWAKILAN DAERAH </a:t>
            </a:r>
          </a:p>
          <a:p>
            <a:pPr algn="ctr"/>
            <a:r>
              <a:rPr lang="id-ID" sz="2400" b="1">
                <a:solidFill>
                  <a:srgbClr val="000000"/>
                </a:solidFill>
                <a:latin typeface="Tahoma" charset="0"/>
                <a:ea typeface="MS PGothic" charset="0"/>
              </a:rPr>
              <a:t>BAB VIIA</a:t>
            </a:r>
            <a:endParaRPr lang="id-ID" sz="2400">
              <a:solidFill>
                <a:srgbClr val="000000"/>
              </a:solidFill>
              <a:latin typeface="Tahoma" charset="0"/>
              <a:ea typeface="MS PGothic" charset="0"/>
            </a:endParaRPr>
          </a:p>
        </p:txBody>
      </p:sp>
      <p:sp>
        <p:nvSpPr>
          <p:cNvPr id="538627" name="Text Box 83"/>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276B3ACE-FFCA-4D4B-9F13-8E0C5EF43061}" type="slidenum">
              <a:rPr lang="en-US" sz="2000" smtClean="0">
                <a:solidFill>
                  <a:srgbClr val="000000"/>
                </a:solidFill>
                <a:latin typeface="Arial Rounded MT Bold" charset="0"/>
                <a:ea typeface="MS PGothic" charset="0"/>
              </a:rPr>
              <a:pPr algn="ctr">
                <a:spcBef>
                  <a:spcPct val="50000"/>
                </a:spcBef>
              </a:pPr>
              <a:t>50</a:t>
            </a:fld>
            <a:endParaRPr lang="en-US" sz="2000" dirty="0">
              <a:solidFill>
                <a:srgbClr val="000000"/>
              </a:solidFill>
              <a:latin typeface="Arial Rounded MT Bold" charset="0"/>
              <a:ea typeface="MS PGothic" charset="0"/>
            </a:endParaRPr>
          </a:p>
        </p:txBody>
      </p:sp>
      <p:sp>
        <p:nvSpPr>
          <p:cNvPr id="75785" name="Line 9"/>
          <p:cNvSpPr>
            <a:spLocks noChangeShapeType="1"/>
          </p:cNvSpPr>
          <p:nvPr/>
        </p:nvSpPr>
        <p:spPr bwMode="auto">
          <a:xfrm>
            <a:off x="3429000" y="3257550"/>
            <a:ext cx="238125" cy="0"/>
          </a:xfrm>
          <a:prstGeom prst="line">
            <a:avLst/>
          </a:prstGeom>
          <a:noFill/>
          <a:ln w="38100">
            <a:solidFill>
              <a:schemeClr val="tx1"/>
            </a:solidFill>
            <a:round/>
            <a:headEnd/>
            <a:tailEnd/>
          </a:ln>
          <a:effectLst>
            <a:prstShdw prst="shdw17" dist="29783" dir="1514402">
              <a:schemeClr val="accent1">
                <a:alpha val="74998"/>
              </a:schemeClr>
            </a:prstShdw>
          </a:effectLst>
          <a:extLst>
            <a:ext uri="{909E8E84-426E-40DD-AFC4-6F175D3DCCD1}">
              <a14:hiddenFill xmlns:a14="http://schemas.microsoft.com/office/drawing/2010/main">
                <a:noFill/>
              </a14:hiddenFill>
            </a:ext>
          </a:extLst>
        </p:spPr>
        <p:txBody>
          <a:bodyPr/>
          <a:lstStyle/>
          <a:p>
            <a:endParaRPr lang="en-US"/>
          </a:p>
        </p:txBody>
      </p:sp>
      <p:sp>
        <p:nvSpPr>
          <p:cNvPr id="75786" name="Line 10"/>
          <p:cNvSpPr>
            <a:spLocks noChangeShapeType="1"/>
          </p:cNvSpPr>
          <p:nvPr/>
        </p:nvSpPr>
        <p:spPr bwMode="auto">
          <a:xfrm>
            <a:off x="5502275" y="3257550"/>
            <a:ext cx="212725" cy="0"/>
          </a:xfrm>
          <a:prstGeom prst="line">
            <a:avLst/>
          </a:prstGeom>
          <a:noFill/>
          <a:ln w="38100">
            <a:solidFill>
              <a:schemeClr val="tx1"/>
            </a:solidFill>
            <a:round/>
            <a:headEnd/>
            <a:tailEnd/>
          </a:ln>
          <a:effectLst>
            <a:prstShdw prst="shdw17" dist="29783" dir="1514402">
              <a:schemeClr val="accent1">
                <a:alpha val="74998"/>
              </a:schemeClr>
            </a:prstShdw>
          </a:effectLst>
          <a:extLst>
            <a:ext uri="{909E8E84-426E-40DD-AFC4-6F175D3DCCD1}">
              <a14:hiddenFill xmlns:a14="http://schemas.microsoft.com/office/drawing/2010/main">
                <a:noFill/>
              </a14:hiddenFill>
            </a:ext>
          </a:extLst>
        </p:spPr>
        <p:txBody>
          <a:bodyPr/>
          <a:lstStyle/>
          <a:p>
            <a:endParaRPr lang="en-US"/>
          </a:p>
        </p:txBody>
      </p:sp>
      <p:sp>
        <p:nvSpPr>
          <p:cNvPr id="75782" name="Rectangle 6"/>
          <p:cNvSpPr>
            <a:spLocks noChangeArrowheads="1"/>
          </p:cNvSpPr>
          <p:nvPr/>
        </p:nvSpPr>
        <p:spPr bwMode="auto">
          <a:xfrm>
            <a:off x="3652838" y="2514600"/>
            <a:ext cx="1847850" cy="1447800"/>
          </a:xfrm>
          <a:prstGeom prst="rect">
            <a:avLst/>
          </a:prstGeom>
          <a:solidFill>
            <a:srgbClr val="0066FF"/>
          </a:solidFill>
          <a:ln w="28575">
            <a:solidFill>
              <a:schemeClr val="tx1"/>
            </a:solidFill>
            <a:miter lim="800000"/>
            <a:headEnd/>
            <a:tailEnd/>
          </a:ln>
        </p:spPr>
        <p:txBody>
          <a:bodyPr lIns="0" rIns="0" anchor="ctr" anchorCtr="1"/>
          <a:lstStyle/>
          <a:p>
            <a:pPr algn="ctr"/>
            <a:r>
              <a:rPr lang="id-ID" sz="4800" b="1">
                <a:solidFill>
                  <a:srgbClr val="FFFFFF"/>
                </a:solidFill>
              </a:rPr>
              <a:t>DPD</a:t>
            </a:r>
            <a:endParaRPr lang="id-ID" sz="1800">
              <a:solidFill>
                <a:srgbClr val="FFFFFF"/>
              </a:solidFill>
            </a:endParaRPr>
          </a:p>
        </p:txBody>
      </p:sp>
      <p:grpSp>
        <p:nvGrpSpPr>
          <p:cNvPr id="75862" name="Group 86"/>
          <p:cNvGrpSpPr>
            <a:grpSpLocks/>
          </p:cNvGrpSpPr>
          <p:nvPr/>
        </p:nvGrpSpPr>
        <p:grpSpPr bwMode="auto">
          <a:xfrm>
            <a:off x="219075" y="1638300"/>
            <a:ext cx="3238500" cy="3238500"/>
            <a:chOff x="138" y="1032"/>
            <a:chExt cx="2040" cy="2040"/>
          </a:xfrm>
        </p:grpSpPr>
        <p:sp>
          <p:nvSpPr>
            <p:cNvPr id="538633" name="Oval 8"/>
            <p:cNvSpPr>
              <a:spLocks noChangeArrowheads="1"/>
            </p:cNvSpPr>
            <p:nvPr/>
          </p:nvSpPr>
          <p:spPr bwMode="auto">
            <a:xfrm>
              <a:off x="138" y="1032"/>
              <a:ext cx="2040" cy="2040"/>
            </a:xfrm>
            <a:prstGeom prst="ellipse">
              <a:avLst/>
            </a:prstGeom>
            <a:solidFill>
              <a:srgbClr val="339933"/>
            </a:solidFill>
            <a:ln w="28575">
              <a:solidFill>
                <a:schemeClr val="tx1"/>
              </a:solidFill>
              <a:round/>
              <a:headEnd/>
              <a:tailEnd/>
            </a:ln>
          </p:spPr>
          <p:txBody>
            <a:bodyPr lIns="0" tIns="0" rIns="0" bIns="0" anchor="ctr" anchorCtr="1"/>
            <a:lstStyle/>
            <a:p>
              <a:pPr algn="ctr">
                <a:lnSpc>
                  <a:spcPct val="105000"/>
                </a:lnSpc>
              </a:pPr>
              <a:endParaRPr lang="id-ID" sz="1400" b="1">
                <a:solidFill>
                  <a:srgbClr val="FFFFFF"/>
                </a:solidFill>
              </a:endParaRPr>
            </a:p>
          </p:txBody>
        </p:sp>
        <p:sp>
          <p:nvSpPr>
            <p:cNvPr id="538634" name="Rectangle 84"/>
            <p:cNvSpPr>
              <a:spLocks noChangeArrowheads="1"/>
            </p:cNvSpPr>
            <p:nvPr/>
          </p:nvSpPr>
          <p:spPr bwMode="auto">
            <a:xfrm>
              <a:off x="248" y="1332"/>
              <a:ext cx="1824" cy="1488"/>
            </a:xfrm>
            <a:prstGeom prst="rect">
              <a:avLst/>
            </a:prstGeom>
            <a:noFill/>
            <a:ln>
              <a:noFill/>
            </a:ln>
            <a:extLst>
              <a:ext uri="{909E8E84-426E-40DD-AFC4-6F175D3DCCD1}">
                <a14:hiddenFill xmlns:a14="http://schemas.microsoft.com/office/drawing/2010/main">
                  <a:solidFill>
                    <a:srgbClr val="008000">
                      <a:alpha val="70195"/>
                    </a:srgbClr>
                  </a:solidFill>
                </a14:hiddenFill>
              </a:ext>
              <a:ext uri="{91240B29-F687-4F45-9708-019B960494DF}">
                <a14:hiddenLine xmlns:a14="http://schemas.microsoft.com/office/drawing/2010/main" w="28575">
                  <a:solidFill>
                    <a:schemeClr val="tx1"/>
                  </a:solidFill>
                  <a:miter lim="800000"/>
                  <a:headEnd/>
                  <a:tailEnd/>
                </a14:hiddenLine>
              </a:ext>
            </a:extLst>
          </p:spPr>
          <p:txBody>
            <a:bodyPr lIns="0" tIns="0" rIns="0" bIns="0" anchor="ctr" anchorCtr="1"/>
            <a:lstStyle/>
            <a:p>
              <a:pPr algn="ctr">
                <a:lnSpc>
                  <a:spcPct val="105000"/>
                </a:lnSpc>
              </a:pPr>
              <a:r>
                <a:rPr lang="id-ID" sz="1400" b="1">
                  <a:solidFill>
                    <a:srgbClr val="FFFFFF"/>
                  </a:solidFill>
                </a:rPr>
                <a:t>Angg</a:t>
              </a:r>
              <a:r>
                <a:rPr lang="en-US" sz="1400" b="1">
                  <a:solidFill>
                    <a:srgbClr val="FFFFFF"/>
                  </a:solidFill>
                </a:rPr>
                <a:t>ota </a:t>
              </a:r>
              <a:r>
                <a:rPr lang="id-ID" sz="1400" b="1">
                  <a:solidFill>
                    <a:srgbClr val="FFFFFF"/>
                  </a:solidFill>
                </a:rPr>
                <a:t>DPD dipilih dari </a:t>
              </a:r>
              <a:endParaRPr lang="en-US" sz="1400" b="1">
                <a:solidFill>
                  <a:srgbClr val="FFFFFF"/>
                </a:solidFill>
              </a:endParaRPr>
            </a:p>
            <a:p>
              <a:pPr algn="ctr">
                <a:lnSpc>
                  <a:spcPct val="105000"/>
                </a:lnSpc>
              </a:pPr>
              <a:r>
                <a:rPr lang="id-ID" sz="1400" b="1">
                  <a:solidFill>
                    <a:srgbClr val="FFFFFF"/>
                  </a:solidFill>
                </a:rPr>
                <a:t>setiap provinsi melalui</a:t>
              </a:r>
              <a:r>
                <a:rPr lang="en-US" sz="1400" b="1">
                  <a:solidFill>
                    <a:srgbClr val="FFFFFF"/>
                  </a:solidFill>
                </a:rPr>
                <a:t> p</a:t>
              </a:r>
              <a:r>
                <a:rPr lang="id-ID" sz="1400" b="1">
                  <a:solidFill>
                    <a:srgbClr val="FFFFFF"/>
                  </a:solidFill>
                </a:rPr>
                <a:t>emilu </a:t>
              </a:r>
              <a:r>
                <a:rPr lang="id-ID" sz="1400">
                  <a:solidFill>
                    <a:srgbClr val="FFFFFF"/>
                  </a:solidFill>
                </a:rPr>
                <a:t>[Pasal 22C (1)</a:t>
              </a:r>
              <a:r>
                <a:rPr lang="en-US" sz="1400">
                  <a:solidFill>
                    <a:srgbClr val="FFFFFF"/>
                  </a:solidFill>
                </a:rPr>
                <a:t>***</a:t>
              </a:r>
              <a:r>
                <a:rPr lang="id-ID" sz="1400">
                  <a:solidFill>
                    <a:srgbClr val="FFFFFF"/>
                  </a:solidFill>
                </a:rPr>
                <a:t>]</a:t>
              </a:r>
            </a:p>
            <a:p>
              <a:pPr algn="ctr">
                <a:lnSpc>
                  <a:spcPct val="105000"/>
                </a:lnSpc>
              </a:pPr>
              <a:endParaRPr lang="id-ID" sz="1400">
                <a:solidFill>
                  <a:srgbClr val="FFFFFF"/>
                </a:solidFill>
              </a:endParaRPr>
            </a:p>
            <a:p>
              <a:pPr algn="ctr">
                <a:lnSpc>
                  <a:spcPct val="105000"/>
                </a:lnSpc>
              </a:pPr>
              <a:r>
                <a:rPr lang="id-ID" sz="1400" b="1">
                  <a:solidFill>
                    <a:srgbClr val="FFFFFF"/>
                  </a:solidFill>
                </a:rPr>
                <a:t>Angg</a:t>
              </a:r>
              <a:r>
                <a:rPr lang="en-US" sz="1400" b="1">
                  <a:solidFill>
                    <a:srgbClr val="FFFFFF"/>
                  </a:solidFill>
                </a:rPr>
                <a:t>ota </a:t>
              </a:r>
              <a:r>
                <a:rPr lang="id-ID" sz="1400" b="1">
                  <a:solidFill>
                    <a:srgbClr val="FFFFFF"/>
                  </a:solidFill>
                </a:rPr>
                <a:t>DPD dari setiap provinsi jumlahnya sama dan jumlah seluruh anggota DPD itu tidak lebih 1/3 jumlah </a:t>
              </a:r>
              <a:endParaRPr lang="en-US" sz="1400" b="1">
                <a:solidFill>
                  <a:srgbClr val="FFFFFF"/>
                </a:solidFill>
              </a:endParaRPr>
            </a:p>
            <a:p>
              <a:pPr algn="ctr">
                <a:lnSpc>
                  <a:spcPct val="105000"/>
                </a:lnSpc>
              </a:pPr>
              <a:r>
                <a:rPr lang="id-ID" sz="1400" b="1">
                  <a:solidFill>
                    <a:srgbClr val="FFFFFF"/>
                  </a:solidFill>
                </a:rPr>
                <a:t>anggota DPR </a:t>
              </a:r>
              <a:endParaRPr lang="en-US" sz="1400" b="1">
                <a:solidFill>
                  <a:srgbClr val="FFFFFF"/>
                </a:solidFill>
              </a:endParaRPr>
            </a:p>
            <a:p>
              <a:pPr algn="ctr">
                <a:lnSpc>
                  <a:spcPct val="105000"/>
                </a:lnSpc>
              </a:pPr>
              <a:r>
                <a:rPr lang="id-ID" sz="1400">
                  <a:solidFill>
                    <a:srgbClr val="FFFFFF"/>
                  </a:solidFill>
                </a:rPr>
                <a:t>[Pasal 22C (2)</a:t>
              </a:r>
              <a:r>
                <a:rPr lang="en-US" sz="1400">
                  <a:solidFill>
                    <a:srgbClr val="FFFFFF"/>
                  </a:solidFill>
                </a:rPr>
                <a:t>***</a:t>
              </a:r>
              <a:r>
                <a:rPr lang="id-ID" sz="1400">
                  <a:solidFill>
                    <a:srgbClr val="FFFFFF"/>
                  </a:solidFill>
                </a:rPr>
                <a:t>]</a:t>
              </a:r>
            </a:p>
          </p:txBody>
        </p:sp>
      </p:grpSp>
      <p:sp>
        <p:nvSpPr>
          <p:cNvPr id="75781" name="Oval 5"/>
          <p:cNvSpPr>
            <a:spLocks noChangeArrowheads="1"/>
          </p:cNvSpPr>
          <p:nvPr/>
        </p:nvSpPr>
        <p:spPr bwMode="auto">
          <a:xfrm>
            <a:off x="5715000" y="1638300"/>
            <a:ext cx="3238500" cy="3238500"/>
          </a:xfrm>
          <a:prstGeom prst="ellipse">
            <a:avLst/>
          </a:prstGeom>
          <a:solidFill>
            <a:srgbClr val="339933"/>
          </a:solidFill>
          <a:ln w="28575">
            <a:solidFill>
              <a:schemeClr val="tx1"/>
            </a:solidFill>
            <a:round/>
            <a:headEnd/>
            <a:tailEnd/>
          </a:ln>
        </p:spPr>
        <p:txBody>
          <a:bodyPr lIns="0" tIns="0" rIns="0" bIns="0" anchor="ctr" anchorCtr="1"/>
          <a:lstStyle/>
          <a:p>
            <a:pPr algn="ctr">
              <a:lnSpc>
                <a:spcPct val="110000"/>
              </a:lnSpc>
            </a:pPr>
            <a:r>
              <a:rPr lang="id-ID" sz="1400" b="1">
                <a:solidFill>
                  <a:srgbClr val="FFFFFF"/>
                </a:solidFill>
              </a:rPr>
              <a:t>Anggota DPD dapat diberhentikan dari jabatannya, yang syarat-syarat dan tata caranya diatur dalam</a:t>
            </a:r>
            <a:endParaRPr lang="en-US" sz="1400" b="1">
              <a:solidFill>
                <a:srgbClr val="FFFFFF"/>
              </a:solidFill>
            </a:endParaRPr>
          </a:p>
          <a:p>
            <a:pPr algn="ctr">
              <a:lnSpc>
                <a:spcPct val="110000"/>
              </a:lnSpc>
            </a:pPr>
            <a:r>
              <a:rPr lang="id-ID" sz="1400" b="1">
                <a:solidFill>
                  <a:srgbClr val="FFFFFF"/>
                </a:solidFill>
              </a:rPr>
              <a:t>undang-undang</a:t>
            </a:r>
          </a:p>
          <a:p>
            <a:pPr algn="ctr">
              <a:lnSpc>
                <a:spcPct val="110000"/>
              </a:lnSpc>
            </a:pPr>
            <a:r>
              <a:rPr lang="id-ID" sz="1400">
                <a:solidFill>
                  <a:srgbClr val="FFFFFF"/>
                </a:solidFill>
              </a:rPr>
              <a:t>[Pasal 22D (4)</a:t>
            </a:r>
            <a:r>
              <a:rPr lang="en-US" sz="1400">
                <a:solidFill>
                  <a:srgbClr val="FFFFFF"/>
                </a:solidFill>
              </a:rPr>
              <a:t>***</a:t>
            </a:r>
            <a:r>
              <a:rPr lang="id-ID" sz="1400">
                <a:solidFill>
                  <a:srgbClr val="FFFFFF"/>
                </a:solidFill>
              </a:rPr>
              <a:t>]</a:t>
            </a:r>
          </a:p>
        </p:txBody>
      </p:sp>
    </p:spTree>
    <p:extLst>
      <p:ext uri="{BB962C8B-B14F-4D97-AF65-F5344CB8AC3E}">
        <p14:creationId xmlns:p14="http://schemas.microsoft.com/office/powerpoint/2010/main" val="696800519"/>
      </p:ext>
    </p:extLst>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5782"/>
                                        </p:tgtEl>
                                        <p:attrNameLst>
                                          <p:attrName>style.visibility</p:attrName>
                                        </p:attrNameLst>
                                      </p:cBhvr>
                                      <p:to>
                                        <p:strVal val="visible"/>
                                      </p:to>
                                    </p:set>
                                    <p:animEffect transition="in" filter="box(in)">
                                      <p:cBhvr>
                                        <p:cTn id="7" dur="1000"/>
                                        <p:tgtEl>
                                          <p:spTgt spid="75782"/>
                                        </p:tgtEl>
                                      </p:cBhvr>
                                    </p:animEffect>
                                  </p:childTnLst>
                                </p:cTn>
                              </p:par>
                            </p:childTnLst>
                          </p:cTn>
                        </p:par>
                        <p:par>
                          <p:cTn id="8" fill="hold" nodeType="afterGroup">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75785"/>
                                        </p:tgtEl>
                                        <p:attrNameLst>
                                          <p:attrName>style.visibility</p:attrName>
                                        </p:attrNameLst>
                                      </p:cBhvr>
                                      <p:to>
                                        <p:strVal val="visible"/>
                                      </p:to>
                                    </p:set>
                                    <p:anim calcmode="lin" valueType="num">
                                      <p:cBhvr additive="base">
                                        <p:cTn id="11" dur="1000" fill="hold"/>
                                        <p:tgtEl>
                                          <p:spTgt spid="75785"/>
                                        </p:tgtEl>
                                        <p:attrNameLst>
                                          <p:attrName>ppt_x</p:attrName>
                                        </p:attrNameLst>
                                      </p:cBhvr>
                                      <p:tavLst>
                                        <p:tav tm="0">
                                          <p:val>
                                            <p:strVal val="1+#ppt_w/2"/>
                                          </p:val>
                                        </p:tav>
                                        <p:tav tm="100000">
                                          <p:val>
                                            <p:strVal val="#ppt_x"/>
                                          </p:val>
                                        </p:tav>
                                      </p:tavLst>
                                    </p:anim>
                                    <p:anim calcmode="lin" valueType="num">
                                      <p:cBhvr additive="base">
                                        <p:cTn id="12" dur="1000" fill="hold"/>
                                        <p:tgtEl>
                                          <p:spTgt spid="7578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2000"/>
                            </p:stCondLst>
                            <p:childTnLst>
                              <p:par>
                                <p:cTn id="14" presetID="6" presetClass="entr" presetSubtype="32" fill="hold" nodeType="afterEffect">
                                  <p:stCondLst>
                                    <p:cond delay="0"/>
                                  </p:stCondLst>
                                  <p:childTnLst>
                                    <p:set>
                                      <p:cBhvr>
                                        <p:cTn id="15" dur="1" fill="hold">
                                          <p:stCondLst>
                                            <p:cond delay="0"/>
                                          </p:stCondLst>
                                        </p:cTn>
                                        <p:tgtEl>
                                          <p:spTgt spid="75862"/>
                                        </p:tgtEl>
                                        <p:attrNameLst>
                                          <p:attrName>style.visibility</p:attrName>
                                        </p:attrNameLst>
                                      </p:cBhvr>
                                      <p:to>
                                        <p:strVal val="visible"/>
                                      </p:to>
                                    </p:set>
                                    <p:animEffect transition="in" filter="circle(out)">
                                      <p:cBhvr>
                                        <p:cTn id="16" dur="1000"/>
                                        <p:tgtEl>
                                          <p:spTgt spid="75862"/>
                                        </p:tgtEl>
                                      </p:cBhvr>
                                    </p:animEffect>
                                  </p:childTnLst>
                                </p:cTn>
                              </p:par>
                            </p:childTnLst>
                          </p:cTn>
                        </p:par>
                        <p:par>
                          <p:cTn id="17" fill="hold" nodeType="afterGroup">
                            <p:stCondLst>
                              <p:cond delay="3000"/>
                            </p:stCondLst>
                            <p:childTnLst>
                              <p:par>
                                <p:cTn id="18" presetID="18" presetClass="entr" presetSubtype="6" fill="hold" grpId="0" nodeType="afterEffect">
                                  <p:stCondLst>
                                    <p:cond delay="0"/>
                                  </p:stCondLst>
                                  <p:childTnLst>
                                    <p:set>
                                      <p:cBhvr>
                                        <p:cTn id="19" dur="1" fill="hold">
                                          <p:stCondLst>
                                            <p:cond delay="0"/>
                                          </p:stCondLst>
                                        </p:cTn>
                                        <p:tgtEl>
                                          <p:spTgt spid="75786"/>
                                        </p:tgtEl>
                                        <p:attrNameLst>
                                          <p:attrName>style.visibility</p:attrName>
                                        </p:attrNameLst>
                                      </p:cBhvr>
                                      <p:to>
                                        <p:strVal val="visible"/>
                                      </p:to>
                                    </p:set>
                                    <p:animEffect transition="in" filter="strips(downRight)">
                                      <p:cBhvr>
                                        <p:cTn id="20" dur="1000"/>
                                        <p:tgtEl>
                                          <p:spTgt spid="75786"/>
                                        </p:tgtEl>
                                      </p:cBhvr>
                                    </p:animEffect>
                                  </p:childTnLst>
                                </p:cTn>
                              </p:par>
                            </p:childTnLst>
                          </p:cTn>
                        </p:par>
                        <p:par>
                          <p:cTn id="21" fill="hold" nodeType="afterGroup">
                            <p:stCondLst>
                              <p:cond delay="4000"/>
                            </p:stCondLst>
                            <p:childTnLst>
                              <p:par>
                                <p:cTn id="22" presetID="6" presetClass="entr" presetSubtype="32" fill="hold" grpId="4" nodeType="afterEffect">
                                  <p:stCondLst>
                                    <p:cond delay="0"/>
                                  </p:stCondLst>
                                  <p:childTnLst>
                                    <p:set>
                                      <p:cBhvr>
                                        <p:cTn id="23" dur="1" fill="hold">
                                          <p:stCondLst>
                                            <p:cond delay="0"/>
                                          </p:stCondLst>
                                        </p:cTn>
                                        <p:tgtEl>
                                          <p:spTgt spid="75781"/>
                                        </p:tgtEl>
                                        <p:attrNameLst>
                                          <p:attrName>style.visibility</p:attrName>
                                        </p:attrNameLst>
                                      </p:cBhvr>
                                      <p:to>
                                        <p:strVal val="visible"/>
                                      </p:to>
                                    </p:set>
                                    <p:animEffect transition="in" filter="circle(out)">
                                      <p:cBhvr>
                                        <p:cTn id="24" dur="10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75862"/>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6" presetClass="emph" presetSubtype="0" fill="hold" nodeType="clickEffect">
                                  <p:stCondLst>
                                    <p:cond delay="0"/>
                                  </p:stCondLst>
                                  <p:childTnLst>
                                    <p:animScale>
                                      <p:cBhvr>
                                        <p:cTn id="29" dur="500" fill="hold"/>
                                        <p:tgtEl>
                                          <p:spTgt spid="75862"/>
                                        </p:tgtEl>
                                      </p:cBhvr>
                                      <p:by x="150000" y="150000"/>
                                    </p:animScale>
                                  </p:childTnLst>
                                </p:cTn>
                              </p:par>
                              <p:par>
                                <p:cTn id="30" presetID="63" presetClass="path" presetSubtype="0" accel="50000" decel="50000" fill="hold" nodeType="withEffect">
                                  <p:stCondLst>
                                    <p:cond delay="0"/>
                                  </p:stCondLst>
                                  <p:childTnLst>
                                    <p:animMotion origin="layout" path="M -1.66667E-6 -4.05562E-7 L 0.13229 0.02503 " pathEditMode="relative" rAng="0" ptsTypes="AA">
                                      <p:cBhvr>
                                        <p:cTn id="31" dur="500" fill="hold"/>
                                        <p:tgtEl>
                                          <p:spTgt spid="75862"/>
                                        </p:tgtEl>
                                        <p:attrNameLst>
                                          <p:attrName>ppt_x</p:attrName>
                                          <p:attrName>ppt_y</p:attrName>
                                        </p:attrNameLst>
                                      </p:cBhvr>
                                      <p:rCtr x="6615" y="1251"/>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6" presetClass="emph" presetSubtype="0" fill="hold" nodeType="clickEffect">
                                  <p:stCondLst>
                                    <p:cond delay="0"/>
                                  </p:stCondLst>
                                  <p:childTnLst>
                                    <p:animScale>
                                      <p:cBhvr>
                                        <p:cTn id="35" dur="500" fill="hold"/>
                                        <p:tgtEl>
                                          <p:spTgt spid="75862"/>
                                        </p:tgtEl>
                                      </p:cBhvr>
                                      <p:by x="67000" y="67000"/>
                                    </p:animScale>
                                  </p:childTnLst>
                                </p:cTn>
                              </p:par>
                              <p:par>
                                <p:cTn id="36" presetID="63" presetClass="path" presetSubtype="0" accel="50000" decel="50000" fill="hold" nodeType="withEffect">
                                  <p:stCondLst>
                                    <p:cond delay="0"/>
                                  </p:stCondLst>
                                  <p:childTnLst>
                                    <p:animMotion origin="layout" path="M -1.66667E-6 -4.05562E-7 L 0.14063 0.02503 " pathEditMode="relative" rAng="0" ptsTypes="AA">
                                      <p:cBhvr>
                                        <p:cTn id="37" dur="500" spd="-100000" fill="hold"/>
                                        <p:tgtEl>
                                          <p:spTgt spid="75862"/>
                                        </p:tgtEl>
                                        <p:attrNameLst>
                                          <p:attrName>ppt_x</p:attrName>
                                          <p:attrName>ppt_y</p:attrName>
                                        </p:attrNameLst>
                                      </p:cBhvr>
                                      <p:rCtr x="7031" y="1251"/>
                                    </p:animMotion>
                                  </p:childTnLst>
                                </p:cTn>
                              </p:par>
                            </p:childTnLst>
                          </p:cTn>
                        </p:par>
                      </p:childTnLst>
                    </p:cTn>
                  </p:par>
                </p:childTnLst>
              </p:cTn>
              <p:nextCondLst>
                <p:cond evt="onClick" delay="0">
                  <p:tgtEl>
                    <p:spTgt spid="75862"/>
                  </p:tgtEl>
                </p:cond>
              </p:nextCondLst>
            </p:seq>
            <p:seq concurrent="1" nextAc="seek">
              <p:cTn id="38" restart="whenNotActive" fill="hold" evtFilter="cancelBubble" nodeType="interactiveSeq">
                <p:stCondLst>
                  <p:cond evt="onClick" delay="0">
                    <p:tgtEl>
                      <p:spTgt spid="75781"/>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6" presetClass="emph" presetSubtype="0" fill="hold" grpId="0" nodeType="clickEffect">
                                  <p:stCondLst>
                                    <p:cond delay="0"/>
                                  </p:stCondLst>
                                  <p:childTnLst>
                                    <p:animScale>
                                      <p:cBhvr>
                                        <p:cTn id="42" dur="500" fill="hold"/>
                                        <p:tgtEl>
                                          <p:spTgt spid="75781"/>
                                        </p:tgtEl>
                                      </p:cBhvr>
                                      <p:by x="150000" y="150000"/>
                                    </p:animScale>
                                  </p:childTnLst>
                                </p:cTn>
                              </p:par>
                              <p:par>
                                <p:cTn id="43" presetID="35" presetClass="path" presetSubtype="0" accel="50000" decel="50000" fill="hold" grpId="1" nodeType="withEffect">
                                  <p:stCondLst>
                                    <p:cond delay="0"/>
                                  </p:stCondLst>
                                  <p:childTnLst>
                                    <p:animMotion origin="layout" path="M -3.33333E-6 -4.05562E-7 L -0.11875 0.02503 " pathEditMode="relative" rAng="0" ptsTypes="AA">
                                      <p:cBhvr>
                                        <p:cTn id="44" dur="500" fill="hold"/>
                                        <p:tgtEl>
                                          <p:spTgt spid="75781"/>
                                        </p:tgtEl>
                                        <p:attrNameLst>
                                          <p:attrName>ppt_x</p:attrName>
                                          <p:attrName>ppt_y</p:attrName>
                                        </p:attrNameLst>
                                      </p:cBhvr>
                                      <p:rCtr x="-5937" y="1251"/>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6" presetClass="emph" presetSubtype="0" fill="hold" grpId="2" nodeType="clickEffect">
                                  <p:stCondLst>
                                    <p:cond delay="0"/>
                                  </p:stCondLst>
                                  <p:childTnLst>
                                    <p:animScale>
                                      <p:cBhvr>
                                        <p:cTn id="48" dur="500" fill="hold"/>
                                        <p:tgtEl>
                                          <p:spTgt spid="75781"/>
                                        </p:tgtEl>
                                      </p:cBhvr>
                                      <p:by x="67000" y="67000"/>
                                    </p:animScale>
                                  </p:childTnLst>
                                </p:cTn>
                              </p:par>
                              <p:par>
                                <p:cTn id="49" presetID="35" presetClass="path" presetSubtype="0" accel="50000" decel="50000" fill="hold" grpId="3" nodeType="withEffect">
                                  <p:stCondLst>
                                    <p:cond delay="0"/>
                                  </p:stCondLst>
                                  <p:childTnLst>
                                    <p:animMotion origin="layout" path="M -3.33333E-6 -4.05562E-7 L -0.11875 0.02503 " pathEditMode="relative" rAng="0" ptsTypes="AA">
                                      <p:cBhvr>
                                        <p:cTn id="50" dur="500" spd="-100000" fill="hold"/>
                                        <p:tgtEl>
                                          <p:spTgt spid="75781"/>
                                        </p:tgtEl>
                                        <p:attrNameLst>
                                          <p:attrName>ppt_x</p:attrName>
                                          <p:attrName>ppt_y</p:attrName>
                                        </p:attrNameLst>
                                      </p:cBhvr>
                                      <p:rCtr x="-5937" y="1251"/>
                                    </p:animMotion>
                                  </p:childTnLst>
                                </p:cTn>
                              </p:par>
                            </p:childTnLst>
                          </p:cTn>
                        </p:par>
                      </p:childTnLst>
                    </p:cTn>
                  </p:par>
                </p:childTnLst>
              </p:cTn>
              <p:nextCondLst>
                <p:cond evt="onClick" delay="0">
                  <p:tgtEl>
                    <p:spTgt spid="75781"/>
                  </p:tgtEl>
                </p:cond>
              </p:nextCondLst>
            </p:seq>
          </p:childTnLst>
        </p:cTn>
      </p:par>
    </p:tnLst>
    <p:bldLst>
      <p:bldP spid="75785" grpId="0" animBg="1"/>
      <p:bldP spid="75786" grpId="0" animBg="1"/>
      <p:bldP spid="75782" grpId="0" animBg="1"/>
      <p:bldP spid="75781" grpId="0" animBg="1"/>
      <p:bldP spid="75781" grpId="1" animBg="1"/>
      <p:bldP spid="75781" grpId="2" animBg="1"/>
      <p:bldP spid="75781" grpId="3" animBg="1"/>
      <p:bldP spid="75781" grpId="4"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p:cNvSpPr txBox="1">
            <a:spLocks noChangeArrowheads="1"/>
          </p:cNvSpPr>
          <p:nvPr/>
        </p:nvSpPr>
        <p:spPr bwMode="auto">
          <a:xfrm>
            <a:off x="228600" y="53340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8. 	</a:t>
            </a:r>
            <a:r>
              <a:rPr lang="en-US" sz="1600">
                <a:solidFill>
                  <a:srgbClr val="FFFFFF"/>
                </a:solidFill>
                <a:latin typeface="Tahoma" charset="0"/>
                <a:ea typeface="MS PGothic" charset="0"/>
              </a:rPr>
              <a:t>P</a:t>
            </a:r>
            <a:r>
              <a:rPr lang="id-ID" sz="1600">
                <a:solidFill>
                  <a:srgbClr val="FFFFFF"/>
                </a:solidFill>
                <a:latin typeface="Tahoma" charset="0"/>
                <a:ea typeface="MS PGothic" charset="0"/>
              </a:rPr>
              <a:t>endidikan</a:t>
            </a:r>
          </a:p>
        </p:txBody>
      </p:sp>
      <p:sp>
        <p:nvSpPr>
          <p:cNvPr id="539651" name="Rectangle 3"/>
          <p:cNvSpPr>
            <a:spLocks noChangeArrowheads="1"/>
          </p:cNvSpPr>
          <p:nvPr/>
        </p:nvSpPr>
        <p:spPr bwMode="auto">
          <a:xfrm>
            <a:off x="3733800" y="1524000"/>
            <a:ext cx="1295400" cy="762000"/>
          </a:xfrm>
          <a:prstGeom prst="rect">
            <a:avLst/>
          </a:prstGeom>
          <a:solidFill>
            <a:srgbClr val="FF0000">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en-US" sz="1400" b="1">
                <a:solidFill>
                  <a:srgbClr val="FFFFFF"/>
                </a:solidFill>
              </a:rPr>
              <a:t>d</a:t>
            </a:r>
            <a:r>
              <a:rPr lang="id-ID" sz="1400" b="1">
                <a:solidFill>
                  <a:srgbClr val="FFFFFF"/>
                </a:solidFill>
              </a:rPr>
              <a:t>apat mengajukan</a:t>
            </a:r>
          </a:p>
        </p:txBody>
      </p:sp>
      <p:sp>
        <p:nvSpPr>
          <p:cNvPr id="539652" name="Rectangle 4"/>
          <p:cNvSpPr>
            <a:spLocks noChangeArrowheads="1"/>
          </p:cNvSpPr>
          <p:nvPr/>
        </p:nvSpPr>
        <p:spPr bwMode="auto">
          <a:xfrm>
            <a:off x="5029200" y="1524000"/>
            <a:ext cx="1295400" cy="762000"/>
          </a:xfrm>
          <a:prstGeom prst="rect">
            <a:avLst/>
          </a:prstGeom>
          <a:solidFill>
            <a:srgbClr val="FF0000">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en-US" sz="1400" b="1">
                <a:solidFill>
                  <a:srgbClr val="FFFFFF"/>
                </a:solidFill>
              </a:rPr>
              <a:t>i</a:t>
            </a:r>
            <a:r>
              <a:rPr lang="id-ID" sz="1400" b="1">
                <a:solidFill>
                  <a:srgbClr val="FFFFFF"/>
                </a:solidFill>
              </a:rPr>
              <a:t>kut</a:t>
            </a:r>
            <a:endParaRPr lang="en-US" sz="1400" b="1">
              <a:solidFill>
                <a:srgbClr val="FFFFFF"/>
              </a:solidFill>
            </a:endParaRPr>
          </a:p>
          <a:p>
            <a:pPr algn="ctr"/>
            <a:r>
              <a:rPr lang="id-ID" sz="1400" b="1">
                <a:solidFill>
                  <a:srgbClr val="FFFFFF"/>
                </a:solidFill>
              </a:rPr>
              <a:t>membahas</a:t>
            </a:r>
          </a:p>
        </p:txBody>
      </p:sp>
      <p:sp>
        <p:nvSpPr>
          <p:cNvPr id="539653" name="Rectangle 5"/>
          <p:cNvSpPr>
            <a:spLocks noChangeArrowheads="1"/>
          </p:cNvSpPr>
          <p:nvPr/>
        </p:nvSpPr>
        <p:spPr bwMode="auto">
          <a:xfrm>
            <a:off x="6324600" y="1524000"/>
            <a:ext cx="1295400" cy="762000"/>
          </a:xfrm>
          <a:prstGeom prst="rect">
            <a:avLst/>
          </a:prstGeom>
          <a:solidFill>
            <a:srgbClr val="FF0000">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en-US" sz="1400" b="1">
                <a:solidFill>
                  <a:srgbClr val="FFFFFF"/>
                </a:solidFill>
              </a:rPr>
              <a:t>m</a:t>
            </a:r>
            <a:r>
              <a:rPr lang="id-ID" sz="1400" b="1">
                <a:solidFill>
                  <a:srgbClr val="FFFFFF"/>
                </a:solidFill>
              </a:rPr>
              <a:t>emberi pertimbangan</a:t>
            </a:r>
          </a:p>
        </p:txBody>
      </p:sp>
      <p:sp>
        <p:nvSpPr>
          <p:cNvPr id="539654" name="Rectangle 6"/>
          <p:cNvSpPr>
            <a:spLocks noChangeArrowheads="1"/>
          </p:cNvSpPr>
          <p:nvPr/>
        </p:nvSpPr>
        <p:spPr bwMode="auto">
          <a:xfrm>
            <a:off x="7620000" y="1524000"/>
            <a:ext cx="1295400" cy="762000"/>
          </a:xfrm>
          <a:prstGeom prst="rect">
            <a:avLst/>
          </a:prstGeom>
          <a:solidFill>
            <a:srgbClr val="FF0000">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en-US" sz="1400" b="1">
                <a:solidFill>
                  <a:srgbClr val="FFFFFF"/>
                </a:solidFill>
              </a:rPr>
              <a:t>d</a:t>
            </a:r>
            <a:r>
              <a:rPr lang="id-ID" sz="1400" b="1">
                <a:solidFill>
                  <a:srgbClr val="FFFFFF"/>
                </a:solidFill>
              </a:rPr>
              <a:t>apat melakukan pengawasan</a:t>
            </a:r>
          </a:p>
        </p:txBody>
      </p:sp>
      <p:sp>
        <p:nvSpPr>
          <p:cNvPr id="539655" name="Rectangle 7"/>
          <p:cNvSpPr>
            <a:spLocks noChangeArrowheads="1"/>
          </p:cNvSpPr>
          <p:nvPr/>
        </p:nvSpPr>
        <p:spPr bwMode="auto">
          <a:xfrm>
            <a:off x="3733800" y="2286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56" name="Rectangle 8"/>
          <p:cNvSpPr>
            <a:spLocks noChangeArrowheads="1"/>
          </p:cNvSpPr>
          <p:nvPr/>
        </p:nvSpPr>
        <p:spPr bwMode="auto">
          <a:xfrm>
            <a:off x="5029200" y="2286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57" name="Rectangle 9"/>
          <p:cNvSpPr>
            <a:spLocks noChangeArrowheads="1"/>
          </p:cNvSpPr>
          <p:nvPr/>
        </p:nvSpPr>
        <p:spPr bwMode="auto">
          <a:xfrm>
            <a:off x="5029200" y="2590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58" name="Rectangle 10"/>
          <p:cNvSpPr>
            <a:spLocks noChangeArrowheads="1"/>
          </p:cNvSpPr>
          <p:nvPr/>
        </p:nvSpPr>
        <p:spPr bwMode="auto">
          <a:xfrm>
            <a:off x="5029200" y="28956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59" name="Rectangle 11"/>
          <p:cNvSpPr>
            <a:spLocks noChangeArrowheads="1"/>
          </p:cNvSpPr>
          <p:nvPr/>
        </p:nvSpPr>
        <p:spPr bwMode="auto">
          <a:xfrm>
            <a:off x="6324600" y="28956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60" name="Rectangle 12"/>
          <p:cNvSpPr>
            <a:spLocks noChangeArrowheads="1"/>
          </p:cNvSpPr>
          <p:nvPr/>
        </p:nvSpPr>
        <p:spPr bwMode="auto">
          <a:xfrm>
            <a:off x="6324600" y="2590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61" name="Rectangle 13"/>
          <p:cNvSpPr>
            <a:spLocks noChangeArrowheads="1"/>
          </p:cNvSpPr>
          <p:nvPr/>
        </p:nvSpPr>
        <p:spPr bwMode="auto">
          <a:xfrm>
            <a:off x="7620000" y="28956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2" name="Rectangle 14"/>
          <p:cNvSpPr>
            <a:spLocks noChangeArrowheads="1"/>
          </p:cNvSpPr>
          <p:nvPr/>
        </p:nvSpPr>
        <p:spPr bwMode="auto">
          <a:xfrm>
            <a:off x="7620000" y="2590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3" name="Rectangle 15"/>
          <p:cNvSpPr>
            <a:spLocks noChangeArrowheads="1"/>
          </p:cNvSpPr>
          <p:nvPr/>
        </p:nvSpPr>
        <p:spPr bwMode="auto">
          <a:xfrm>
            <a:off x="6324600" y="2286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64" name="Rectangle 16"/>
          <p:cNvSpPr>
            <a:spLocks noChangeArrowheads="1"/>
          </p:cNvSpPr>
          <p:nvPr/>
        </p:nvSpPr>
        <p:spPr bwMode="auto">
          <a:xfrm>
            <a:off x="7620000" y="2286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5" name="Rectangle 17"/>
          <p:cNvSpPr>
            <a:spLocks noChangeArrowheads="1"/>
          </p:cNvSpPr>
          <p:nvPr/>
        </p:nvSpPr>
        <p:spPr bwMode="auto">
          <a:xfrm>
            <a:off x="3733800" y="3429000"/>
            <a:ext cx="1295400" cy="7620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6" name="Rectangle 18"/>
          <p:cNvSpPr>
            <a:spLocks noChangeArrowheads="1"/>
          </p:cNvSpPr>
          <p:nvPr/>
        </p:nvSpPr>
        <p:spPr bwMode="auto">
          <a:xfrm>
            <a:off x="5029200" y="3429000"/>
            <a:ext cx="1295400" cy="7620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7" name="Rectangle 19"/>
          <p:cNvSpPr>
            <a:spLocks noChangeArrowheads="1"/>
          </p:cNvSpPr>
          <p:nvPr/>
        </p:nvSpPr>
        <p:spPr bwMode="auto">
          <a:xfrm>
            <a:off x="5029200" y="41910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68" name="Rectangle 20"/>
          <p:cNvSpPr>
            <a:spLocks noChangeArrowheads="1"/>
          </p:cNvSpPr>
          <p:nvPr/>
        </p:nvSpPr>
        <p:spPr bwMode="auto">
          <a:xfrm>
            <a:off x="6324600" y="41910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69" name="Rectangle 21"/>
          <p:cNvSpPr>
            <a:spLocks noChangeArrowheads="1"/>
          </p:cNvSpPr>
          <p:nvPr/>
        </p:nvSpPr>
        <p:spPr bwMode="auto">
          <a:xfrm>
            <a:off x="7620000" y="41910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b="1"/>
          </a:p>
        </p:txBody>
      </p:sp>
      <p:sp>
        <p:nvSpPr>
          <p:cNvPr id="539670" name="Rectangle 22"/>
          <p:cNvSpPr>
            <a:spLocks noChangeArrowheads="1"/>
          </p:cNvSpPr>
          <p:nvPr/>
        </p:nvSpPr>
        <p:spPr bwMode="auto">
          <a:xfrm>
            <a:off x="6324600" y="3429000"/>
            <a:ext cx="1295400" cy="7620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71" name="Rectangle 23"/>
          <p:cNvSpPr>
            <a:spLocks noChangeArrowheads="1"/>
          </p:cNvSpPr>
          <p:nvPr/>
        </p:nvSpPr>
        <p:spPr bwMode="auto">
          <a:xfrm>
            <a:off x="7620000" y="3429000"/>
            <a:ext cx="1295400" cy="7620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2" name="Rectangle 24"/>
          <p:cNvSpPr>
            <a:spLocks noChangeArrowheads="1"/>
          </p:cNvSpPr>
          <p:nvPr/>
        </p:nvSpPr>
        <p:spPr bwMode="auto">
          <a:xfrm>
            <a:off x="3733800" y="2590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3" name="Rectangle 25"/>
          <p:cNvSpPr>
            <a:spLocks noChangeArrowheads="1"/>
          </p:cNvSpPr>
          <p:nvPr/>
        </p:nvSpPr>
        <p:spPr bwMode="auto">
          <a:xfrm>
            <a:off x="3733800" y="28956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4" name="Rectangle 26"/>
          <p:cNvSpPr>
            <a:spLocks noChangeArrowheads="1"/>
          </p:cNvSpPr>
          <p:nvPr/>
        </p:nvSpPr>
        <p:spPr bwMode="auto">
          <a:xfrm>
            <a:off x="5029200" y="47244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75" name="Rectangle 27"/>
          <p:cNvSpPr>
            <a:spLocks noChangeArrowheads="1"/>
          </p:cNvSpPr>
          <p:nvPr/>
        </p:nvSpPr>
        <p:spPr bwMode="auto">
          <a:xfrm>
            <a:off x="6324600" y="50292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6" name="Rectangle 28"/>
          <p:cNvSpPr>
            <a:spLocks noChangeArrowheads="1"/>
          </p:cNvSpPr>
          <p:nvPr/>
        </p:nvSpPr>
        <p:spPr bwMode="auto">
          <a:xfrm>
            <a:off x="6324600" y="47244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7" name="Rectangle 29"/>
          <p:cNvSpPr>
            <a:spLocks noChangeArrowheads="1"/>
          </p:cNvSpPr>
          <p:nvPr/>
        </p:nvSpPr>
        <p:spPr bwMode="auto">
          <a:xfrm>
            <a:off x="7620000" y="50292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8" name="Rectangle 30"/>
          <p:cNvSpPr>
            <a:spLocks noChangeArrowheads="1"/>
          </p:cNvSpPr>
          <p:nvPr/>
        </p:nvSpPr>
        <p:spPr bwMode="auto">
          <a:xfrm>
            <a:off x="7620000" y="47244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79" name="Rectangle 31"/>
          <p:cNvSpPr>
            <a:spLocks noChangeArrowheads="1"/>
          </p:cNvSpPr>
          <p:nvPr/>
        </p:nvSpPr>
        <p:spPr bwMode="auto">
          <a:xfrm>
            <a:off x="3733800" y="5334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0" name="Rectangle 32"/>
          <p:cNvSpPr>
            <a:spLocks noChangeArrowheads="1"/>
          </p:cNvSpPr>
          <p:nvPr/>
        </p:nvSpPr>
        <p:spPr bwMode="auto">
          <a:xfrm>
            <a:off x="5029200" y="5334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1" name="Rectangle 33"/>
          <p:cNvSpPr>
            <a:spLocks noChangeArrowheads="1"/>
          </p:cNvSpPr>
          <p:nvPr/>
        </p:nvSpPr>
        <p:spPr bwMode="auto">
          <a:xfrm>
            <a:off x="6324600" y="5334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82" name="Rectangle 34"/>
          <p:cNvSpPr>
            <a:spLocks noChangeArrowheads="1"/>
          </p:cNvSpPr>
          <p:nvPr/>
        </p:nvSpPr>
        <p:spPr bwMode="auto">
          <a:xfrm>
            <a:off x="7620000" y="53340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83" name="Rectangle 35"/>
          <p:cNvSpPr>
            <a:spLocks noChangeArrowheads="1"/>
          </p:cNvSpPr>
          <p:nvPr/>
        </p:nvSpPr>
        <p:spPr bwMode="auto">
          <a:xfrm>
            <a:off x="3733800" y="5638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4" name="Rectangle 36"/>
          <p:cNvSpPr>
            <a:spLocks noChangeArrowheads="1"/>
          </p:cNvSpPr>
          <p:nvPr/>
        </p:nvSpPr>
        <p:spPr bwMode="auto">
          <a:xfrm>
            <a:off x="5029200" y="5638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5" name="Rectangle 37"/>
          <p:cNvSpPr>
            <a:spLocks noChangeArrowheads="1"/>
          </p:cNvSpPr>
          <p:nvPr/>
        </p:nvSpPr>
        <p:spPr bwMode="auto">
          <a:xfrm>
            <a:off x="6324600" y="5638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86" name="Rectangle 38"/>
          <p:cNvSpPr>
            <a:spLocks noChangeArrowheads="1"/>
          </p:cNvSpPr>
          <p:nvPr/>
        </p:nvSpPr>
        <p:spPr bwMode="auto">
          <a:xfrm>
            <a:off x="7620000" y="56388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87" name="Rectangle 39"/>
          <p:cNvSpPr>
            <a:spLocks noChangeArrowheads="1"/>
          </p:cNvSpPr>
          <p:nvPr/>
        </p:nvSpPr>
        <p:spPr bwMode="auto">
          <a:xfrm>
            <a:off x="3733800" y="47244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8" name="Rectangle 40"/>
          <p:cNvSpPr>
            <a:spLocks noChangeArrowheads="1"/>
          </p:cNvSpPr>
          <p:nvPr/>
        </p:nvSpPr>
        <p:spPr bwMode="auto">
          <a:xfrm>
            <a:off x="3733800" y="50292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89" name="Rectangle 41"/>
          <p:cNvSpPr>
            <a:spLocks noChangeArrowheads="1"/>
          </p:cNvSpPr>
          <p:nvPr/>
        </p:nvSpPr>
        <p:spPr bwMode="auto">
          <a:xfrm>
            <a:off x="3733800" y="4191000"/>
            <a:ext cx="1295400" cy="5334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90" name="Rectangle 42"/>
          <p:cNvSpPr>
            <a:spLocks noChangeArrowheads="1"/>
          </p:cNvSpPr>
          <p:nvPr/>
        </p:nvSpPr>
        <p:spPr bwMode="auto">
          <a:xfrm>
            <a:off x="5029200" y="50292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91" name="Rectangle 43"/>
          <p:cNvSpPr>
            <a:spLocks noChangeArrowheads="1"/>
          </p:cNvSpPr>
          <p:nvPr/>
        </p:nvSpPr>
        <p:spPr bwMode="auto">
          <a:xfrm>
            <a:off x="3733800" y="59436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92" name="Rectangle 44"/>
          <p:cNvSpPr>
            <a:spLocks noChangeArrowheads="1"/>
          </p:cNvSpPr>
          <p:nvPr/>
        </p:nvSpPr>
        <p:spPr bwMode="auto">
          <a:xfrm>
            <a:off x="5029200" y="59436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93" name="Rectangle 45"/>
          <p:cNvSpPr>
            <a:spLocks noChangeArrowheads="1"/>
          </p:cNvSpPr>
          <p:nvPr/>
        </p:nvSpPr>
        <p:spPr bwMode="auto">
          <a:xfrm>
            <a:off x="6324600" y="59436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2400" b="1"/>
              <a:t>●</a:t>
            </a:r>
          </a:p>
        </p:txBody>
      </p:sp>
      <p:sp>
        <p:nvSpPr>
          <p:cNvPr id="539694" name="Rectangle 46"/>
          <p:cNvSpPr>
            <a:spLocks noChangeArrowheads="1"/>
          </p:cNvSpPr>
          <p:nvPr/>
        </p:nvSpPr>
        <p:spPr bwMode="auto">
          <a:xfrm>
            <a:off x="7620000" y="5943600"/>
            <a:ext cx="1295400" cy="304800"/>
          </a:xfrm>
          <a:prstGeom prst="rect">
            <a:avLst/>
          </a:prstGeom>
          <a:solidFill>
            <a:schemeClr val="accent1">
              <a:alpha val="50195"/>
            </a:scheme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endParaRPr lang="id-ID" sz="2400"/>
          </a:p>
        </p:txBody>
      </p:sp>
      <p:sp>
        <p:nvSpPr>
          <p:cNvPr id="539695" name="Text Box 47"/>
          <p:cNvSpPr txBox="1">
            <a:spLocks noChangeArrowheads="1"/>
          </p:cNvSpPr>
          <p:nvPr/>
        </p:nvSpPr>
        <p:spPr bwMode="auto">
          <a:xfrm>
            <a:off x="76200" y="315913"/>
            <a:ext cx="89916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2400" b="1">
                <a:solidFill>
                  <a:srgbClr val="000000"/>
                </a:solidFill>
                <a:latin typeface="Tahoma" charset="0"/>
                <a:ea typeface="MS PGothic" charset="0"/>
              </a:rPr>
              <a:t>KEWENANGAN DEWAN PERWAKILAN DAERAH</a:t>
            </a:r>
            <a:endParaRPr lang="en-US" sz="2400" b="1">
              <a:solidFill>
                <a:srgbClr val="000000"/>
              </a:solidFill>
              <a:latin typeface="Tahoma" charset="0"/>
              <a:ea typeface="MS PGothic" charset="0"/>
            </a:endParaRPr>
          </a:p>
        </p:txBody>
      </p:sp>
      <p:sp>
        <p:nvSpPr>
          <p:cNvPr id="539696" name="Text Box 48"/>
          <p:cNvSpPr txBox="1">
            <a:spLocks noChangeArrowheads="1"/>
          </p:cNvSpPr>
          <p:nvPr/>
        </p:nvSpPr>
        <p:spPr bwMode="auto">
          <a:xfrm>
            <a:off x="3733800" y="990600"/>
            <a:ext cx="5181600" cy="533400"/>
          </a:xfrm>
          <a:prstGeom prst="rect">
            <a:avLst/>
          </a:prstGeom>
          <a:solidFill>
            <a:srgbClr val="FF0000">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a:solidFill>
                  <a:srgbClr val="FFFFFF"/>
                </a:solidFill>
                <a:latin typeface="Tahoma" charset="0"/>
                <a:ea typeface="MS PGothic" charset="0"/>
              </a:rPr>
              <a:t>KEWENANGAN DPD</a:t>
            </a:r>
          </a:p>
        </p:txBody>
      </p:sp>
      <p:sp>
        <p:nvSpPr>
          <p:cNvPr id="539697" name="Text Box 49"/>
          <p:cNvSpPr txBox="1">
            <a:spLocks noChangeArrowheads="1"/>
          </p:cNvSpPr>
          <p:nvPr/>
        </p:nvSpPr>
        <p:spPr bwMode="auto">
          <a:xfrm>
            <a:off x="228600" y="1524000"/>
            <a:ext cx="3505200" cy="7620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72000" rIns="72000" bIns="72000" anchor="b"/>
          <a:lstStyle>
            <a:lvl1pPr marL="642938" indent="-457200">
              <a:defRPr sz="3200">
                <a:solidFill>
                  <a:schemeClr val="tx1"/>
                </a:solidFill>
                <a:latin typeface="Arial" charset="0"/>
                <a:ea typeface="ＭＳ Ｐゴシック" charset="0"/>
              </a:defRPr>
            </a:lvl1pPr>
            <a:lvl2pPr marL="914400" indent="-457200">
              <a:defRPr sz="28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000">
                <a:solidFill>
                  <a:schemeClr val="tx1"/>
                </a:solidFill>
                <a:latin typeface="Arial" charset="0"/>
                <a:ea typeface="ＭＳ Ｐゴシック" charset="0"/>
              </a:defRPr>
            </a:lvl4pPr>
            <a:lvl5pPr marL="2286000" indent="-457200">
              <a:defRPr sz="2000">
                <a:solidFill>
                  <a:schemeClr val="tx1"/>
                </a:solidFill>
                <a:latin typeface="Arial" charset="0"/>
                <a:ea typeface="ＭＳ Ｐゴシック" charset="0"/>
              </a:defRPr>
            </a:lvl5pPr>
            <a:lvl6pPr marL="2743200" indent="-4572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200400" indent="-4572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657600" indent="-4572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114800" indent="-4572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spcBef>
                <a:spcPct val="20000"/>
              </a:spcBef>
              <a:buFontTx/>
              <a:buAutoNum type="romanUcPeriod"/>
            </a:pPr>
            <a:r>
              <a:rPr lang="id-ID" sz="1600" b="1">
                <a:solidFill>
                  <a:srgbClr val="FFFFFF"/>
                </a:solidFill>
                <a:latin typeface="Tahoma" charset="0"/>
                <a:ea typeface="MS PGothic" charset="0"/>
              </a:rPr>
              <a:t>RUU yang berkaitan dengan:</a:t>
            </a:r>
          </a:p>
        </p:txBody>
      </p:sp>
      <p:sp>
        <p:nvSpPr>
          <p:cNvPr id="539698" name="Text Box 50"/>
          <p:cNvSpPr txBox="1">
            <a:spLocks noChangeArrowheads="1"/>
          </p:cNvSpPr>
          <p:nvPr/>
        </p:nvSpPr>
        <p:spPr bwMode="auto">
          <a:xfrm>
            <a:off x="228600" y="22860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1.	</a:t>
            </a:r>
            <a:r>
              <a:rPr lang="en-US" sz="1600">
                <a:solidFill>
                  <a:srgbClr val="FFFFFF"/>
                </a:solidFill>
                <a:latin typeface="Tahoma" charset="0"/>
                <a:ea typeface="MS PGothic" charset="0"/>
              </a:rPr>
              <a:t>O</a:t>
            </a:r>
            <a:r>
              <a:rPr lang="id-ID" sz="1600">
                <a:solidFill>
                  <a:srgbClr val="FFFFFF"/>
                </a:solidFill>
                <a:latin typeface="Tahoma" charset="0"/>
                <a:ea typeface="MS PGothic" charset="0"/>
              </a:rPr>
              <a:t>tonomi daerah</a:t>
            </a:r>
          </a:p>
        </p:txBody>
      </p:sp>
      <p:sp>
        <p:nvSpPr>
          <p:cNvPr id="539699" name="Text Box 51"/>
          <p:cNvSpPr txBox="1">
            <a:spLocks noChangeArrowheads="1"/>
          </p:cNvSpPr>
          <p:nvPr/>
        </p:nvSpPr>
        <p:spPr bwMode="auto">
          <a:xfrm>
            <a:off x="228600" y="25908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2.	</a:t>
            </a:r>
            <a:r>
              <a:rPr lang="en-US" sz="1600">
                <a:solidFill>
                  <a:srgbClr val="FFFFFF"/>
                </a:solidFill>
                <a:latin typeface="Tahoma" charset="0"/>
                <a:ea typeface="MS PGothic" charset="0"/>
              </a:rPr>
              <a:t>H</a:t>
            </a:r>
            <a:r>
              <a:rPr lang="id-ID" sz="1600">
                <a:solidFill>
                  <a:srgbClr val="FFFFFF"/>
                </a:solidFill>
                <a:latin typeface="Tahoma" charset="0"/>
                <a:ea typeface="MS PGothic" charset="0"/>
              </a:rPr>
              <a:t>ubungan pusat dan daerah </a:t>
            </a:r>
          </a:p>
        </p:txBody>
      </p:sp>
      <p:sp>
        <p:nvSpPr>
          <p:cNvPr id="539700" name="Text Box 52"/>
          <p:cNvSpPr txBox="1">
            <a:spLocks noChangeArrowheads="1"/>
          </p:cNvSpPr>
          <p:nvPr/>
        </p:nvSpPr>
        <p:spPr bwMode="auto">
          <a:xfrm>
            <a:off x="228600" y="2895600"/>
            <a:ext cx="3505200" cy="5334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3.	</a:t>
            </a:r>
            <a:r>
              <a:rPr lang="en-US" sz="1600">
                <a:solidFill>
                  <a:srgbClr val="FFFFFF"/>
                </a:solidFill>
                <a:latin typeface="Tahoma" charset="0"/>
                <a:ea typeface="MS PGothic" charset="0"/>
              </a:rPr>
              <a:t>P</a:t>
            </a:r>
            <a:r>
              <a:rPr lang="id-ID" sz="1600">
                <a:solidFill>
                  <a:srgbClr val="FFFFFF"/>
                </a:solidFill>
                <a:latin typeface="Tahoma" charset="0"/>
                <a:ea typeface="MS PGothic" charset="0"/>
              </a:rPr>
              <a:t>embentukan dan pemekaran 	serta penggabungan daerah</a:t>
            </a:r>
          </a:p>
        </p:txBody>
      </p:sp>
      <p:sp>
        <p:nvSpPr>
          <p:cNvPr id="539701" name="Text Box 53"/>
          <p:cNvSpPr txBox="1">
            <a:spLocks noChangeArrowheads="1"/>
          </p:cNvSpPr>
          <p:nvPr/>
        </p:nvSpPr>
        <p:spPr bwMode="auto">
          <a:xfrm>
            <a:off x="228600" y="3429000"/>
            <a:ext cx="3505200" cy="7620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4.	</a:t>
            </a:r>
            <a:r>
              <a:rPr lang="en-US" sz="1600">
                <a:solidFill>
                  <a:srgbClr val="FFFFFF"/>
                </a:solidFill>
                <a:latin typeface="Tahoma" charset="0"/>
                <a:ea typeface="MS PGothic" charset="0"/>
              </a:rPr>
              <a:t>P</a:t>
            </a:r>
            <a:r>
              <a:rPr lang="id-ID" sz="1600">
                <a:solidFill>
                  <a:srgbClr val="FFFFFF"/>
                </a:solidFill>
                <a:latin typeface="Tahoma" charset="0"/>
                <a:ea typeface="MS PGothic" charset="0"/>
              </a:rPr>
              <a:t>engelolaan sumber daya 	alam dan sumber daya 	ekonomi  lainnya</a:t>
            </a:r>
          </a:p>
        </p:txBody>
      </p:sp>
      <p:sp>
        <p:nvSpPr>
          <p:cNvPr id="539702" name="Text Box 54"/>
          <p:cNvSpPr txBox="1">
            <a:spLocks noChangeArrowheads="1"/>
          </p:cNvSpPr>
          <p:nvPr/>
        </p:nvSpPr>
        <p:spPr bwMode="auto">
          <a:xfrm>
            <a:off x="228600" y="4191000"/>
            <a:ext cx="3505200" cy="5334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5.	</a:t>
            </a:r>
            <a:r>
              <a:rPr lang="en-US" sz="1600">
                <a:solidFill>
                  <a:srgbClr val="FFFFFF"/>
                </a:solidFill>
                <a:latin typeface="Tahoma" charset="0"/>
                <a:ea typeface="MS PGothic" charset="0"/>
              </a:rPr>
              <a:t>P</a:t>
            </a:r>
            <a:r>
              <a:rPr lang="id-ID" sz="1600">
                <a:solidFill>
                  <a:srgbClr val="FFFFFF"/>
                </a:solidFill>
                <a:latin typeface="Tahoma" charset="0"/>
                <a:ea typeface="MS PGothic" charset="0"/>
              </a:rPr>
              <a:t>erimbangan keuangan pusat 	dan daerah</a:t>
            </a:r>
          </a:p>
        </p:txBody>
      </p:sp>
      <p:sp>
        <p:nvSpPr>
          <p:cNvPr id="539703" name="Text Box 55"/>
          <p:cNvSpPr txBox="1">
            <a:spLocks noChangeArrowheads="1"/>
          </p:cNvSpPr>
          <p:nvPr/>
        </p:nvSpPr>
        <p:spPr bwMode="auto">
          <a:xfrm>
            <a:off x="228600" y="47244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6.	RAPBN</a:t>
            </a:r>
          </a:p>
        </p:txBody>
      </p:sp>
      <p:sp>
        <p:nvSpPr>
          <p:cNvPr id="539704" name="Text Box 56"/>
          <p:cNvSpPr txBox="1">
            <a:spLocks noChangeArrowheads="1"/>
          </p:cNvSpPr>
          <p:nvPr/>
        </p:nvSpPr>
        <p:spPr bwMode="auto">
          <a:xfrm>
            <a:off x="228600" y="50292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7.	</a:t>
            </a:r>
            <a:r>
              <a:rPr lang="en-US" sz="1600">
                <a:solidFill>
                  <a:srgbClr val="FFFFFF"/>
                </a:solidFill>
                <a:latin typeface="Tahoma" charset="0"/>
                <a:ea typeface="MS PGothic" charset="0"/>
              </a:rPr>
              <a:t>P</a:t>
            </a:r>
            <a:r>
              <a:rPr lang="id-ID" sz="1600">
                <a:solidFill>
                  <a:srgbClr val="FFFFFF"/>
                </a:solidFill>
                <a:latin typeface="Tahoma" charset="0"/>
                <a:ea typeface="MS PGothic" charset="0"/>
              </a:rPr>
              <a:t>ajak</a:t>
            </a:r>
          </a:p>
        </p:txBody>
      </p:sp>
      <p:sp>
        <p:nvSpPr>
          <p:cNvPr id="539705" name="Text Box 57"/>
          <p:cNvSpPr txBox="1">
            <a:spLocks noChangeArrowheads="1"/>
          </p:cNvSpPr>
          <p:nvPr/>
        </p:nvSpPr>
        <p:spPr bwMode="auto">
          <a:xfrm>
            <a:off x="228600" y="59436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257300" indent="-342900">
              <a:defRPr sz="2400">
                <a:solidFill>
                  <a:schemeClr val="tx1"/>
                </a:solidFill>
                <a:latin typeface="Arial" charset="0"/>
                <a:ea typeface="ＭＳ Ｐゴシック" charset="0"/>
              </a:defRPr>
            </a:lvl3pPr>
            <a:lvl4pPr marL="1714500" indent="-342900">
              <a:defRPr sz="2000">
                <a:solidFill>
                  <a:schemeClr val="tx1"/>
                </a:solidFill>
                <a:latin typeface="Arial" charset="0"/>
                <a:ea typeface="ＭＳ Ｐゴシック" charset="0"/>
              </a:defRPr>
            </a:lvl4pPr>
            <a:lvl5pPr marL="2171700" indent="-342900">
              <a:defRPr sz="2000">
                <a:solidFill>
                  <a:schemeClr val="tx1"/>
                </a:solidFill>
                <a:latin typeface="Arial" charset="0"/>
                <a:ea typeface="ＭＳ Ｐゴシック" charset="0"/>
              </a:defRPr>
            </a:lvl5pPr>
            <a:lvl6pPr marL="26289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indent="-342900">
              <a:spcBef>
                <a:spcPct val="20000"/>
              </a:spcBef>
            </a:pPr>
            <a:r>
              <a:rPr lang="id-ID" sz="1600" b="1">
                <a:solidFill>
                  <a:srgbClr val="FFFFFF"/>
                </a:solidFill>
                <a:latin typeface="Tahoma" charset="0"/>
                <a:ea typeface="MS PGothic" charset="0"/>
              </a:rPr>
              <a:t>II. Pemilihan anggota BPK</a:t>
            </a:r>
          </a:p>
        </p:txBody>
      </p:sp>
      <p:sp>
        <p:nvSpPr>
          <p:cNvPr id="539706" name="Text Box 58"/>
          <p:cNvSpPr txBox="1">
            <a:spLocks noChangeArrowheads="1"/>
          </p:cNvSpPr>
          <p:nvPr/>
        </p:nvSpPr>
        <p:spPr bwMode="auto">
          <a:xfrm>
            <a:off x="228600" y="5638800"/>
            <a:ext cx="3505200" cy="304800"/>
          </a:xfrm>
          <a:prstGeom prst="rect">
            <a:avLst/>
          </a:prstGeom>
          <a:solidFill>
            <a:srgbClr val="0033CC">
              <a:alpha val="70195"/>
            </a:srgbClr>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528638" defTabSz="801688">
              <a:defRPr sz="3200">
                <a:solidFill>
                  <a:schemeClr val="tx1"/>
                </a:solidFill>
                <a:latin typeface="Arial" charset="0"/>
                <a:ea typeface="ＭＳ Ｐゴシック" charset="0"/>
              </a:defRPr>
            </a:lvl1pPr>
            <a:lvl2pPr marL="457200" defTabSz="801688">
              <a:defRPr sz="2800">
                <a:solidFill>
                  <a:schemeClr val="tx1"/>
                </a:solidFill>
                <a:latin typeface="Arial" charset="0"/>
                <a:ea typeface="ＭＳ Ｐゴシック" charset="0"/>
              </a:defRPr>
            </a:lvl2pPr>
            <a:lvl3pPr marL="1257300" indent="-342900" defTabSz="801688">
              <a:defRPr sz="2400">
                <a:solidFill>
                  <a:schemeClr val="tx1"/>
                </a:solidFill>
                <a:latin typeface="Arial" charset="0"/>
                <a:ea typeface="ＭＳ Ｐゴシック" charset="0"/>
              </a:defRPr>
            </a:lvl3pPr>
            <a:lvl4pPr marL="1714500" indent="-342900" defTabSz="801688">
              <a:defRPr sz="2000">
                <a:solidFill>
                  <a:schemeClr val="tx1"/>
                </a:solidFill>
                <a:latin typeface="Arial" charset="0"/>
                <a:ea typeface="ＭＳ Ｐゴシック" charset="0"/>
              </a:defRPr>
            </a:lvl4pPr>
            <a:lvl5pPr marL="2171700" indent="-342900" defTabSz="801688">
              <a:defRPr sz="2000">
                <a:solidFill>
                  <a:schemeClr val="tx1"/>
                </a:solidFill>
                <a:latin typeface="Arial" charset="0"/>
                <a:ea typeface="ＭＳ Ｐゴシック" charset="0"/>
              </a:defRPr>
            </a:lvl5pPr>
            <a:lvl6pPr marL="26289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defTabSz="801688"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lvl="1">
              <a:spcBef>
                <a:spcPct val="20000"/>
              </a:spcBef>
              <a:buFont typeface="Wingdings" charset="0"/>
              <a:buNone/>
            </a:pPr>
            <a:r>
              <a:rPr lang="id-ID" sz="1600">
                <a:solidFill>
                  <a:srgbClr val="FFFFFF"/>
                </a:solidFill>
                <a:latin typeface="Tahoma" charset="0"/>
                <a:ea typeface="MS PGothic" charset="0"/>
              </a:rPr>
              <a:t>9. 	</a:t>
            </a:r>
            <a:r>
              <a:rPr lang="en-US" sz="1600">
                <a:solidFill>
                  <a:srgbClr val="FFFFFF"/>
                </a:solidFill>
                <a:latin typeface="Tahoma" charset="0"/>
                <a:ea typeface="MS PGothic" charset="0"/>
              </a:rPr>
              <a:t>A</a:t>
            </a:r>
            <a:r>
              <a:rPr lang="id-ID" sz="1600">
                <a:solidFill>
                  <a:srgbClr val="FFFFFF"/>
                </a:solidFill>
                <a:latin typeface="Tahoma" charset="0"/>
                <a:ea typeface="MS PGothic" charset="0"/>
              </a:rPr>
              <a:t>gama</a:t>
            </a:r>
          </a:p>
        </p:txBody>
      </p:sp>
      <p:sp>
        <p:nvSpPr>
          <p:cNvPr id="539707" name="Text Box 59"/>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067E4ED4-C99E-4199-ADE3-F515B9865716}" type="slidenum">
              <a:rPr lang="en-US" sz="2000" smtClean="0">
                <a:solidFill>
                  <a:srgbClr val="000000"/>
                </a:solidFill>
                <a:latin typeface="Arial Rounded MT Bold" charset="0"/>
                <a:ea typeface="MS PGothic" charset="0"/>
              </a:rPr>
              <a:pPr algn="ctr">
                <a:spcBef>
                  <a:spcPct val="50000"/>
                </a:spcBef>
              </a:pPr>
              <a:t>51</a:t>
            </a:fld>
            <a:endParaRPr lang="en-US" sz="2000" dirty="0">
              <a:solidFill>
                <a:srgbClr val="000000"/>
              </a:solidFill>
              <a:latin typeface="Arial Rounded MT Bold" charset="0"/>
              <a:ea typeface="MS PGothic" charset="0"/>
            </a:endParaRPr>
          </a:p>
        </p:txBody>
      </p:sp>
      <p:sp>
        <p:nvSpPr>
          <p:cNvPr id="539708" name="Freeform 60"/>
          <p:cNvSpPr>
            <a:spLocks/>
          </p:cNvSpPr>
          <p:nvPr/>
        </p:nvSpPr>
        <p:spPr bwMode="auto">
          <a:xfrm>
            <a:off x="228600" y="990600"/>
            <a:ext cx="8686800" cy="5257800"/>
          </a:xfrm>
          <a:custGeom>
            <a:avLst/>
            <a:gdLst>
              <a:gd name="T0" fmla="*/ 0 w 5472"/>
              <a:gd name="T1" fmla="*/ 2147483646 h 3312"/>
              <a:gd name="T2" fmla="*/ 2147483646 w 5472"/>
              <a:gd name="T3" fmla="*/ 2147483646 h 3312"/>
              <a:gd name="T4" fmla="*/ 2147483646 w 5472"/>
              <a:gd name="T5" fmla="*/ 0 h 3312"/>
              <a:gd name="T6" fmla="*/ 2147483646 w 5472"/>
              <a:gd name="T7" fmla="*/ 0 h 3312"/>
              <a:gd name="T8" fmla="*/ 2147483646 w 5472"/>
              <a:gd name="T9" fmla="*/ 2147483646 h 3312"/>
              <a:gd name="T10" fmla="*/ 0 w 5472"/>
              <a:gd name="T11" fmla="*/ 2147483646 h 3312"/>
              <a:gd name="T12" fmla="*/ 0 w 5472"/>
              <a:gd name="T13" fmla="*/ 2147483646 h 3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72" h="3312">
                <a:moveTo>
                  <a:pt x="0" y="336"/>
                </a:moveTo>
                <a:lnTo>
                  <a:pt x="2208" y="336"/>
                </a:lnTo>
                <a:lnTo>
                  <a:pt x="2208" y="0"/>
                </a:lnTo>
                <a:lnTo>
                  <a:pt x="5472" y="0"/>
                </a:lnTo>
                <a:lnTo>
                  <a:pt x="5472" y="3312"/>
                </a:lnTo>
                <a:lnTo>
                  <a:pt x="0" y="3312"/>
                </a:lnTo>
                <a:lnTo>
                  <a:pt x="0" y="336"/>
                </a:lnTo>
                <a:close/>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Tree>
    <p:extLst>
      <p:ext uri="{BB962C8B-B14F-4D97-AF65-F5344CB8AC3E}">
        <p14:creationId xmlns:p14="http://schemas.microsoft.com/office/powerpoint/2010/main" val="2885615271"/>
      </p:ext>
    </p:extLst>
  </p:cSld>
  <p:clrMapOvr>
    <a:masterClrMapping/>
  </p:clrMapOvr>
  <p:transition>
    <p:newsfla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Line 2"/>
          <p:cNvSpPr>
            <a:spLocks noChangeShapeType="1"/>
          </p:cNvSpPr>
          <p:nvPr/>
        </p:nvSpPr>
        <p:spPr bwMode="auto">
          <a:xfrm>
            <a:off x="4572000" y="2395538"/>
            <a:ext cx="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1139" name="Rectangle 3"/>
          <p:cNvSpPr>
            <a:spLocks noChangeArrowheads="1"/>
          </p:cNvSpPr>
          <p:nvPr/>
        </p:nvSpPr>
        <p:spPr bwMode="auto">
          <a:xfrm>
            <a:off x="3533775" y="1143000"/>
            <a:ext cx="2120900" cy="1393825"/>
          </a:xfrm>
          <a:prstGeom prst="rect">
            <a:avLst/>
          </a:prstGeom>
          <a:solidFill>
            <a:srgbClr val="0066FF"/>
          </a:solidFill>
          <a:ln w="28575">
            <a:solidFill>
              <a:schemeClr val="tx1"/>
            </a:solidFill>
            <a:miter lim="800000"/>
            <a:headEnd/>
            <a:tailEnd/>
          </a:ln>
        </p:spPr>
        <p:txBody>
          <a:bodyPr/>
          <a:lstStyle/>
          <a:p>
            <a:pPr algn="ctr"/>
            <a:endParaRPr lang="id-ID" sz="2000" b="1">
              <a:solidFill>
                <a:srgbClr val="FFFFFF"/>
              </a:solidFill>
            </a:endParaRPr>
          </a:p>
          <a:p>
            <a:pPr algn="ctr"/>
            <a:r>
              <a:rPr lang="id-ID" sz="2000" b="1">
                <a:solidFill>
                  <a:srgbClr val="FFFFFF"/>
                </a:solidFill>
              </a:rPr>
              <a:t>Presiden/</a:t>
            </a:r>
          </a:p>
          <a:p>
            <a:r>
              <a:rPr lang="id-ID" sz="2000" b="1">
                <a:solidFill>
                  <a:srgbClr val="FFFFFF"/>
                </a:solidFill>
              </a:rPr>
              <a:t>Wakil Presiden</a:t>
            </a:r>
            <a:endParaRPr lang="id-ID" sz="1800">
              <a:solidFill>
                <a:srgbClr val="FFFFFF"/>
              </a:solidFill>
            </a:endParaRPr>
          </a:p>
        </p:txBody>
      </p:sp>
      <p:sp>
        <p:nvSpPr>
          <p:cNvPr id="731140" name="Line 4"/>
          <p:cNvSpPr>
            <a:spLocks noChangeShapeType="1"/>
          </p:cNvSpPr>
          <p:nvPr/>
        </p:nvSpPr>
        <p:spPr bwMode="auto">
          <a:xfrm flipH="1">
            <a:off x="5638800" y="1841500"/>
            <a:ext cx="2555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40677" name="Text Box 5"/>
          <p:cNvSpPr txBox="1">
            <a:spLocks noChangeArrowheads="1"/>
          </p:cNvSpPr>
          <p:nvPr/>
        </p:nvSpPr>
        <p:spPr bwMode="auto">
          <a:xfrm>
            <a:off x="76200" y="-14288"/>
            <a:ext cx="8986838" cy="53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600" b="1">
              <a:solidFill>
                <a:srgbClr val="000000"/>
              </a:solidFill>
              <a:latin typeface="Tahoma" charset="0"/>
              <a:ea typeface="MS PGothic" charset="0"/>
            </a:endParaRPr>
          </a:p>
          <a:p>
            <a:pPr algn="ctr"/>
            <a:r>
              <a:rPr lang="id-ID" sz="1300" b="1">
                <a:solidFill>
                  <a:srgbClr val="000000"/>
                </a:solidFill>
                <a:latin typeface="Tahoma" charset="0"/>
                <a:ea typeface="MS PGothic" charset="0"/>
              </a:rPr>
              <a:t>SYARAT, MASA JABATAN, WEWENANG, KEWAJIBAN DAN HAK PRESIDEN/WAKIL PRESIDEN</a:t>
            </a:r>
          </a:p>
          <a:p>
            <a:pPr algn="ctr"/>
            <a:r>
              <a:rPr lang="id-ID" sz="1300" b="1">
                <a:solidFill>
                  <a:srgbClr val="000000"/>
                </a:solidFill>
                <a:latin typeface="Tahoma" charset="0"/>
                <a:ea typeface="MS PGothic" charset="0"/>
              </a:rPr>
              <a:t>BAB III</a:t>
            </a:r>
            <a:endParaRPr lang="id-ID" sz="1300">
              <a:solidFill>
                <a:srgbClr val="000000"/>
              </a:solidFill>
              <a:latin typeface="Tahoma" charset="0"/>
              <a:ea typeface="MS PGothic" charset="0"/>
            </a:endParaRPr>
          </a:p>
        </p:txBody>
      </p:sp>
      <p:sp>
        <p:nvSpPr>
          <p:cNvPr id="731142" name="Text Box 6"/>
          <p:cNvSpPr txBox="1">
            <a:spLocks noChangeArrowheads="1"/>
          </p:cNvSpPr>
          <p:nvPr/>
        </p:nvSpPr>
        <p:spPr bwMode="auto">
          <a:xfrm>
            <a:off x="71438" y="3351213"/>
            <a:ext cx="8991600" cy="342423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Ins="18288">
            <a:spAutoFit/>
          </a:bodyPr>
          <a:lstStyle>
            <a:lvl1pPr marL="228600" indent="-228600">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257300" indent="-342900">
              <a:defRPr sz="2400">
                <a:solidFill>
                  <a:schemeClr val="tx1"/>
                </a:solidFill>
                <a:latin typeface="Arial" charset="0"/>
                <a:ea typeface="ＭＳ Ｐゴシック" charset="0"/>
              </a:defRPr>
            </a:lvl3pPr>
            <a:lvl4pPr marL="1714500" indent="-342900">
              <a:defRPr sz="2000">
                <a:solidFill>
                  <a:schemeClr val="tx1"/>
                </a:solidFill>
                <a:latin typeface="Arial" charset="0"/>
                <a:ea typeface="ＭＳ Ｐゴシック" charset="0"/>
              </a:defRPr>
            </a:lvl4pPr>
            <a:lvl5pPr marL="2171700" indent="-342900">
              <a:defRPr sz="2000">
                <a:solidFill>
                  <a:schemeClr val="tx1"/>
                </a:solidFill>
                <a:latin typeface="Arial" charset="0"/>
                <a:ea typeface="ＭＳ Ｐゴシック" charset="0"/>
              </a:defRPr>
            </a:lvl5pPr>
            <a:lvl6pPr marL="26289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nSpc>
                <a:spcPct val="95000"/>
              </a:lnSpc>
            </a:pPr>
            <a:r>
              <a:rPr lang="id-ID" sz="1000">
                <a:solidFill>
                  <a:srgbClr val="000000"/>
                </a:solidFill>
                <a:latin typeface="Tahoma" charset="0"/>
                <a:ea typeface="MS PGothic" charset="0"/>
              </a:rPr>
              <a:t>      Antara lain</a:t>
            </a:r>
            <a:r>
              <a:rPr lang="en-US" sz="1000">
                <a:solidFill>
                  <a:srgbClr val="000000"/>
                </a:solidFill>
                <a:latin typeface="Tahoma" charset="0"/>
                <a:ea typeface="MS PGothic" charset="0"/>
              </a:rPr>
              <a:t> tentang</a:t>
            </a:r>
            <a:r>
              <a:rPr lang="id-ID" sz="1000">
                <a:solidFill>
                  <a:srgbClr val="000000"/>
                </a:solidFill>
                <a:latin typeface="Tahoma" charset="0"/>
                <a:ea typeface="MS PGothic" charset="0"/>
              </a:rPr>
              <a:t>:</a:t>
            </a:r>
          </a:p>
          <a:p>
            <a:pPr>
              <a:lnSpc>
                <a:spcPct val="95000"/>
              </a:lnSpc>
              <a:buFont typeface="Arial Black" charset="0"/>
              <a:buAutoNum type="arabicPeriod"/>
            </a:pPr>
            <a:r>
              <a:rPr lang="en-US" sz="1000">
                <a:solidFill>
                  <a:srgbClr val="000000"/>
                </a:solidFill>
                <a:latin typeface="Tahoma" charset="0"/>
                <a:ea typeface="MS PGothic" charset="0"/>
              </a:rPr>
              <a:t>m</a:t>
            </a:r>
            <a:r>
              <a:rPr lang="id-ID" sz="1000">
                <a:solidFill>
                  <a:srgbClr val="000000"/>
                </a:solidFill>
                <a:latin typeface="Tahoma" charset="0"/>
                <a:ea typeface="MS PGothic" charset="0"/>
              </a:rPr>
              <a:t>emegang kekuasaan pemerintahan menurut UUD</a:t>
            </a:r>
            <a:r>
              <a:rPr lang="en-US" sz="1000">
                <a:solidFill>
                  <a:srgbClr val="000000"/>
                </a:solidFill>
                <a:latin typeface="Tahoma" charset="0"/>
                <a:ea typeface="MS PGothic" charset="0"/>
              </a:rPr>
              <a:t> </a:t>
            </a:r>
            <a:r>
              <a:rPr lang="id-ID" sz="1000">
                <a:solidFill>
                  <a:srgbClr val="000000"/>
                </a:solidFill>
                <a:latin typeface="Tahoma" charset="0"/>
                <a:ea typeface="MS PGothic" charset="0"/>
              </a:rPr>
              <a:t>[Pasal 4 (1)];</a:t>
            </a:r>
          </a:p>
          <a:p>
            <a:pPr>
              <a:lnSpc>
                <a:spcPct val="95000"/>
              </a:lnSpc>
              <a:buFont typeface="Arial Black" charset="0"/>
              <a:buAutoNum type="arabicPeriod"/>
            </a:pPr>
            <a:r>
              <a:rPr lang="id-ID" sz="1000">
                <a:solidFill>
                  <a:srgbClr val="000000"/>
                </a:solidFill>
                <a:latin typeface="Tahoma" charset="0"/>
                <a:ea typeface="MS PGothic" charset="0"/>
              </a:rPr>
              <a:t>berhak mengajukan RUU kepada DPR [Pasal 5 (1)*];</a:t>
            </a:r>
          </a:p>
          <a:p>
            <a:pPr>
              <a:lnSpc>
                <a:spcPct val="95000"/>
              </a:lnSpc>
              <a:buFont typeface="Arial Black" charset="0"/>
              <a:buAutoNum type="arabicPeriod"/>
            </a:pPr>
            <a:r>
              <a:rPr lang="id-ID" sz="1000">
                <a:solidFill>
                  <a:srgbClr val="000000"/>
                </a:solidFill>
                <a:latin typeface="Tahoma" charset="0"/>
                <a:ea typeface="MS PGothic" charset="0"/>
              </a:rPr>
              <a:t>menetapkan peraturan pemerintah [Pasal 5 (2)*];</a:t>
            </a:r>
          </a:p>
          <a:p>
            <a:pPr>
              <a:lnSpc>
                <a:spcPct val="95000"/>
              </a:lnSpc>
              <a:buFont typeface="Arial Black" charset="0"/>
              <a:buAutoNum type="arabicPeriod"/>
            </a:pPr>
            <a:r>
              <a:rPr lang="id-ID" sz="1000">
                <a:solidFill>
                  <a:srgbClr val="000000"/>
                </a:solidFill>
                <a:latin typeface="Tahoma" charset="0"/>
                <a:ea typeface="MS PGothic" charset="0"/>
              </a:rPr>
              <a:t>memegang teguh UUD dan menjalankan segala UU dan peraturannya dengan selurus-lurusnya serta berbakti kepada Nusa dan Bangsa</a:t>
            </a:r>
            <a:r>
              <a:rPr lang="en-US" sz="1000">
                <a:solidFill>
                  <a:srgbClr val="000000"/>
                </a:solidFill>
                <a:latin typeface="Tahoma" charset="0"/>
                <a:ea typeface="MS PGothic" charset="0"/>
              </a:rPr>
              <a:t> </a:t>
            </a:r>
            <a:r>
              <a:rPr lang="id-ID" sz="1000">
                <a:solidFill>
                  <a:srgbClr val="000000"/>
                </a:solidFill>
                <a:latin typeface="Tahoma" charset="0"/>
                <a:ea typeface="MS PGothic" charset="0"/>
              </a:rPr>
              <a:t>[Pasal 9 (1)*];</a:t>
            </a:r>
          </a:p>
          <a:p>
            <a:pPr>
              <a:lnSpc>
                <a:spcPct val="95000"/>
              </a:lnSpc>
              <a:buFont typeface="Arial Black" charset="0"/>
              <a:buAutoNum type="arabicPeriod"/>
            </a:pPr>
            <a:r>
              <a:rPr lang="en-US" sz="1000">
                <a:solidFill>
                  <a:srgbClr val="000000"/>
                </a:solidFill>
                <a:latin typeface="Tahoma" charset="0"/>
                <a:ea typeface="MS PGothic" charset="0"/>
              </a:rPr>
              <a:t>m</a:t>
            </a:r>
            <a:r>
              <a:rPr lang="id-ID" sz="1000">
                <a:solidFill>
                  <a:srgbClr val="000000"/>
                </a:solidFill>
                <a:latin typeface="Tahoma" charset="0"/>
                <a:ea typeface="MS PGothic" charset="0"/>
              </a:rPr>
              <a:t>emegang kekuasaan yang tertinggi atas AD, AL, dan AU (Pasal 10);</a:t>
            </a:r>
          </a:p>
          <a:p>
            <a:pPr>
              <a:lnSpc>
                <a:spcPct val="95000"/>
              </a:lnSpc>
              <a:buFont typeface="Arial Black" charset="0"/>
              <a:buAutoNum type="arabicPeriod"/>
            </a:pPr>
            <a:r>
              <a:rPr lang="id-ID" sz="1000">
                <a:solidFill>
                  <a:srgbClr val="000000"/>
                </a:solidFill>
                <a:latin typeface="Tahoma" charset="0"/>
                <a:ea typeface="MS PGothic" charset="0"/>
              </a:rPr>
              <a:t>menyatakan perang, membuat perdamaian dan perjanjian dengan negara lain</a:t>
            </a:r>
            <a:r>
              <a:rPr lang="en-US" sz="1000">
                <a:solidFill>
                  <a:srgbClr val="000000"/>
                </a:solidFill>
                <a:latin typeface="Tahoma" charset="0"/>
                <a:ea typeface="MS PGothic" charset="0"/>
              </a:rPr>
              <a:t> </a:t>
            </a:r>
            <a:r>
              <a:rPr lang="id-ID" sz="1000">
                <a:solidFill>
                  <a:srgbClr val="000000"/>
                </a:solidFill>
                <a:latin typeface="Tahoma" charset="0"/>
                <a:ea typeface="MS PGothic" charset="0"/>
              </a:rPr>
              <a:t>dengan persetujuan DPR [Pasal 11 (1)****];</a:t>
            </a:r>
          </a:p>
          <a:p>
            <a:pPr>
              <a:lnSpc>
                <a:spcPct val="95000"/>
              </a:lnSpc>
              <a:buFont typeface="Arial Black" charset="0"/>
              <a:buAutoNum type="arabicPeriod"/>
            </a:pPr>
            <a:r>
              <a:rPr lang="id-ID" sz="1000">
                <a:solidFill>
                  <a:srgbClr val="000000"/>
                </a:solidFill>
                <a:latin typeface="Tahoma" charset="0"/>
                <a:ea typeface="MS PGothic" charset="0"/>
              </a:rPr>
              <a:t>membuat perjanjian internasional lainnya… dengan persetujuan DPR</a:t>
            </a:r>
            <a:r>
              <a:rPr lang="en-US" sz="1000">
                <a:solidFill>
                  <a:srgbClr val="000000"/>
                </a:solidFill>
                <a:latin typeface="Tahoma" charset="0"/>
                <a:ea typeface="MS PGothic" charset="0"/>
              </a:rPr>
              <a:t> </a:t>
            </a:r>
            <a:r>
              <a:rPr lang="id-ID" sz="1000">
                <a:solidFill>
                  <a:srgbClr val="000000"/>
                </a:solidFill>
                <a:latin typeface="Tahoma" charset="0"/>
                <a:ea typeface="MS PGothic" charset="0"/>
              </a:rPr>
              <a:t>[Pasal 11 (2)***];</a:t>
            </a:r>
          </a:p>
          <a:p>
            <a:pPr>
              <a:lnSpc>
                <a:spcPct val="95000"/>
              </a:lnSpc>
              <a:buFont typeface="Arial Black" charset="0"/>
              <a:buAutoNum type="arabicPeriod"/>
            </a:pPr>
            <a:r>
              <a:rPr lang="id-ID" sz="1000">
                <a:solidFill>
                  <a:srgbClr val="000000"/>
                </a:solidFill>
                <a:latin typeface="Tahoma" charset="0"/>
                <a:ea typeface="MS PGothic" charset="0"/>
              </a:rPr>
              <a:t>menyatakan keadaan bahaya</a:t>
            </a:r>
            <a:r>
              <a:rPr lang="en-US" sz="1000">
                <a:solidFill>
                  <a:srgbClr val="000000"/>
                </a:solidFill>
                <a:latin typeface="Tahoma" charset="0"/>
                <a:ea typeface="MS PGothic" charset="0"/>
              </a:rPr>
              <a:t> </a:t>
            </a:r>
            <a:r>
              <a:rPr lang="id-ID" sz="1000">
                <a:solidFill>
                  <a:srgbClr val="000000"/>
                </a:solidFill>
                <a:latin typeface="Tahoma" charset="0"/>
                <a:ea typeface="MS PGothic" charset="0"/>
              </a:rPr>
              <a:t> (Pasal 12);</a:t>
            </a:r>
          </a:p>
          <a:p>
            <a:pPr>
              <a:lnSpc>
                <a:spcPct val="95000"/>
              </a:lnSpc>
              <a:buFont typeface="Arial Black" charset="0"/>
              <a:buAutoNum type="arabicPeriod"/>
            </a:pPr>
            <a:r>
              <a:rPr lang="id-ID" sz="1000">
                <a:solidFill>
                  <a:srgbClr val="000000"/>
                </a:solidFill>
                <a:latin typeface="Tahoma" charset="0"/>
                <a:ea typeface="MS PGothic" charset="0"/>
              </a:rPr>
              <a:t>mengangkat duta dan konsul [Pasal 13 (1)]. Dalam mengangkat duta, Presiden memperhatikan pertimbangan DPR [Pasal 13 (2)*];</a:t>
            </a:r>
          </a:p>
          <a:p>
            <a:pPr>
              <a:lnSpc>
                <a:spcPct val="95000"/>
              </a:lnSpc>
              <a:buFont typeface="Arial Black" charset="0"/>
              <a:buAutoNum type="arabicPeriod"/>
            </a:pPr>
            <a:r>
              <a:rPr lang="id-ID" sz="1000">
                <a:solidFill>
                  <a:srgbClr val="000000"/>
                </a:solidFill>
                <a:latin typeface="Tahoma" charset="0"/>
                <a:ea typeface="MS PGothic" charset="0"/>
              </a:rPr>
              <a:t>menerima penempatan duta negara lain dengan memperhatikan pertimbangan DPR [Pasal 13 (3)*];</a:t>
            </a:r>
          </a:p>
          <a:p>
            <a:pPr>
              <a:lnSpc>
                <a:spcPct val="95000"/>
              </a:lnSpc>
              <a:buFont typeface="Arial Black" charset="0"/>
              <a:buAutoNum type="arabicPeriod"/>
            </a:pPr>
            <a:r>
              <a:rPr lang="id-ID" sz="1000">
                <a:solidFill>
                  <a:srgbClr val="000000"/>
                </a:solidFill>
                <a:latin typeface="Tahoma" charset="0"/>
                <a:ea typeface="MS PGothic" charset="0"/>
              </a:rPr>
              <a:t>memberi grasi dan rehabilitasi dengan memperhatikan pertimbangan MA [Pasal 14 (1)*];</a:t>
            </a:r>
          </a:p>
          <a:p>
            <a:pPr>
              <a:lnSpc>
                <a:spcPct val="95000"/>
              </a:lnSpc>
              <a:buFont typeface="Arial Black" charset="0"/>
              <a:buAutoNum type="arabicPeriod"/>
            </a:pPr>
            <a:r>
              <a:rPr lang="id-ID" sz="1000">
                <a:solidFill>
                  <a:srgbClr val="000000"/>
                </a:solidFill>
                <a:latin typeface="Tahoma" charset="0"/>
                <a:ea typeface="MS PGothic" charset="0"/>
              </a:rPr>
              <a:t>memberi amnesti dan abolisi dengan memperhatikan pertimbangan DPR [Pasal 14 (2)*];</a:t>
            </a:r>
          </a:p>
          <a:p>
            <a:pPr>
              <a:lnSpc>
                <a:spcPct val="95000"/>
              </a:lnSpc>
              <a:buFont typeface="Arial Black" charset="0"/>
              <a:buAutoNum type="arabicPeriod"/>
            </a:pPr>
            <a:r>
              <a:rPr lang="id-ID" sz="1000">
                <a:solidFill>
                  <a:srgbClr val="000000"/>
                </a:solidFill>
                <a:latin typeface="Tahoma" charset="0"/>
                <a:ea typeface="MS PGothic" charset="0"/>
              </a:rPr>
              <a:t>memberi gelar, tanda jasa, dan lain-lain tanda kehormatan yang diatur dengan UU (Pasal 15)*;</a:t>
            </a:r>
          </a:p>
          <a:p>
            <a:pPr>
              <a:lnSpc>
                <a:spcPct val="95000"/>
              </a:lnSpc>
              <a:buFont typeface="Arial Black" charset="0"/>
              <a:buAutoNum type="arabicPeriod"/>
            </a:pPr>
            <a:r>
              <a:rPr lang="id-ID" sz="1000">
                <a:solidFill>
                  <a:srgbClr val="000000"/>
                </a:solidFill>
                <a:latin typeface="Tahoma" charset="0"/>
                <a:ea typeface="MS PGothic" charset="0"/>
              </a:rPr>
              <a:t>membentuk suatu dewan pertimbangan yang bertugas memberikan nasihat dan pertimbangan kepada Presiden (Pasal 16)****;</a:t>
            </a:r>
          </a:p>
          <a:p>
            <a:pPr>
              <a:lnSpc>
                <a:spcPct val="95000"/>
              </a:lnSpc>
              <a:buFont typeface="Arial Black" charset="0"/>
              <a:buAutoNum type="arabicPeriod"/>
            </a:pPr>
            <a:r>
              <a:rPr lang="id-ID" sz="1000">
                <a:solidFill>
                  <a:srgbClr val="000000"/>
                </a:solidFill>
                <a:latin typeface="Tahoma" charset="0"/>
                <a:ea typeface="MS PGothic" charset="0"/>
              </a:rPr>
              <a:t>pengangkatan dan pemberhentian menteri-menteri [Pasal 17 (2)*];</a:t>
            </a:r>
          </a:p>
          <a:p>
            <a:pPr>
              <a:lnSpc>
                <a:spcPct val="95000"/>
              </a:lnSpc>
              <a:buFont typeface="Arial Black" charset="0"/>
              <a:buAutoNum type="arabicPeriod"/>
            </a:pPr>
            <a:r>
              <a:rPr lang="id-ID" sz="1000">
                <a:solidFill>
                  <a:srgbClr val="000000"/>
                </a:solidFill>
                <a:latin typeface="Tahoma" charset="0"/>
                <a:ea typeface="MS PGothic" charset="0"/>
              </a:rPr>
              <a:t>pembahasan dan pemberian persetujuan atas RUU bersama DPR [Pasal 20 (2)*] serta pengesahan RUU [Pasal 20 (4)*];</a:t>
            </a:r>
          </a:p>
          <a:p>
            <a:pPr>
              <a:lnSpc>
                <a:spcPct val="95000"/>
              </a:lnSpc>
              <a:buFont typeface="Arial Black" charset="0"/>
              <a:buAutoNum type="arabicPeriod"/>
            </a:pPr>
            <a:r>
              <a:rPr lang="id-ID" sz="1000">
                <a:solidFill>
                  <a:srgbClr val="000000"/>
                </a:solidFill>
                <a:latin typeface="Tahoma" charset="0"/>
                <a:ea typeface="MS PGothic" charset="0"/>
              </a:rPr>
              <a:t>hak menetapkan peraturan pemerintah sebagai pengganti UU dalam kegentingan yang memaksa [Pasal 22 (1)];</a:t>
            </a:r>
          </a:p>
          <a:p>
            <a:pPr>
              <a:lnSpc>
                <a:spcPct val="95000"/>
              </a:lnSpc>
              <a:buFont typeface="Arial Black" charset="0"/>
              <a:buAutoNum type="arabicPeriod"/>
            </a:pPr>
            <a:r>
              <a:rPr lang="id-ID" sz="1000">
                <a:solidFill>
                  <a:srgbClr val="000000"/>
                </a:solidFill>
                <a:latin typeface="Tahoma" charset="0"/>
                <a:ea typeface="MS PGothic" charset="0"/>
              </a:rPr>
              <a:t>pengajuan RUU APBN untuk dibahas bersama DPR dengan memperhatikan pertimbangan DPD [Pasal 23 (2)***];</a:t>
            </a:r>
          </a:p>
          <a:p>
            <a:pPr>
              <a:lnSpc>
                <a:spcPct val="95000"/>
              </a:lnSpc>
              <a:buFont typeface="Arial Black" charset="0"/>
              <a:buAutoNum type="arabicPeriod"/>
            </a:pPr>
            <a:r>
              <a:rPr lang="id-ID" sz="1000">
                <a:solidFill>
                  <a:srgbClr val="000000"/>
                </a:solidFill>
                <a:latin typeface="Tahoma" charset="0"/>
                <a:ea typeface="MS PGothic" charset="0"/>
              </a:rPr>
              <a:t>peresmian keanggotaan BPK yang dipilih oleh DPR dengan memperhatikan pertimbangan DPD [Pasal 23F (1)***];</a:t>
            </a:r>
          </a:p>
          <a:p>
            <a:pPr>
              <a:lnSpc>
                <a:spcPct val="95000"/>
              </a:lnSpc>
              <a:buFont typeface="Arial Black" charset="0"/>
              <a:buAutoNum type="arabicPeriod"/>
            </a:pPr>
            <a:r>
              <a:rPr lang="id-ID" sz="1000">
                <a:solidFill>
                  <a:srgbClr val="000000"/>
                </a:solidFill>
                <a:latin typeface="Tahoma" charset="0"/>
                <a:ea typeface="MS PGothic" charset="0"/>
              </a:rPr>
              <a:t>penetapan hakim agung dari calon yang diusulkan oleh KY dan disetujui DPR [Pasal 24A (3)***];</a:t>
            </a:r>
          </a:p>
          <a:p>
            <a:pPr>
              <a:lnSpc>
                <a:spcPct val="95000"/>
              </a:lnSpc>
              <a:buFont typeface="Arial Black" charset="0"/>
              <a:buAutoNum type="arabicPeriod"/>
            </a:pPr>
            <a:r>
              <a:rPr lang="id-ID" sz="1000">
                <a:solidFill>
                  <a:srgbClr val="000000"/>
                </a:solidFill>
                <a:latin typeface="Tahoma" charset="0"/>
                <a:ea typeface="MS PGothic" charset="0"/>
              </a:rPr>
              <a:t>pengangkatan dan pemberhentian anggota KY dengan persetujuan DPR [Pasal 24B (3)***];</a:t>
            </a:r>
          </a:p>
          <a:p>
            <a:pPr>
              <a:lnSpc>
                <a:spcPct val="95000"/>
              </a:lnSpc>
              <a:buFont typeface="Arial Black" charset="0"/>
              <a:buAutoNum type="arabicPeriod"/>
            </a:pPr>
            <a:r>
              <a:rPr lang="id-ID" sz="1000">
                <a:solidFill>
                  <a:srgbClr val="000000"/>
                </a:solidFill>
                <a:latin typeface="Tahoma" charset="0"/>
                <a:ea typeface="MS PGothic" charset="0"/>
              </a:rPr>
              <a:t>pengajuan tiga orang calon hakim konstitusi dan penetapan sembilan orang anggota hakim konstitusi [Pasal 24C (3)***].</a:t>
            </a:r>
          </a:p>
        </p:txBody>
      </p:sp>
      <p:sp>
        <p:nvSpPr>
          <p:cNvPr id="731143" name="Line 7"/>
          <p:cNvSpPr>
            <a:spLocks noChangeShapeType="1"/>
          </p:cNvSpPr>
          <p:nvPr/>
        </p:nvSpPr>
        <p:spPr bwMode="auto">
          <a:xfrm>
            <a:off x="3243263" y="18415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31144" name="Text Box 8"/>
          <p:cNvSpPr txBox="1">
            <a:spLocks noChangeArrowheads="1"/>
          </p:cNvSpPr>
          <p:nvPr/>
        </p:nvSpPr>
        <p:spPr bwMode="auto">
          <a:xfrm>
            <a:off x="2895600" y="3016250"/>
            <a:ext cx="3352800" cy="330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257300" indent="-342900">
              <a:defRPr sz="2400">
                <a:solidFill>
                  <a:schemeClr val="tx1"/>
                </a:solidFill>
                <a:latin typeface="Arial" charset="0"/>
                <a:ea typeface="ＭＳ Ｐゴシック" charset="0"/>
              </a:defRPr>
            </a:lvl3pPr>
            <a:lvl4pPr marL="1714500" indent="-342900">
              <a:defRPr sz="2000">
                <a:solidFill>
                  <a:schemeClr val="tx1"/>
                </a:solidFill>
                <a:latin typeface="Arial" charset="0"/>
                <a:ea typeface="ＭＳ Ｐゴシック" charset="0"/>
              </a:defRPr>
            </a:lvl4pPr>
            <a:lvl5pPr marL="2171700" indent="-342900">
              <a:defRPr sz="2000">
                <a:solidFill>
                  <a:schemeClr val="tx1"/>
                </a:solidFill>
                <a:latin typeface="Arial" charset="0"/>
                <a:ea typeface="ＭＳ Ｐゴシック" charset="0"/>
              </a:defRPr>
            </a:lvl5pPr>
            <a:lvl6pPr marL="26289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marL="342900" indent="-342900" algn="ctr"/>
            <a:r>
              <a:rPr lang="id-ID" sz="1500" b="1">
                <a:solidFill>
                  <a:srgbClr val="000000"/>
                </a:solidFill>
                <a:latin typeface="Tahoma" charset="0"/>
                <a:ea typeface="MS PGothic" charset="0"/>
              </a:rPr>
              <a:t>Wewenang, Kewajiban, dan Hak</a:t>
            </a:r>
          </a:p>
        </p:txBody>
      </p:sp>
      <p:sp>
        <p:nvSpPr>
          <p:cNvPr id="540681" name="Text Box 23"/>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C8764D66-3B81-7C42-9DB1-3A26E1A2A3A5}" type="slidenum">
              <a:rPr lang="id-ID" sz="2000">
                <a:solidFill>
                  <a:srgbClr val="000000"/>
                </a:solidFill>
                <a:latin typeface="Arial Rounded MT Bold" charset="0"/>
                <a:ea typeface="MS PGothic" charset="0"/>
              </a:rPr>
              <a:pPr algn="ctr">
                <a:spcBef>
                  <a:spcPct val="50000"/>
                </a:spcBef>
              </a:pPr>
              <a:t>52</a:t>
            </a:fld>
            <a:endParaRPr lang="id-ID" sz="2000">
              <a:solidFill>
                <a:srgbClr val="000000"/>
              </a:solidFill>
              <a:latin typeface="Arial Rounded MT Bold" charset="0"/>
              <a:ea typeface="MS PGothic" charset="0"/>
            </a:endParaRPr>
          </a:p>
        </p:txBody>
      </p:sp>
      <p:sp>
        <p:nvSpPr>
          <p:cNvPr id="731145" name="Oval 9"/>
          <p:cNvSpPr>
            <a:spLocks noChangeArrowheads="1"/>
          </p:cNvSpPr>
          <p:nvPr/>
        </p:nvSpPr>
        <p:spPr bwMode="auto">
          <a:xfrm>
            <a:off x="290513" y="447675"/>
            <a:ext cx="2970212" cy="2786063"/>
          </a:xfrm>
          <a:prstGeom prst="ellipse">
            <a:avLst/>
          </a:prstGeom>
          <a:solidFill>
            <a:srgbClr val="99FF66"/>
          </a:solidFill>
          <a:ln w="28575">
            <a:solidFill>
              <a:schemeClr val="tx1"/>
            </a:solidFill>
            <a:round/>
            <a:headEnd/>
            <a:tailEnd/>
          </a:ln>
        </p:spPr>
        <p:txBody>
          <a:bodyPr lIns="0" tIns="0" rIns="0" bIns="0"/>
          <a:lstStyle/>
          <a:p>
            <a:pPr algn="ctr">
              <a:lnSpc>
                <a:spcPct val="85000"/>
              </a:lnSpc>
              <a:spcBef>
                <a:spcPts val="300"/>
              </a:spcBef>
              <a:spcAft>
                <a:spcPts val="300"/>
              </a:spcAft>
            </a:pPr>
            <a:r>
              <a:rPr lang="id-ID" sz="1200" dirty="0"/>
              <a:t>Calon Presiden dan calon Wakil Presiden harus seorang warga negara Indonesia sejak kelahirannya dan tidak pernah menerima kewarganegaraan lain karena kehendaknya sendiri, tidak pernah mengkhianati negara, serta mampu secara rohani dan jasmani untuk melaksanakan tugas dan kewajiban sebagai Presiden dan Wakil Presiden. [Pasal 6 (1)***]</a:t>
            </a:r>
          </a:p>
        </p:txBody>
      </p:sp>
      <p:sp>
        <p:nvSpPr>
          <p:cNvPr id="731146" name="Oval 10"/>
          <p:cNvSpPr>
            <a:spLocks noChangeArrowheads="1"/>
          </p:cNvSpPr>
          <p:nvPr/>
        </p:nvSpPr>
        <p:spPr bwMode="auto">
          <a:xfrm>
            <a:off x="5900738" y="447675"/>
            <a:ext cx="2938462" cy="2786063"/>
          </a:xfrm>
          <a:prstGeom prst="ellipse">
            <a:avLst/>
          </a:prstGeom>
          <a:solidFill>
            <a:srgbClr val="99FF66"/>
          </a:solidFill>
          <a:ln w="28575">
            <a:solidFill>
              <a:schemeClr val="tx1"/>
            </a:solidFill>
            <a:round/>
            <a:headEnd/>
            <a:tailEnd/>
          </a:ln>
        </p:spPr>
        <p:txBody>
          <a:bodyPr lIns="0" tIns="0" rIns="0" bIns="0" anchor="ctr" anchorCtr="1"/>
          <a:lstStyle/>
          <a:p>
            <a:pPr algn="ctr">
              <a:lnSpc>
                <a:spcPct val="85000"/>
              </a:lnSpc>
            </a:pPr>
            <a:r>
              <a:rPr lang="id-ID" sz="1200" dirty="0"/>
              <a:t>Presiden dan Wakil Presiden dipilih dalam satu pasangan secara langsung oleh rakyat [Pasal 6A (1)***]</a:t>
            </a:r>
          </a:p>
          <a:p>
            <a:pPr algn="ctr">
              <a:lnSpc>
                <a:spcPct val="85000"/>
              </a:lnSpc>
            </a:pPr>
            <a:endParaRPr lang="id-ID" sz="1200" dirty="0"/>
          </a:p>
          <a:p>
            <a:pPr algn="ctr">
              <a:lnSpc>
                <a:spcPct val="85000"/>
              </a:lnSpc>
            </a:pPr>
            <a:r>
              <a:rPr lang="id-ID" sz="1200" dirty="0"/>
              <a:t>Presiden dan Wakil Presiden memegang jabatan selama lima tahun, dan sesudahnya dapat dipilih kembali dalam jabatan yang sama, hanya untuk satu kali masa jabatan. </a:t>
            </a:r>
          </a:p>
          <a:p>
            <a:pPr algn="ctr">
              <a:lnSpc>
                <a:spcPct val="85000"/>
              </a:lnSpc>
            </a:pPr>
            <a:r>
              <a:rPr lang="id-ID" sz="1200" dirty="0"/>
              <a:t>(Pasal 7 </a:t>
            </a:r>
            <a:r>
              <a:rPr lang="id-ID" dirty="0"/>
              <a:t>*) </a:t>
            </a:r>
          </a:p>
        </p:txBody>
      </p:sp>
    </p:spTree>
    <p:extLst>
      <p:ext uri="{BB962C8B-B14F-4D97-AF65-F5344CB8AC3E}">
        <p14:creationId xmlns:p14="http://schemas.microsoft.com/office/powerpoint/2010/main" val="954734436"/>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731139"/>
                                        </p:tgtEl>
                                        <p:attrNameLst>
                                          <p:attrName>style.visibility</p:attrName>
                                        </p:attrNameLst>
                                      </p:cBhvr>
                                      <p:to>
                                        <p:strVal val="visible"/>
                                      </p:to>
                                    </p:set>
                                    <p:anim calcmode="lin" valueType="num">
                                      <p:cBhvr>
                                        <p:cTn id="7" dur="500" fill="hold"/>
                                        <p:tgtEl>
                                          <p:spTgt spid="731139"/>
                                        </p:tgtEl>
                                        <p:attrNameLst>
                                          <p:attrName>ppt_w</p:attrName>
                                        </p:attrNameLst>
                                      </p:cBhvr>
                                      <p:tavLst>
                                        <p:tav tm="0">
                                          <p:val>
                                            <p:strVal val="#ppt_w+.3"/>
                                          </p:val>
                                        </p:tav>
                                        <p:tav tm="100000">
                                          <p:val>
                                            <p:strVal val="#ppt_w"/>
                                          </p:val>
                                        </p:tav>
                                      </p:tavLst>
                                    </p:anim>
                                    <p:anim calcmode="lin" valueType="num">
                                      <p:cBhvr>
                                        <p:cTn id="8" dur="500" fill="hold"/>
                                        <p:tgtEl>
                                          <p:spTgt spid="731139"/>
                                        </p:tgtEl>
                                        <p:attrNameLst>
                                          <p:attrName>ppt_h</p:attrName>
                                        </p:attrNameLst>
                                      </p:cBhvr>
                                      <p:tavLst>
                                        <p:tav tm="0">
                                          <p:val>
                                            <p:strVal val="#ppt_h"/>
                                          </p:val>
                                        </p:tav>
                                        <p:tav tm="100000">
                                          <p:val>
                                            <p:strVal val="#ppt_h"/>
                                          </p:val>
                                        </p:tav>
                                      </p:tavLst>
                                    </p:anim>
                                    <p:animEffect transition="in" filter="fade">
                                      <p:cBhvr>
                                        <p:cTn id="9" dur="500"/>
                                        <p:tgtEl>
                                          <p:spTgt spid="731139"/>
                                        </p:tgtEl>
                                      </p:cBhvr>
                                    </p:animEffect>
                                  </p:childTnLst>
                                </p:cTn>
                              </p:par>
                            </p:childTnLst>
                          </p:cTn>
                        </p:par>
                        <p:par>
                          <p:cTn id="10" fill="hold" nodeType="afterGroup">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731145"/>
                                        </p:tgtEl>
                                        <p:attrNameLst>
                                          <p:attrName>style.visibility</p:attrName>
                                        </p:attrNameLst>
                                      </p:cBhvr>
                                      <p:to>
                                        <p:strVal val="visible"/>
                                      </p:to>
                                    </p:set>
                                    <p:anim calcmode="lin" valueType="num">
                                      <p:cBhvr additive="base">
                                        <p:cTn id="13" dur="1000" fill="hold"/>
                                        <p:tgtEl>
                                          <p:spTgt spid="731145"/>
                                        </p:tgtEl>
                                        <p:attrNameLst>
                                          <p:attrName>ppt_x</p:attrName>
                                        </p:attrNameLst>
                                      </p:cBhvr>
                                      <p:tavLst>
                                        <p:tav tm="0">
                                          <p:val>
                                            <p:strVal val="1+#ppt_w/2"/>
                                          </p:val>
                                        </p:tav>
                                        <p:tav tm="100000">
                                          <p:val>
                                            <p:strVal val="#ppt_x"/>
                                          </p:val>
                                        </p:tav>
                                      </p:tavLst>
                                    </p:anim>
                                    <p:anim calcmode="lin" valueType="num">
                                      <p:cBhvr additive="base">
                                        <p:cTn id="14" dur="1000" fill="hold"/>
                                        <p:tgtEl>
                                          <p:spTgt spid="731145"/>
                                        </p:tgtEl>
                                        <p:attrNameLst>
                                          <p:attrName>ppt_y</p:attrName>
                                        </p:attrNameLst>
                                      </p:cBhvr>
                                      <p:tavLst>
                                        <p:tav tm="0">
                                          <p:val>
                                            <p:strVal val="#ppt_y"/>
                                          </p:val>
                                        </p:tav>
                                        <p:tav tm="100000">
                                          <p:val>
                                            <p:strVal val="#ppt_y"/>
                                          </p:val>
                                        </p:tav>
                                      </p:tavLst>
                                    </p:anim>
                                  </p:childTnLst>
                                </p:cTn>
                              </p:par>
                              <p:par>
                                <p:cTn id="15" presetID="8" presetClass="emph" presetSubtype="0" fill="hold" grpId="1" nodeType="withEffect">
                                  <p:stCondLst>
                                    <p:cond delay="0"/>
                                  </p:stCondLst>
                                  <p:childTnLst>
                                    <p:animRot by="-21600000">
                                      <p:cBhvr>
                                        <p:cTn id="16" dur="1000" fill="hold"/>
                                        <p:tgtEl>
                                          <p:spTgt spid="731145"/>
                                        </p:tgtEl>
                                        <p:attrNameLst>
                                          <p:attrName>r</p:attrName>
                                        </p:attrNameLst>
                                      </p:cBhvr>
                                    </p:animRot>
                                  </p:childTnLst>
                                </p:cTn>
                              </p:par>
                            </p:childTnLst>
                          </p:cTn>
                        </p:par>
                        <p:par>
                          <p:cTn id="17" fill="hold" nodeType="afterGroup">
                            <p:stCondLst>
                              <p:cond delay="1500"/>
                            </p:stCondLst>
                            <p:childTnLst>
                              <p:par>
                                <p:cTn id="18" presetID="12" presetClass="entr" presetSubtype="2" fill="hold" grpId="0" nodeType="afterEffect">
                                  <p:stCondLst>
                                    <p:cond delay="0"/>
                                  </p:stCondLst>
                                  <p:childTnLst>
                                    <p:set>
                                      <p:cBhvr>
                                        <p:cTn id="19" dur="1" fill="hold">
                                          <p:stCondLst>
                                            <p:cond delay="0"/>
                                          </p:stCondLst>
                                        </p:cTn>
                                        <p:tgtEl>
                                          <p:spTgt spid="731143"/>
                                        </p:tgtEl>
                                        <p:attrNameLst>
                                          <p:attrName>style.visibility</p:attrName>
                                        </p:attrNameLst>
                                      </p:cBhvr>
                                      <p:to>
                                        <p:strVal val="visible"/>
                                      </p:to>
                                    </p:set>
                                    <p:animEffect transition="in" filter="slide(fromRight)">
                                      <p:cBhvr>
                                        <p:cTn id="20" dur="500"/>
                                        <p:tgtEl>
                                          <p:spTgt spid="731143"/>
                                        </p:tgtEl>
                                      </p:cBhvr>
                                    </p:animEffect>
                                  </p:childTnLst>
                                </p:cTn>
                              </p:par>
                            </p:childTnLst>
                          </p:cTn>
                        </p:par>
                        <p:par>
                          <p:cTn id="21" fill="hold" nodeType="afterGroup">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731146"/>
                                        </p:tgtEl>
                                        <p:attrNameLst>
                                          <p:attrName>style.visibility</p:attrName>
                                        </p:attrNameLst>
                                      </p:cBhvr>
                                      <p:to>
                                        <p:strVal val="visible"/>
                                      </p:to>
                                    </p:set>
                                    <p:anim calcmode="lin" valueType="num">
                                      <p:cBhvr additive="base">
                                        <p:cTn id="24" dur="1000" fill="hold"/>
                                        <p:tgtEl>
                                          <p:spTgt spid="731146"/>
                                        </p:tgtEl>
                                        <p:attrNameLst>
                                          <p:attrName>ppt_x</p:attrName>
                                        </p:attrNameLst>
                                      </p:cBhvr>
                                      <p:tavLst>
                                        <p:tav tm="0">
                                          <p:val>
                                            <p:strVal val="0-#ppt_w/2"/>
                                          </p:val>
                                        </p:tav>
                                        <p:tav tm="100000">
                                          <p:val>
                                            <p:strVal val="#ppt_x"/>
                                          </p:val>
                                        </p:tav>
                                      </p:tavLst>
                                    </p:anim>
                                    <p:anim calcmode="lin" valueType="num">
                                      <p:cBhvr additive="base">
                                        <p:cTn id="25" dur="1000" fill="hold"/>
                                        <p:tgtEl>
                                          <p:spTgt spid="731146"/>
                                        </p:tgtEl>
                                        <p:attrNameLst>
                                          <p:attrName>ppt_y</p:attrName>
                                        </p:attrNameLst>
                                      </p:cBhvr>
                                      <p:tavLst>
                                        <p:tav tm="0">
                                          <p:val>
                                            <p:strVal val="#ppt_y"/>
                                          </p:val>
                                        </p:tav>
                                        <p:tav tm="100000">
                                          <p:val>
                                            <p:strVal val="#ppt_y"/>
                                          </p:val>
                                        </p:tav>
                                      </p:tavLst>
                                    </p:anim>
                                  </p:childTnLst>
                                </p:cTn>
                              </p:par>
                              <p:par>
                                <p:cTn id="26" presetID="8" presetClass="emph" presetSubtype="0" fill="hold" grpId="1" nodeType="withEffect">
                                  <p:stCondLst>
                                    <p:cond delay="0"/>
                                  </p:stCondLst>
                                  <p:childTnLst>
                                    <p:animRot by="21600000">
                                      <p:cBhvr>
                                        <p:cTn id="27" dur="1000" fill="hold"/>
                                        <p:tgtEl>
                                          <p:spTgt spid="731146"/>
                                        </p:tgtEl>
                                        <p:attrNameLst>
                                          <p:attrName>r</p:attrName>
                                        </p:attrNameLst>
                                      </p:cBhvr>
                                    </p:animRot>
                                  </p:childTnLst>
                                </p:cTn>
                              </p:par>
                            </p:childTnLst>
                          </p:cTn>
                        </p:par>
                        <p:par>
                          <p:cTn id="28" fill="hold" nodeType="afterGroup">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731140"/>
                                        </p:tgtEl>
                                        <p:attrNameLst>
                                          <p:attrName>style.visibility</p:attrName>
                                        </p:attrNameLst>
                                      </p:cBhvr>
                                      <p:to>
                                        <p:strVal val="visible"/>
                                      </p:to>
                                    </p:set>
                                    <p:animEffect transition="in" filter="slide(fromLeft)">
                                      <p:cBhvr>
                                        <p:cTn id="31" dur="500"/>
                                        <p:tgtEl>
                                          <p:spTgt spid="731140"/>
                                        </p:tgtEl>
                                      </p:cBhvr>
                                    </p:animEffect>
                                  </p:childTnLst>
                                </p:cTn>
                              </p:par>
                            </p:childTnLst>
                          </p:cTn>
                        </p:par>
                        <p:par>
                          <p:cTn id="32" fill="hold" nodeType="afterGroup">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731138"/>
                                        </p:tgtEl>
                                        <p:attrNameLst>
                                          <p:attrName>style.visibility</p:attrName>
                                        </p:attrNameLst>
                                      </p:cBhvr>
                                      <p:to>
                                        <p:strVal val="visible"/>
                                      </p:to>
                                    </p:set>
                                    <p:animEffect transition="in" filter="strips(downRight)">
                                      <p:cBhvr>
                                        <p:cTn id="35" dur="500"/>
                                        <p:tgtEl>
                                          <p:spTgt spid="731138"/>
                                        </p:tgtEl>
                                      </p:cBhvr>
                                    </p:animEffect>
                                  </p:childTnLst>
                                </p:cTn>
                              </p:par>
                            </p:childTnLst>
                          </p:cTn>
                        </p:par>
                        <p:par>
                          <p:cTn id="36" fill="hold" nodeType="afterGroup">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731144"/>
                                        </p:tgtEl>
                                        <p:attrNameLst>
                                          <p:attrName>style.visibility</p:attrName>
                                        </p:attrNameLst>
                                      </p:cBhvr>
                                      <p:to>
                                        <p:strVal val="visible"/>
                                      </p:to>
                                    </p:set>
                                    <p:animEffect transition="in" filter="dissolve">
                                      <p:cBhvr>
                                        <p:cTn id="39" dur="500"/>
                                        <p:tgtEl>
                                          <p:spTgt spid="73114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31142"/>
                                        </p:tgtEl>
                                        <p:attrNameLst>
                                          <p:attrName>style.visibility</p:attrName>
                                        </p:attrNameLst>
                                      </p:cBhvr>
                                      <p:to>
                                        <p:strVal val="visible"/>
                                      </p:to>
                                    </p:set>
                                    <p:animEffect transition="in" filter="dissolve">
                                      <p:cBhvr>
                                        <p:cTn id="42" dur="500"/>
                                        <p:tgtEl>
                                          <p:spTgt spid="73114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731145"/>
                    </p:tgtEl>
                  </p:cond>
                </p:stCondLst>
                <p:endSync evt="end" delay="0">
                  <p:rtn val="all"/>
                </p:endSync>
                <p:childTnLst>
                  <p:par>
                    <p:cTn id="44" fill="hold" nodeType="clickPar">
                      <p:stCondLst>
                        <p:cond delay="0"/>
                      </p:stCondLst>
                      <p:childTnLst>
                        <p:par>
                          <p:cTn id="45" fill="hold" nodeType="withGroup">
                            <p:stCondLst>
                              <p:cond delay="0"/>
                            </p:stCondLst>
                            <p:childTnLst>
                              <p:par>
                                <p:cTn id="46" presetID="6" presetClass="emph" presetSubtype="0" fill="hold" grpId="3" nodeType="clickEffect">
                                  <p:stCondLst>
                                    <p:cond delay="0"/>
                                  </p:stCondLst>
                                  <p:childTnLst>
                                    <p:animScale>
                                      <p:cBhvr>
                                        <p:cTn id="47" dur="500" fill="hold"/>
                                        <p:tgtEl>
                                          <p:spTgt spid="731145"/>
                                        </p:tgtEl>
                                      </p:cBhvr>
                                      <p:by x="200000" y="200000"/>
                                    </p:animScale>
                                  </p:childTnLst>
                                </p:cTn>
                              </p:par>
                              <p:par>
                                <p:cTn id="48" presetID="49" presetClass="path" presetSubtype="0" fill="hold" grpId="2" nodeType="withEffect">
                                  <p:stCondLst>
                                    <p:cond delay="0"/>
                                  </p:stCondLst>
                                  <p:childTnLst>
                                    <p:animMotion origin="layout" path="M 2.77778E-6 1.14709E-6 L 0.1809 0.3092 " pathEditMode="relative" rAng="0" ptsTypes="AA">
                                      <p:cBhvr>
                                        <p:cTn id="49" dur="500" fill="hold"/>
                                        <p:tgtEl>
                                          <p:spTgt spid="731145"/>
                                        </p:tgtEl>
                                        <p:attrNameLst>
                                          <p:attrName>ppt_x</p:attrName>
                                          <p:attrName>ppt_y</p:attrName>
                                        </p:attrNameLst>
                                      </p:cBhvr>
                                      <p:rCtr x="9045" y="1544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6" presetClass="emph" presetSubtype="0" fill="hold" grpId="4" nodeType="clickEffect">
                                  <p:stCondLst>
                                    <p:cond delay="0"/>
                                  </p:stCondLst>
                                  <p:childTnLst>
                                    <p:animScale>
                                      <p:cBhvr>
                                        <p:cTn id="53" dur="500" fill="hold"/>
                                        <p:tgtEl>
                                          <p:spTgt spid="731145"/>
                                        </p:tgtEl>
                                      </p:cBhvr>
                                      <p:by x="50000" y="50000"/>
                                    </p:animScale>
                                  </p:childTnLst>
                                </p:cTn>
                              </p:par>
                              <p:par>
                                <p:cTn id="54" presetID="49" presetClass="path" presetSubtype="0" fill="hold" grpId="5" nodeType="withEffect">
                                  <p:stCondLst>
                                    <p:cond delay="0"/>
                                  </p:stCondLst>
                                  <p:childTnLst>
                                    <p:animMotion origin="layout" path="M 2.77778E-6 1.14709E-6 L 0.1809 0.3092 " pathEditMode="relative" rAng="0" ptsTypes="AA">
                                      <p:cBhvr>
                                        <p:cTn id="55" dur="500" spd="-100000" fill="hold"/>
                                        <p:tgtEl>
                                          <p:spTgt spid="731145"/>
                                        </p:tgtEl>
                                        <p:attrNameLst>
                                          <p:attrName>ppt_x</p:attrName>
                                          <p:attrName>ppt_y</p:attrName>
                                        </p:attrNameLst>
                                      </p:cBhvr>
                                      <p:rCtr x="9045" y="15449"/>
                                    </p:animMotion>
                                  </p:childTnLst>
                                </p:cTn>
                              </p:par>
                            </p:childTnLst>
                          </p:cTn>
                        </p:par>
                      </p:childTnLst>
                    </p:cTn>
                  </p:par>
                </p:childTnLst>
              </p:cTn>
              <p:nextCondLst>
                <p:cond evt="onClick" delay="0">
                  <p:tgtEl>
                    <p:spTgt spid="731145"/>
                  </p:tgtEl>
                </p:cond>
              </p:nextCondLst>
            </p:seq>
            <p:seq concurrent="1" nextAc="seek">
              <p:cTn id="56" restart="whenNotActive" fill="hold" evtFilter="cancelBubble" nodeType="interactiveSeq">
                <p:stCondLst>
                  <p:cond evt="onClick" delay="0">
                    <p:tgtEl>
                      <p:spTgt spid="731146"/>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6" presetClass="emph" presetSubtype="0" fill="hold" grpId="2" nodeType="clickEffect">
                                  <p:stCondLst>
                                    <p:cond delay="0"/>
                                  </p:stCondLst>
                                  <p:childTnLst>
                                    <p:animScale>
                                      <p:cBhvr>
                                        <p:cTn id="60" dur="500" fill="hold"/>
                                        <p:tgtEl>
                                          <p:spTgt spid="731146"/>
                                        </p:tgtEl>
                                      </p:cBhvr>
                                      <p:by x="200000" y="200000"/>
                                    </p:animScale>
                                  </p:childTnLst>
                                </p:cTn>
                              </p:par>
                              <p:par>
                                <p:cTn id="61" presetID="49" presetClass="path" presetSubtype="0" fill="hold" grpId="3" nodeType="withEffect">
                                  <p:stCondLst>
                                    <p:cond delay="0"/>
                                  </p:stCondLst>
                                  <p:childTnLst>
                                    <p:animMotion origin="layout" path="M -2.77778E-6 1.14709E-6 L -0.16423 0.3092 " pathEditMode="relative" rAng="0" ptsTypes="AA">
                                      <p:cBhvr>
                                        <p:cTn id="62" dur="500" fill="hold"/>
                                        <p:tgtEl>
                                          <p:spTgt spid="731146"/>
                                        </p:tgtEl>
                                        <p:attrNameLst>
                                          <p:attrName>ppt_x</p:attrName>
                                          <p:attrName>ppt_y</p:attrName>
                                        </p:attrNameLst>
                                      </p:cBhvr>
                                      <p:rCtr x="-8212" y="15449"/>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6" presetClass="emph" presetSubtype="0" fill="hold" grpId="4" nodeType="clickEffect">
                                  <p:stCondLst>
                                    <p:cond delay="0"/>
                                  </p:stCondLst>
                                  <p:childTnLst>
                                    <p:animScale>
                                      <p:cBhvr>
                                        <p:cTn id="66" dur="500" fill="hold"/>
                                        <p:tgtEl>
                                          <p:spTgt spid="731146"/>
                                        </p:tgtEl>
                                      </p:cBhvr>
                                      <p:by x="50000" y="50000"/>
                                    </p:animScale>
                                  </p:childTnLst>
                                </p:cTn>
                              </p:par>
                              <p:par>
                                <p:cTn id="67" presetID="49" presetClass="path" presetSubtype="0" fill="hold" grpId="5" nodeType="withEffect">
                                  <p:stCondLst>
                                    <p:cond delay="0"/>
                                  </p:stCondLst>
                                  <p:childTnLst>
                                    <p:animMotion origin="layout" path="M -2.77778E-6 1.14709E-6 L -0.16423 0.3092 " pathEditMode="relative" rAng="0" ptsTypes="AA">
                                      <p:cBhvr>
                                        <p:cTn id="68" dur="500" spd="-100000" fill="hold"/>
                                        <p:tgtEl>
                                          <p:spTgt spid="731146"/>
                                        </p:tgtEl>
                                        <p:attrNameLst>
                                          <p:attrName>ppt_x</p:attrName>
                                          <p:attrName>ppt_y</p:attrName>
                                        </p:attrNameLst>
                                      </p:cBhvr>
                                      <p:rCtr x="-8212" y="15449"/>
                                    </p:animMotion>
                                  </p:childTnLst>
                                </p:cTn>
                              </p:par>
                            </p:childTnLst>
                          </p:cTn>
                        </p:par>
                      </p:childTnLst>
                    </p:cTn>
                  </p:par>
                </p:childTnLst>
              </p:cTn>
              <p:nextCondLst>
                <p:cond evt="onClick" delay="0">
                  <p:tgtEl>
                    <p:spTgt spid="731146"/>
                  </p:tgtEl>
                </p:cond>
              </p:nextCondLst>
            </p:seq>
          </p:childTnLst>
        </p:cTn>
      </p:par>
    </p:tnLst>
    <p:bldLst>
      <p:bldP spid="731138" grpId="0" animBg="1"/>
      <p:bldP spid="731139" grpId="0" animBg="1"/>
      <p:bldP spid="731140" grpId="0" animBg="1"/>
      <p:bldP spid="731142" grpId="0" animBg="1"/>
      <p:bldP spid="731143" grpId="0" animBg="1"/>
      <p:bldP spid="731144" grpId="0" animBg="1"/>
      <p:bldP spid="731145" grpId="0" animBg="1"/>
      <p:bldP spid="731145" grpId="1" animBg="1"/>
      <p:bldP spid="731145" grpId="2" animBg="1"/>
      <p:bldP spid="731145" grpId="3" animBg="1"/>
      <p:bldP spid="731145" grpId="4" animBg="1"/>
      <p:bldP spid="731145" grpId="5" animBg="1"/>
      <p:bldP spid="731146" grpId="0" animBg="1"/>
      <p:bldP spid="731146" grpId="1" animBg="1"/>
      <p:bldP spid="731146" grpId="2" animBg="1"/>
      <p:bldP spid="731146" grpId="3" animBg="1"/>
      <p:bldP spid="731146" grpId="4" animBg="1"/>
      <p:bldP spid="731146" grpId="5"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205" name="Line 45"/>
          <p:cNvSpPr>
            <a:spLocks noChangeShapeType="1"/>
          </p:cNvSpPr>
          <p:nvPr/>
        </p:nvSpPr>
        <p:spPr bwMode="auto">
          <a:xfrm>
            <a:off x="4572000" y="1470025"/>
            <a:ext cx="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732163" name="Rectangle 3"/>
          <p:cNvSpPr>
            <a:spLocks noChangeArrowheads="1"/>
          </p:cNvSpPr>
          <p:nvPr/>
        </p:nvSpPr>
        <p:spPr bwMode="auto">
          <a:xfrm>
            <a:off x="2362200" y="3832225"/>
            <a:ext cx="4419600" cy="609600"/>
          </a:xfrm>
          <a:prstGeom prst="rect">
            <a:avLst/>
          </a:prstGeom>
          <a:solidFill>
            <a:srgbClr val="008000">
              <a:alpha val="70195"/>
            </a:srgbClr>
          </a:solidFill>
          <a:ln w="12700">
            <a:solidFill>
              <a:schemeClr val="tx1"/>
            </a:solidFill>
            <a:miter lim="800000"/>
            <a:headEnd/>
            <a:tailEnd/>
          </a:ln>
        </p:spPr>
        <p:txBody>
          <a:bodyPr anchor="ctr" anchorCtr="1"/>
          <a:lstStyle/>
          <a:p>
            <a:pPr algn="ctr"/>
            <a:r>
              <a:rPr lang="en-US" sz="1400" b="1">
                <a:solidFill>
                  <a:srgbClr val="FFFFFF"/>
                </a:solidFill>
              </a:rPr>
              <a:t>m</a:t>
            </a:r>
            <a:r>
              <a:rPr lang="id-ID" sz="1400" b="1">
                <a:solidFill>
                  <a:srgbClr val="FFFFFF"/>
                </a:solidFill>
              </a:rPr>
              <a:t>engangkat dan menerima Duta</a:t>
            </a:r>
          </a:p>
          <a:p>
            <a:pPr algn="ctr"/>
            <a:r>
              <a:rPr lang="en-US" sz="1400">
                <a:solidFill>
                  <a:srgbClr val="FFFFFF"/>
                </a:solidFill>
              </a:rPr>
              <a:t>[</a:t>
            </a:r>
            <a:r>
              <a:rPr lang="id-ID" sz="1400">
                <a:solidFill>
                  <a:srgbClr val="FFFFFF"/>
                </a:solidFill>
              </a:rPr>
              <a:t>Pasal 13</a:t>
            </a:r>
            <a:r>
              <a:rPr lang="en-US" sz="1400">
                <a:solidFill>
                  <a:srgbClr val="FFFFFF"/>
                </a:solidFill>
              </a:rPr>
              <a:t> (2)* dan (3)*]</a:t>
            </a:r>
            <a:endParaRPr lang="id-ID" sz="1400">
              <a:solidFill>
                <a:srgbClr val="FFFFFF"/>
              </a:solidFill>
            </a:endParaRPr>
          </a:p>
        </p:txBody>
      </p:sp>
      <p:sp>
        <p:nvSpPr>
          <p:cNvPr id="732164" name="Rectangle 4"/>
          <p:cNvSpPr>
            <a:spLocks noChangeArrowheads="1"/>
          </p:cNvSpPr>
          <p:nvPr/>
        </p:nvSpPr>
        <p:spPr bwMode="auto">
          <a:xfrm>
            <a:off x="2362200" y="4556125"/>
            <a:ext cx="4419600" cy="533400"/>
          </a:xfrm>
          <a:prstGeom prst="rect">
            <a:avLst/>
          </a:prstGeom>
          <a:solidFill>
            <a:srgbClr val="008000">
              <a:alpha val="70195"/>
            </a:srgbClr>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chorCtr="1"/>
          <a:lstStyle/>
          <a:p>
            <a:pPr algn="ctr"/>
            <a:r>
              <a:rPr lang="en-US" sz="1400" b="1">
                <a:solidFill>
                  <a:srgbClr val="FFFFFF"/>
                </a:solidFill>
              </a:rPr>
              <a:t>m</a:t>
            </a:r>
            <a:r>
              <a:rPr lang="id-ID" sz="1400" b="1">
                <a:solidFill>
                  <a:srgbClr val="FFFFFF"/>
                </a:solidFill>
              </a:rPr>
              <a:t>emberi  grasi dan rehabilitasi</a:t>
            </a:r>
          </a:p>
          <a:p>
            <a:pPr algn="ctr"/>
            <a:r>
              <a:rPr lang="id-ID" sz="1300">
                <a:solidFill>
                  <a:srgbClr val="FFFFFF"/>
                </a:solidFill>
              </a:rPr>
              <a:t>[Pasal 14 (1)*]</a:t>
            </a:r>
          </a:p>
        </p:txBody>
      </p:sp>
      <p:sp>
        <p:nvSpPr>
          <p:cNvPr id="732165" name="Rectangle 5"/>
          <p:cNvSpPr>
            <a:spLocks noChangeArrowheads="1"/>
          </p:cNvSpPr>
          <p:nvPr/>
        </p:nvSpPr>
        <p:spPr bwMode="auto">
          <a:xfrm>
            <a:off x="2362200" y="5203825"/>
            <a:ext cx="4419600" cy="533400"/>
          </a:xfrm>
          <a:prstGeom prst="rect">
            <a:avLst/>
          </a:prstGeom>
          <a:solidFill>
            <a:srgbClr val="008000">
              <a:alpha val="70195"/>
            </a:srgbClr>
          </a:solidFill>
          <a:ln w="12700">
            <a:solidFill>
              <a:schemeClr val="tx1"/>
            </a:solidFill>
            <a:miter lim="800000"/>
            <a:headEnd/>
            <a:tailEnd/>
          </a:ln>
        </p:spPr>
        <p:txBody>
          <a:bodyPr anchor="ctr" anchorCtr="1"/>
          <a:lstStyle/>
          <a:p>
            <a:pPr algn="ctr"/>
            <a:r>
              <a:rPr lang="en-US" sz="1400" b="1">
                <a:solidFill>
                  <a:srgbClr val="FFFFFF"/>
                </a:solidFill>
              </a:rPr>
              <a:t>m</a:t>
            </a:r>
            <a:r>
              <a:rPr lang="id-ID" sz="1400" b="1">
                <a:solidFill>
                  <a:srgbClr val="FFFFFF"/>
                </a:solidFill>
              </a:rPr>
              <a:t>emberi amnesti dan abolisi</a:t>
            </a:r>
          </a:p>
          <a:p>
            <a:pPr algn="ctr"/>
            <a:r>
              <a:rPr lang="id-ID" sz="1300">
                <a:solidFill>
                  <a:srgbClr val="FFFFFF"/>
                </a:solidFill>
              </a:rPr>
              <a:t>[Pasal 14 (2)*]</a:t>
            </a:r>
          </a:p>
        </p:txBody>
      </p:sp>
      <p:sp>
        <p:nvSpPr>
          <p:cNvPr id="545798" name="Text Box 10"/>
          <p:cNvSpPr txBox="1">
            <a:spLocks noChangeArrowheads="1"/>
          </p:cNvSpPr>
          <p:nvPr/>
        </p:nvSpPr>
        <p:spPr bwMode="auto">
          <a:xfrm>
            <a:off x="76200" y="0"/>
            <a:ext cx="899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PRESIDEN PERLU MENDAPAT PERSETUJUAN DAN PERTIMBANGAN DPR </a:t>
            </a:r>
          </a:p>
          <a:p>
            <a:pPr algn="ctr"/>
            <a:r>
              <a:rPr lang="id-ID" sz="1600" b="1">
                <a:solidFill>
                  <a:srgbClr val="000000"/>
                </a:solidFill>
                <a:latin typeface="Tahoma" charset="0"/>
                <a:ea typeface="MS PGothic" charset="0"/>
              </a:rPr>
              <a:t>SERTA PERTIMBANGAN MA</a:t>
            </a:r>
          </a:p>
        </p:txBody>
      </p:sp>
      <p:sp>
        <p:nvSpPr>
          <p:cNvPr id="732176" name="Rectangle 16"/>
          <p:cNvSpPr>
            <a:spLocks noChangeArrowheads="1"/>
          </p:cNvSpPr>
          <p:nvPr/>
        </p:nvSpPr>
        <p:spPr bwMode="auto">
          <a:xfrm>
            <a:off x="2362200" y="2003425"/>
            <a:ext cx="4419600" cy="990600"/>
          </a:xfrm>
          <a:prstGeom prst="rect">
            <a:avLst/>
          </a:prstGeom>
          <a:solidFill>
            <a:srgbClr val="FF0000">
              <a:alpha val="70195"/>
            </a:srgbClr>
          </a:solidFill>
          <a:ln w="12700">
            <a:solidFill>
              <a:schemeClr val="tx1"/>
            </a:solidFill>
            <a:miter lim="800000"/>
            <a:headEnd/>
            <a:tailEnd/>
          </a:ln>
        </p:spPr>
        <p:txBody>
          <a:bodyPr anchor="ctr" anchorCtr="1"/>
          <a:lstStyle/>
          <a:p>
            <a:pPr algn="ctr"/>
            <a:r>
              <a:rPr lang="en-US" sz="1300" b="1">
                <a:solidFill>
                  <a:srgbClr val="FFFFFF"/>
                </a:solidFill>
              </a:rPr>
              <a:t>m</a:t>
            </a:r>
            <a:r>
              <a:rPr lang="id-ID" sz="1300" b="1">
                <a:solidFill>
                  <a:srgbClr val="FFFFFF"/>
                </a:solidFill>
              </a:rPr>
              <a:t>enyatakan perang, membuat perdamaian dan perjanjian dengan negara lain dan internasional lainnya yang menimbulkan akibat yang luas dan mendasar bagi kehidupan rakyat</a:t>
            </a:r>
          </a:p>
          <a:p>
            <a:pPr algn="ctr"/>
            <a:r>
              <a:rPr lang="id-ID" sz="1300">
                <a:solidFill>
                  <a:srgbClr val="FFFFFF"/>
                </a:solidFill>
              </a:rPr>
              <a:t>[Pasal 11 (1)**** dan (2)***]</a:t>
            </a:r>
          </a:p>
        </p:txBody>
      </p:sp>
      <p:sp>
        <p:nvSpPr>
          <p:cNvPr id="732177" name="Rectangle 17"/>
          <p:cNvSpPr>
            <a:spLocks noChangeArrowheads="1"/>
          </p:cNvSpPr>
          <p:nvPr/>
        </p:nvSpPr>
        <p:spPr bwMode="auto">
          <a:xfrm>
            <a:off x="2362200" y="5851525"/>
            <a:ext cx="4419600" cy="876300"/>
          </a:xfrm>
          <a:prstGeom prst="rect">
            <a:avLst/>
          </a:prstGeom>
          <a:solidFill>
            <a:srgbClr val="FFFF99"/>
          </a:solidFill>
          <a:ln w="12700">
            <a:solidFill>
              <a:schemeClr val="tx1"/>
            </a:solidFill>
            <a:miter lim="800000"/>
            <a:headEnd/>
            <a:tailEnd/>
          </a:ln>
        </p:spPr>
        <p:txBody>
          <a:bodyPr anchor="ctr" anchorCtr="1"/>
          <a:lstStyle/>
          <a:p>
            <a:pPr algn="ctr"/>
            <a:r>
              <a:rPr lang="en-US" sz="1400" b="1"/>
              <a:t>m</a:t>
            </a:r>
            <a:r>
              <a:rPr lang="id-ID" sz="1400" b="1"/>
              <a:t>emberi gelar, tanda jasa, dan lain-lain tanda kehormatan yang diatur dengan</a:t>
            </a:r>
            <a:endParaRPr lang="en-US" sz="1400" b="1"/>
          </a:p>
          <a:p>
            <a:pPr algn="ctr"/>
            <a:r>
              <a:rPr lang="id-ID" sz="1400" b="1"/>
              <a:t>undang-undang</a:t>
            </a:r>
          </a:p>
          <a:p>
            <a:pPr algn="ctr"/>
            <a:r>
              <a:rPr lang="id-ID" sz="1300"/>
              <a:t>(Pasal 15 *)</a:t>
            </a:r>
          </a:p>
        </p:txBody>
      </p:sp>
      <p:sp>
        <p:nvSpPr>
          <p:cNvPr id="732184" name="Rectangle 24"/>
          <p:cNvSpPr>
            <a:spLocks noChangeArrowheads="1"/>
          </p:cNvSpPr>
          <p:nvPr/>
        </p:nvSpPr>
        <p:spPr bwMode="auto">
          <a:xfrm>
            <a:off x="2362200" y="3108325"/>
            <a:ext cx="4419600" cy="609600"/>
          </a:xfrm>
          <a:prstGeom prst="rect">
            <a:avLst/>
          </a:prstGeom>
          <a:solidFill>
            <a:srgbClr val="FFFF99"/>
          </a:solidFill>
          <a:ln w="12700">
            <a:solidFill>
              <a:schemeClr val="tx1"/>
            </a:solidFill>
            <a:miter lim="800000"/>
            <a:headEnd/>
            <a:tailEnd/>
          </a:ln>
        </p:spPr>
        <p:txBody>
          <a:bodyPr anchor="ctr" anchorCtr="1"/>
          <a:lstStyle/>
          <a:p>
            <a:pPr algn="ctr"/>
            <a:r>
              <a:rPr lang="en-US" sz="1400" b="1"/>
              <a:t>m</a:t>
            </a:r>
            <a:r>
              <a:rPr lang="id-ID" sz="1400" b="1"/>
              <a:t>enyatakan keadaan bahaya</a:t>
            </a:r>
          </a:p>
          <a:p>
            <a:pPr algn="ctr"/>
            <a:r>
              <a:rPr lang="id-ID" sz="1300"/>
              <a:t>(Pasal 12</a:t>
            </a:r>
            <a:r>
              <a:rPr lang="en-US" sz="1300"/>
              <a:t>)</a:t>
            </a:r>
            <a:endParaRPr lang="id-ID" sz="1300"/>
          </a:p>
        </p:txBody>
      </p:sp>
      <p:sp>
        <p:nvSpPr>
          <p:cNvPr id="732206" name="Freeform 46"/>
          <p:cNvSpPr>
            <a:spLocks/>
          </p:cNvSpPr>
          <p:nvPr/>
        </p:nvSpPr>
        <p:spPr bwMode="auto">
          <a:xfrm>
            <a:off x="1066800" y="1470025"/>
            <a:ext cx="1295400" cy="990600"/>
          </a:xfrm>
          <a:custGeom>
            <a:avLst/>
            <a:gdLst>
              <a:gd name="T0" fmla="*/ 0 w 1056"/>
              <a:gd name="T1" fmla="*/ 0 h 576"/>
              <a:gd name="T2" fmla="*/ 0 w 1056"/>
              <a:gd name="T3" fmla="*/ 2147483646 h 576"/>
              <a:gd name="T4" fmla="*/ 2147483646 w 1056"/>
              <a:gd name="T5" fmla="*/ 2147483646 h 576"/>
              <a:gd name="T6" fmla="*/ 0 60000 65536"/>
              <a:gd name="T7" fmla="*/ 0 60000 65536"/>
              <a:gd name="T8" fmla="*/ 0 60000 65536"/>
            </a:gdLst>
            <a:ahLst/>
            <a:cxnLst>
              <a:cxn ang="T6">
                <a:pos x="T0" y="T1"/>
              </a:cxn>
              <a:cxn ang="T7">
                <a:pos x="T2" y="T3"/>
              </a:cxn>
              <a:cxn ang="T8">
                <a:pos x="T4" y="T5"/>
              </a:cxn>
            </a:cxnLst>
            <a:rect l="0" t="0" r="r" b="b"/>
            <a:pathLst>
              <a:path w="1056" h="576">
                <a:moveTo>
                  <a:pt x="0" y="0"/>
                </a:moveTo>
                <a:lnTo>
                  <a:pt x="0" y="576"/>
                </a:lnTo>
                <a:lnTo>
                  <a:pt x="1056" y="57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732207" name="Text Box 47"/>
          <p:cNvSpPr txBox="1">
            <a:spLocks noChangeArrowheads="1"/>
          </p:cNvSpPr>
          <p:nvPr/>
        </p:nvSpPr>
        <p:spPr bwMode="auto">
          <a:xfrm>
            <a:off x="1127125" y="2003425"/>
            <a:ext cx="108267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000000"/>
                </a:solidFill>
                <a:latin typeface="Tahoma" charset="0"/>
                <a:ea typeface="MS PGothic" charset="0"/>
              </a:rPr>
              <a:t>d</a:t>
            </a:r>
            <a:r>
              <a:rPr lang="id-ID" sz="1400" b="1">
                <a:solidFill>
                  <a:srgbClr val="000000"/>
                </a:solidFill>
                <a:latin typeface="Tahoma" charset="0"/>
                <a:ea typeface="MS PGothic" charset="0"/>
              </a:rPr>
              <a:t>engan</a:t>
            </a:r>
          </a:p>
          <a:p>
            <a:pPr algn="ctr"/>
            <a:r>
              <a:rPr lang="en-US" sz="1400" b="1">
                <a:solidFill>
                  <a:srgbClr val="000000"/>
                </a:solidFill>
                <a:latin typeface="Tahoma" charset="0"/>
                <a:ea typeface="MS PGothic" charset="0"/>
              </a:rPr>
              <a:t>p</a:t>
            </a:r>
            <a:r>
              <a:rPr lang="id-ID" sz="1400" b="1">
                <a:solidFill>
                  <a:srgbClr val="000000"/>
                </a:solidFill>
                <a:latin typeface="Tahoma" charset="0"/>
                <a:ea typeface="MS PGothic" charset="0"/>
              </a:rPr>
              <a:t>ersetujuan</a:t>
            </a:r>
          </a:p>
        </p:txBody>
      </p:sp>
      <p:sp>
        <p:nvSpPr>
          <p:cNvPr id="732208" name="Freeform 48"/>
          <p:cNvSpPr>
            <a:spLocks/>
          </p:cNvSpPr>
          <p:nvPr/>
        </p:nvSpPr>
        <p:spPr bwMode="auto">
          <a:xfrm>
            <a:off x="914400" y="1470025"/>
            <a:ext cx="1447800" cy="2667000"/>
          </a:xfrm>
          <a:custGeom>
            <a:avLst/>
            <a:gdLst>
              <a:gd name="T0" fmla="*/ 0 w 1056"/>
              <a:gd name="T1" fmla="*/ 0 h 576"/>
              <a:gd name="T2" fmla="*/ 0 w 1056"/>
              <a:gd name="T3" fmla="*/ 2147483646 h 576"/>
              <a:gd name="T4" fmla="*/ 2147483646 w 1056"/>
              <a:gd name="T5" fmla="*/ 2147483646 h 576"/>
              <a:gd name="T6" fmla="*/ 0 60000 65536"/>
              <a:gd name="T7" fmla="*/ 0 60000 65536"/>
              <a:gd name="T8" fmla="*/ 0 60000 65536"/>
            </a:gdLst>
            <a:ahLst/>
            <a:cxnLst>
              <a:cxn ang="T6">
                <a:pos x="T0" y="T1"/>
              </a:cxn>
              <a:cxn ang="T7">
                <a:pos x="T2" y="T3"/>
              </a:cxn>
              <a:cxn ang="T8">
                <a:pos x="T4" y="T5"/>
              </a:cxn>
            </a:cxnLst>
            <a:rect l="0" t="0" r="r" b="b"/>
            <a:pathLst>
              <a:path w="1056" h="576">
                <a:moveTo>
                  <a:pt x="0" y="0"/>
                </a:moveTo>
                <a:lnTo>
                  <a:pt x="0" y="576"/>
                </a:lnTo>
                <a:lnTo>
                  <a:pt x="1056" y="576"/>
                </a:lnTo>
              </a:path>
            </a:pathLst>
          </a:custGeom>
          <a:noFill/>
          <a:ln w="2857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732209" name="Text Box 49"/>
          <p:cNvSpPr txBox="1">
            <a:spLocks noChangeArrowheads="1"/>
          </p:cNvSpPr>
          <p:nvPr/>
        </p:nvSpPr>
        <p:spPr bwMode="auto">
          <a:xfrm>
            <a:off x="979488" y="3679825"/>
            <a:ext cx="125888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000000"/>
                </a:solidFill>
                <a:latin typeface="Tahoma" charset="0"/>
                <a:ea typeface="MS PGothic" charset="0"/>
              </a:rPr>
              <a:t>d</a:t>
            </a:r>
            <a:r>
              <a:rPr lang="id-ID" sz="1400" b="1">
                <a:solidFill>
                  <a:srgbClr val="000000"/>
                </a:solidFill>
                <a:latin typeface="Tahoma" charset="0"/>
                <a:ea typeface="MS PGothic" charset="0"/>
              </a:rPr>
              <a:t>engan</a:t>
            </a:r>
          </a:p>
          <a:p>
            <a:pPr algn="ctr"/>
            <a:r>
              <a:rPr lang="en-US" sz="1400" b="1">
                <a:solidFill>
                  <a:srgbClr val="000000"/>
                </a:solidFill>
                <a:latin typeface="Tahoma" charset="0"/>
                <a:ea typeface="MS PGothic" charset="0"/>
              </a:rPr>
              <a:t>p</a:t>
            </a:r>
            <a:r>
              <a:rPr lang="id-ID" sz="1400" b="1">
                <a:solidFill>
                  <a:srgbClr val="000000"/>
                </a:solidFill>
                <a:latin typeface="Tahoma" charset="0"/>
                <a:ea typeface="MS PGothic" charset="0"/>
              </a:rPr>
              <a:t>ertimbangan</a:t>
            </a:r>
          </a:p>
        </p:txBody>
      </p:sp>
      <p:sp>
        <p:nvSpPr>
          <p:cNvPr id="732210" name="Freeform 50"/>
          <p:cNvSpPr>
            <a:spLocks/>
          </p:cNvSpPr>
          <p:nvPr/>
        </p:nvSpPr>
        <p:spPr bwMode="auto">
          <a:xfrm flipH="1">
            <a:off x="6781800" y="1546225"/>
            <a:ext cx="1524000" cy="3276600"/>
          </a:xfrm>
          <a:custGeom>
            <a:avLst/>
            <a:gdLst>
              <a:gd name="T0" fmla="*/ 0 w 1056"/>
              <a:gd name="T1" fmla="*/ 0 h 576"/>
              <a:gd name="T2" fmla="*/ 0 w 1056"/>
              <a:gd name="T3" fmla="*/ 2147483646 h 576"/>
              <a:gd name="T4" fmla="*/ 2147483646 w 1056"/>
              <a:gd name="T5" fmla="*/ 2147483646 h 576"/>
              <a:gd name="T6" fmla="*/ 0 60000 65536"/>
              <a:gd name="T7" fmla="*/ 0 60000 65536"/>
              <a:gd name="T8" fmla="*/ 0 60000 65536"/>
            </a:gdLst>
            <a:ahLst/>
            <a:cxnLst>
              <a:cxn ang="T6">
                <a:pos x="T0" y="T1"/>
              </a:cxn>
              <a:cxn ang="T7">
                <a:pos x="T2" y="T3"/>
              </a:cxn>
              <a:cxn ang="T8">
                <a:pos x="T4" y="T5"/>
              </a:cxn>
            </a:cxnLst>
            <a:rect l="0" t="0" r="r" b="b"/>
            <a:pathLst>
              <a:path w="1056" h="576">
                <a:moveTo>
                  <a:pt x="0" y="0"/>
                </a:moveTo>
                <a:lnTo>
                  <a:pt x="0" y="576"/>
                </a:lnTo>
                <a:lnTo>
                  <a:pt x="1056" y="576"/>
                </a:lnTo>
              </a:path>
            </a:pathLst>
          </a:custGeom>
          <a:noFill/>
          <a:ln w="2857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732211" name="Text Box 51"/>
          <p:cNvSpPr txBox="1">
            <a:spLocks noChangeArrowheads="1"/>
          </p:cNvSpPr>
          <p:nvPr/>
        </p:nvSpPr>
        <p:spPr bwMode="auto">
          <a:xfrm>
            <a:off x="7002463" y="4365625"/>
            <a:ext cx="125888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000000"/>
                </a:solidFill>
                <a:latin typeface="Tahoma" charset="0"/>
                <a:ea typeface="MS PGothic" charset="0"/>
              </a:rPr>
              <a:t>d</a:t>
            </a:r>
            <a:r>
              <a:rPr lang="id-ID" sz="1400" b="1">
                <a:solidFill>
                  <a:srgbClr val="000000"/>
                </a:solidFill>
                <a:latin typeface="Tahoma" charset="0"/>
                <a:ea typeface="MS PGothic" charset="0"/>
              </a:rPr>
              <a:t>engan</a:t>
            </a:r>
          </a:p>
          <a:p>
            <a:pPr algn="ctr"/>
            <a:r>
              <a:rPr lang="en-US" sz="1400" b="1">
                <a:solidFill>
                  <a:srgbClr val="000000"/>
                </a:solidFill>
                <a:latin typeface="Tahoma" charset="0"/>
                <a:ea typeface="MS PGothic" charset="0"/>
              </a:rPr>
              <a:t>p</a:t>
            </a:r>
            <a:r>
              <a:rPr lang="id-ID" sz="1400" b="1">
                <a:solidFill>
                  <a:srgbClr val="000000"/>
                </a:solidFill>
                <a:latin typeface="Tahoma" charset="0"/>
                <a:ea typeface="MS PGothic" charset="0"/>
              </a:rPr>
              <a:t>ertimbangan</a:t>
            </a:r>
          </a:p>
        </p:txBody>
      </p:sp>
      <p:sp>
        <p:nvSpPr>
          <p:cNvPr id="732212" name="Freeform 52"/>
          <p:cNvSpPr>
            <a:spLocks/>
          </p:cNvSpPr>
          <p:nvPr/>
        </p:nvSpPr>
        <p:spPr bwMode="auto">
          <a:xfrm>
            <a:off x="685800" y="1470025"/>
            <a:ext cx="1676400" cy="3962400"/>
          </a:xfrm>
          <a:custGeom>
            <a:avLst/>
            <a:gdLst>
              <a:gd name="T0" fmla="*/ 0 w 1056"/>
              <a:gd name="T1" fmla="*/ 0 h 576"/>
              <a:gd name="T2" fmla="*/ 0 w 1056"/>
              <a:gd name="T3" fmla="*/ 2147483646 h 576"/>
              <a:gd name="T4" fmla="*/ 2147483646 w 1056"/>
              <a:gd name="T5" fmla="*/ 2147483646 h 576"/>
              <a:gd name="T6" fmla="*/ 0 60000 65536"/>
              <a:gd name="T7" fmla="*/ 0 60000 65536"/>
              <a:gd name="T8" fmla="*/ 0 60000 65536"/>
            </a:gdLst>
            <a:ahLst/>
            <a:cxnLst>
              <a:cxn ang="T6">
                <a:pos x="T0" y="T1"/>
              </a:cxn>
              <a:cxn ang="T7">
                <a:pos x="T2" y="T3"/>
              </a:cxn>
              <a:cxn ang="T8">
                <a:pos x="T4" y="T5"/>
              </a:cxn>
            </a:cxnLst>
            <a:rect l="0" t="0" r="r" b="b"/>
            <a:pathLst>
              <a:path w="1056" h="576">
                <a:moveTo>
                  <a:pt x="0" y="0"/>
                </a:moveTo>
                <a:lnTo>
                  <a:pt x="0" y="576"/>
                </a:lnTo>
                <a:lnTo>
                  <a:pt x="1056" y="576"/>
                </a:lnTo>
              </a:path>
            </a:pathLst>
          </a:custGeom>
          <a:noFill/>
          <a:ln w="2857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732213" name="Text Box 53"/>
          <p:cNvSpPr txBox="1">
            <a:spLocks noChangeArrowheads="1"/>
          </p:cNvSpPr>
          <p:nvPr/>
        </p:nvSpPr>
        <p:spPr bwMode="auto">
          <a:xfrm>
            <a:off x="950913" y="4975225"/>
            <a:ext cx="125888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000000"/>
                </a:solidFill>
                <a:latin typeface="Tahoma" charset="0"/>
                <a:ea typeface="MS PGothic" charset="0"/>
              </a:rPr>
              <a:t>d</a:t>
            </a:r>
            <a:r>
              <a:rPr lang="id-ID" sz="1400" b="1">
                <a:solidFill>
                  <a:srgbClr val="000000"/>
                </a:solidFill>
                <a:latin typeface="Tahoma" charset="0"/>
                <a:ea typeface="MS PGothic" charset="0"/>
              </a:rPr>
              <a:t>engan</a:t>
            </a:r>
          </a:p>
          <a:p>
            <a:pPr algn="ctr"/>
            <a:r>
              <a:rPr lang="en-US" sz="1400" b="1">
                <a:solidFill>
                  <a:srgbClr val="000000"/>
                </a:solidFill>
                <a:latin typeface="Tahoma" charset="0"/>
                <a:ea typeface="MS PGothic" charset="0"/>
              </a:rPr>
              <a:t>p</a:t>
            </a:r>
            <a:r>
              <a:rPr lang="id-ID" sz="1400" b="1">
                <a:solidFill>
                  <a:srgbClr val="000000"/>
                </a:solidFill>
                <a:latin typeface="Tahoma" charset="0"/>
                <a:ea typeface="MS PGothic" charset="0"/>
              </a:rPr>
              <a:t>ertimbangan</a:t>
            </a:r>
          </a:p>
        </p:txBody>
      </p:sp>
      <p:grpSp>
        <p:nvGrpSpPr>
          <p:cNvPr id="732167" name="Group 7"/>
          <p:cNvGrpSpPr>
            <a:grpSpLocks/>
          </p:cNvGrpSpPr>
          <p:nvPr/>
        </p:nvGrpSpPr>
        <p:grpSpPr bwMode="auto">
          <a:xfrm>
            <a:off x="3657600" y="708025"/>
            <a:ext cx="1879600" cy="922338"/>
            <a:chOff x="2565" y="1369"/>
            <a:chExt cx="828" cy="437"/>
          </a:xfrm>
        </p:grpSpPr>
        <p:sp>
          <p:nvSpPr>
            <p:cNvPr id="545814" name="Rectangle 8"/>
            <p:cNvSpPr>
              <a:spLocks noChangeArrowheads="1"/>
            </p:cNvSpPr>
            <p:nvPr/>
          </p:nvSpPr>
          <p:spPr bwMode="auto">
            <a:xfrm>
              <a:off x="2661" y="1369"/>
              <a:ext cx="638" cy="437"/>
            </a:xfrm>
            <a:prstGeom prst="rect">
              <a:avLst/>
            </a:prstGeom>
            <a:solidFill>
              <a:srgbClr val="0066FF"/>
            </a:solidFill>
            <a:ln w="28575">
              <a:solidFill>
                <a:schemeClr val="tx1"/>
              </a:solidFill>
              <a:miter lim="800000"/>
              <a:headEnd/>
              <a:tailEnd/>
            </a:ln>
          </p:spPr>
          <p:txBody>
            <a:bodyPr/>
            <a:lstStyle/>
            <a:p>
              <a:pPr algn="ctr"/>
              <a:endParaRPr lang="id-ID" sz="2400">
                <a:solidFill>
                  <a:srgbClr val="FFFFFF"/>
                </a:solidFill>
              </a:endParaRPr>
            </a:p>
            <a:p>
              <a:endParaRPr lang="id-ID" sz="2400">
                <a:solidFill>
                  <a:srgbClr val="FFFFFF"/>
                </a:solidFill>
              </a:endParaRPr>
            </a:p>
          </p:txBody>
        </p:sp>
        <p:sp>
          <p:nvSpPr>
            <p:cNvPr id="545815" name="Rectangle 9"/>
            <p:cNvSpPr>
              <a:spLocks noChangeArrowheads="1"/>
            </p:cNvSpPr>
            <p:nvPr/>
          </p:nvSpPr>
          <p:spPr bwMode="auto">
            <a:xfrm>
              <a:off x="2565" y="1455"/>
              <a:ext cx="828" cy="246"/>
            </a:xfrm>
            <a:prstGeom prst="rect">
              <a:avLst/>
            </a:prstGeom>
            <a:noFill/>
            <a:ln>
              <a:noFill/>
            </a:ln>
            <a:extLst>
              <a:ext uri="{909E8E84-426E-40DD-AFC4-6F175D3DCCD1}">
                <a14:hiddenFill xmlns:a14="http://schemas.microsoft.com/office/drawing/2010/main">
                  <a:solidFill>
                    <a:srgbClr val="0066FF"/>
                  </a:solidFill>
                </a14:hiddenFill>
              </a:ext>
              <a:ext uri="{91240B29-F687-4F45-9708-019B960494DF}">
                <a14:hiddenLine xmlns:a14="http://schemas.microsoft.com/office/drawing/2010/main" w="28575">
                  <a:solidFill>
                    <a:schemeClr val="tx1"/>
                  </a:solidFill>
                  <a:miter lim="800000"/>
                  <a:headEnd/>
                  <a:tailEnd/>
                </a14:hiddenLine>
              </a:ext>
            </a:extLst>
          </p:spPr>
          <p:txBody>
            <a:bodyPr/>
            <a:lstStyle/>
            <a:p>
              <a:pPr algn="ctr"/>
              <a:r>
                <a:rPr lang="id-ID" sz="2400" b="1">
                  <a:solidFill>
                    <a:srgbClr val="FFFFFF"/>
                  </a:solidFill>
                  <a:latin typeface="Trebuchet MS" charset="0"/>
                </a:rPr>
                <a:t>Presiden</a:t>
              </a:r>
              <a:endParaRPr lang="id-ID" sz="2400">
                <a:solidFill>
                  <a:srgbClr val="FFFFFF"/>
                </a:solidFill>
              </a:endParaRPr>
            </a:p>
          </p:txBody>
        </p:sp>
      </p:grpSp>
      <p:sp>
        <p:nvSpPr>
          <p:cNvPr id="732162" name="Rectangle 2"/>
          <p:cNvSpPr>
            <a:spLocks noChangeArrowheads="1"/>
          </p:cNvSpPr>
          <p:nvPr/>
        </p:nvSpPr>
        <p:spPr bwMode="auto">
          <a:xfrm>
            <a:off x="152400" y="700088"/>
            <a:ext cx="1447800" cy="920750"/>
          </a:xfrm>
          <a:prstGeom prst="rect">
            <a:avLst/>
          </a:prstGeom>
          <a:solidFill>
            <a:srgbClr val="0066FF"/>
          </a:solidFill>
          <a:ln w="28575">
            <a:solidFill>
              <a:schemeClr val="tx1"/>
            </a:solidFill>
            <a:miter lim="800000"/>
            <a:headEnd/>
            <a:tailEnd/>
          </a:ln>
        </p:spPr>
        <p:txBody>
          <a:bodyPr/>
          <a:lstStyle/>
          <a:p>
            <a:pPr algn="ctr"/>
            <a:endParaRPr lang="id-ID" sz="1000" b="1">
              <a:solidFill>
                <a:srgbClr val="FFFFFF"/>
              </a:solidFill>
            </a:endParaRPr>
          </a:p>
          <a:p>
            <a:pPr algn="ctr"/>
            <a:r>
              <a:rPr lang="id-ID" sz="2400" b="1">
                <a:solidFill>
                  <a:srgbClr val="FFFFFF"/>
                </a:solidFill>
              </a:rPr>
              <a:t>DPR</a:t>
            </a:r>
            <a:endParaRPr lang="id-ID" sz="1800">
              <a:solidFill>
                <a:srgbClr val="FFFFFF"/>
              </a:solidFill>
            </a:endParaRPr>
          </a:p>
        </p:txBody>
      </p:sp>
      <p:sp>
        <p:nvSpPr>
          <p:cNvPr id="732166" name="Rectangle 6"/>
          <p:cNvSpPr>
            <a:spLocks noChangeArrowheads="1"/>
          </p:cNvSpPr>
          <p:nvPr/>
        </p:nvSpPr>
        <p:spPr bwMode="auto">
          <a:xfrm>
            <a:off x="7543800" y="700088"/>
            <a:ext cx="1447800" cy="922337"/>
          </a:xfrm>
          <a:prstGeom prst="rect">
            <a:avLst/>
          </a:prstGeom>
          <a:solidFill>
            <a:srgbClr val="0066FF"/>
          </a:solidFill>
          <a:ln w="28575">
            <a:solidFill>
              <a:schemeClr val="tx1"/>
            </a:solidFill>
            <a:miter lim="800000"/>
            <a:headEnd/>
            <a:tailEnd/>
          </a:ln>
        </p:spPr>
        <p:txBody>
          <a:bodyPr anchor="ctr" anchorCtr="1"/>
          <a:lstStyle/>
          <a:p>
            <a:pPr algn="ctr"/>
            <a:r>
              <a:rPr lang="id-ID" sz="3000" b="1">
                <a:solidFill>
                  <a:srgbClr val="FFFFFF"/>
                </a:solidFill>
              </a:rPr>
              <a:t>MA</a:t>
            </a:r>
            <a:endParaRPr lang="id-ID" sz="1800">
              <a:solidFill>
                <a:srgbClr val="FFFFFF"/>
              </a:solidFill>
            </a:endParaRPr>
          </a:p>
        </p:txBody>
      </p:sp>
      <p:sp>
        <p:nvSpPr>
          <p:cNvPr id="545813" name="Text Box 57"/>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552D8E80-4A76-4E6D-916A-5159282276F2}" type="slidenum">
              <a:rPr lang="id-ID" sz="2000" smtClean="0">
                <a:solidFill>
                  <a:srgbClr val="000000"/>
                </a:solidFill>
                <a:latin typeface="Arial Rounded MT Bold" charset="0"/>
                <a:ea typeface="MS PGothic" charset="0"/>
              </a:rPr>
              <a:pPr algn="ctr">
                <a:spcBef>
                  <a:spcPct val="50000"/>
                </a:spcBef>
              </a:pPr>
              <a:t>53</a:t>
            </a:fld>
            <a:endParaRPr lang="en-US"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3582928304"/>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32167"/>
                                        </p:tgtEl>
                                        <p:attrNameLst>
                                          <p:attrName>style.visibility</p:attrName>
                                        </p:attrNameLst>
                                      </p:cBhvr>
                                      <p:to>
                                        <p:strVal val="visible"/>
                                      </p:to>
                                    </p:set>
                                    <p:anim calcmode="lin" valueType="num">
                                      <p:cBhvr>
                                        <p:cTn id="7" dur="500" fill="hold"/>
                                        <p:tgtEl>
                                          <p:spTgt spid="732167"/>
                                        </p:tgtEl>
                                        <p:attrNameLst>
                                          <p:attrName>ppt_w</p:attrName>
                                        </p:attrNameLst>
                                      </p:cBhvr>
                                      <p:tavLst>
                                        <p:tav tm="0">
                                          <p:val>
                                            <p:fltVal val="0"/>
                                          </p:val>
                                        </p:tav>
                                        <p:tav tm="100000">
                                          <p:val>
                                            <p:strVal val="#ppt_w"/>
                                          </p:val>
                                        </p:tav>
                                      </p:tavLst>
                                    </p:anim>
                                    <p:anim calcmode="lin" valueType="num">
                                      <p:cBhvr>
                                        <p:cTn id="8" dur="500" fill="hold"/>
                                        <p:tgtEl>
                                          <p:spTgt spid="73216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732205"/>
                                        </p:tgtEl>
                                        <p:attrNameLst>
                                          <p:attrName>style.visibility</p:attrName>
                                        </p:attrNameLst>
                                      </p:cBhvr>
                                      <p:to>
                                        <p:strVal val="visible"/>
                                      </p:to>
                                    </p:set>
                                    <p:animEffect transition="in" filter="strips(downLeft)">
                                      <p:cBhvr>
                                        <p:cTn id="12" dur="500"/>
                                        <p:tgtEl>
                                          <p:spTgt spid="732205"/>
                                        </p:tgtEl>
                                      </p:cBhvr>
                                    </p:animEffect>
                                  </p:childTnLst>
                                </p:cTn>
                              </p:par>
                            </p:childTnLst>
                          </p:cTn>
                        </p:par>
                        <p:par>
                          <p:cTn id="13" fill="hold" nodeType="afterGroup">
                            <p:stCondLst>
                              <p:cond delay="1000"/>
                            </p:stCondLst>
                            <p:childTnLst>
                              <p:par>
                                <p:cTn id="14" presetID="19" presetClass="entr" presetSubtype="5" fill="hold" grpId="0" nodeType="afterEffect">
                                  <p:stCondLst>
                                    <p:cond delay="0"/>
                                  </p:stCondLst>
                                  <p:childTnLst>
                                    <p:set>
                                      <p:cBhvr>
                                        <p:cTn id="15" dur="1" fill="hold">
                                          <p:stCondLst>
                                            <p:cond delay="0"/>
                                          </p:stCondLst>
                                        </p:cTn>
                                        <p:tgtEl>
                                          <p:spTgt spid="732176"/>
                                        </p:tgtEl>
                                        <p:attrNameLst>
                                          <p:attrName>style.visibility</p:attrName>
                                        </p:attrNameLst>
                                      </p:cBhvr>
                                      <p:to>
                                        <p:strVal val="visible"/>
                                      </p:to>
                                    </p:set>
                                    <p:anim calcmode="lin" valueType="num">
                                      <p:cBhvr>
                                        <p:cTn id="16" dur="500" fill="hold"/>
                                        <p:tgtEl>
                                          <p:spTgt spid="732176"/>
                                        </p:tgtEl>
                                        <p:attrNameLst>
                                          <p:attrName>ppt_w</p:attrName>
                                        </p:attrNameLst>
                                      </p:cBhvr>
                                      <p:tavLst>
                                        <p:tav tm="0">
                                          <p:val>
                                            <p:strVal val="#ppt_w"/>
                                          </p:val>
                                        </p:tav>
                                        <p:tav tm="100000">
                                          <p:val>
                                            <p:strVal val="#ppt_w"/>
                                          </p:val>
                                        </p:tav>
                                      </p:tavLst>
                                    </p:anim>
                                    <p:anim calcmode="lin" valueType="num">
                                      <p:cBhvr>
                                        <p:cTn id="17" dur="500" fill="hold"/>
                                        <p:tgtEl>
                                          <p:spTgt spid="732176"/>
                                        </p:tgtEl>
                                        <p:attrNameLst>
                                          <p:attrName>ppt_h</p:attrName>
                                        </p:attrNameLst>
                                      </p:cBhvr>
                                      <p:tavLst>
                                        <p:tav tm="0" fmla="#ppt_h*sin(2.5*pi*$)">
                                          <p:val>
                                            <p:fltVal val="0"/>
                                          </p:val>
                                        </p:tav>
                                        <p:tav tm="100000">
                                          <p:val>
                                            <p:fltVal val="1"/>
                                          </p:val>
                                        </p:tav>
                                      </p:tavLst>
                                    </p:anim>
                                  </p:childTnLst>
                                </p:cTn>
                              </p:par>
                            </p:childTnLst>
                          </p:cTn>
                        </p:par>
                        <p:par>
                          <p:cTn id="18" fill="hold" nodeType="afterGroup">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732162"/>
                                        </p:tgtEl>
                                        <p:attrNameLst>
                                          <p:attrName>style.visibility</p:attrName>
                                        </p:attrNameLst>
                                      </p:cBhvr>
                                      <p:to>
                                        <p:strVal val="visible"/>
                                      </p:to>
                                    </p:set>
                                    <p:anim calcmode="lin" valueType="num">
                                      <p:cBhvr>
                                        <p:cTn id="21" dur="500" fill="hold"/>
                                        <p:tgtEl>
                                          <p:spTgt spid="732162"/>
                                        </p:tgtEl>
                                        <p:attrNameLst>
                                          <p:attrName>ppt_w</p:attrName>
                                        </p:attrNameLst>
                                      </p:cBhvr>
                                      <p:tavLst>
                                        <p:tav tm="0">
                                          <p:val>
                                            <p:fltVal val="0"/>
                                          </p:val>
                                        </p:tav>
                                        <p:tav tm="100000">
                                          <p:val>
                                            <p:strVal val="#ppt_w"/>
                                          </p:val>
                                        </p:tav>
                                      </p:tavLst>
                                    </p:anim>
                                    <p:anim calcmode="lin" valueType="num">
                                      <p:cBhvr>
                                        <p:cTn id="22" dur="500" fill="hold"/>
                                        <p:tgtEl>
                                          <p:spTgt spid="732162"/>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18" presetClass="entr" presetSubtype="6" fill="hold" grpId="0" nodeType="afterEffect">
                                  <p:stCondLst>
                                    <p:cond delay="0"/>
                                  </p:stCondLst>
                                  <p:childTnLst>
                                    <p:set>
                                      <p:cBhvr>
                                        <p:cTn id="25" dur="1" fill="hold">
                                          <p:stCondLst>
                                            <p:cond delay="0"/>
                                          </p:stCondLst>
                                        </p:cTn>
                                        <p:tgtEl>
                                          <p:spTgt spid="732206"/>
                                        </p:tgtEl>
                                        <p:attrNameLst>
                                          <p:attrName>style.visibility</p:attrName>
                                        </p:attrNameLst>
                                      </p:cBhvr>
                                      <p:to>
                                        <p:strVal val="visible"/>
                                      </p:to>
                                    </p:set>
                                    <p:animEffect transition="in" filter="strips(downRight)">
                                      <p:cBhvr>
                                        <p:cTn id="26" dur="500"/>
                                        <p:tgtEl>
                                          <p:spTgt spid="732206"/>
                                        </p:tgtEl>
                                      </p:cBhvr>
                                    </p:animEffect>
                                  </p:childTnLst>
                                </p:cTn>
                              </p:par>
                            </p:childTnLst>
                          </p:cTn>
                        </p:par>
                        <p:par>
                          <p:cTn id="27" fill="hold" nodeType="afterGroup">
                            <p:stCondLst>
                              <p:cond delay="2500"/>
                            </p:stCondLst>
                            <p:childTnLst>
                              <p:par>
                                <p:cTn id="28" presetID="9" presetClass="entr" presetSubtype="0" fill="hold" grpId="0" nodeType="afterEffect">
                                  <p:stCondLst>
                                    <p:cond delay="0"/>
                                  </p:stCondLst>
                                  <p:childTnLst>
                                    <p:set>
                                      <p:cBhvr>
                                        <p:cTn id="29" dur="1" fill="hold">
                                          <p:stCondLst>
                                            <p:cond delay="0"/>
                                          </p:stCondLst>
                                        </p:cTn>
                                        <p:tgtEl>
                                          <p:spTgt spid="732207"/>
                                        </p:tgtEl>
                                        <p:attrNameLst>
                                          <p:attrName>style.visibility</p:attrName>
                                        </p:attrNameLst>
                                      </p:cBhvr>
                                      <p:to>
                                        <p:strVal val="visible"/>
                                      </p:to>
                                    </p:set>
                                    <p:animEffect transition="in" filter="dissolve">
                                      <p:cBhvr>
                                        <p:cTn id="30" dur="500"/>
                                        <p:tgtEl>
                                          <p:spTgt spid="732207"/>
                                        </p:tgtEl>
                                      </p:cBhvr>
                                    </p:animEffect>
                                  </p:childTnLst>
                                </p:cTn>
                              </p:par>
                            </p:childTnLst>
                          </p:cTn>
                        </p:par>
                        <p:par>
                          <p:cTn id="31" fill="hold" nodeType="afterGroup">
                            <p:stCondLst>
                              <p:cond delay="3000"/>
                            </p:stCondLst>
                            <p:childTnLst>
                              <p:par>
                                <p:cTn id="32" presetID="19" presetClass="entr" presetSubtype="5" fill="hold" grpId="0" nodeType="afterEffect">
                                  <p:stCondLst>
                                    <p:cond delay="0"/>
                                  </p:stCondLst>
                                  <p:childTnLst>
                                    <p:set>
                                      <p:cBhvr>
                                        <p:cTn id="33" dur="1" fill="hold">
                                          <p:stCondLst>
                                            <p:cond delay="0"/>
                                          </p:stCondLst>
                                        </p:cTn>
                                        <p:tgtEl>
                                          <p:spTgt spid="732184"/>
                                        </p:tgtEl>
                                        <p:attrNameLst>
                                          <p:attrName>style.visibility</p:attrName>
                                        </p:attrNameLst>
                                      </p:cBhvr>
                                      <p:to>
                                        <p:strVal val="visible"/>
                                      </p:to>
                                    </p:set>
                                    <p:anim calcmode="lin" valueType="num">
                                      <p:cBhvr>
                                        <p:cTn id="34" dur="500" fill="hold"/>
                                        <p:tgtEl>
                                          <p:spTgt spid="732184"/>
                                        </p:tgtEl>
                                        <p:attrNameLst>
                                          <p:attrName>ppt_w</p:attrName>
                                        </p:attrNameLst>
                                      </p:cBhvr>
                                      <p:tavLst>
                                        <p:tav tm="0">
                                          <p:val>
                                            <p:strVal val="#ppt_w"/>
                                          </p:val>
                                        </p:tav>
                                        <p:tav tm="100000">
                                          <p:val>
                                            <p:strVal val="#ppt_w"/>
                                          </p:val>
                                        </p:tav>
                                      </p:tavLst>
                                    </p:anim>
                                    <p:anim calcmode="lin" valueType="num">
                                      <p:cBhvr>
                                        <p:cTn id="35" dur="500" fill="hold"/>
                                        <p:tgtEl>
                                          <p:spTgt spid="732184"/>
                                        </p:tgtEl>
                                        <p:attrNameLst>
                                          <p:attrName>ppt_h</p:attrName>
                                        </p:attrNameLst>
                                      </p:cBhvr>
                                      <p:tavLst>
                                        <p:tav tm="0" fmla="#ppt_h*sin(2.5*pi*$)">
                                          <p:val>
                                            <p:fltVal val="0"/>
                                          </p:val>
                                        </p:tav>
                                        <p:tav tm="100000">
                                          <p:val>
                                            <p:fltVal val="1"/>
                                          </p:val>
                                        </p:tav>
                                      </p:tavLst>
                                    </p:anim>
                                  </p:childTnLst>
                                </p:cTn>
                              </p:par>
                            </p:childTnLst>
                          </p:cTn>
                        </p:par>
                        <p:par>
                          <p:cTn id="36" fill="hold" nodeType="afterGroup">
                            <p:stCondLst>
                              <p:cond delay="3500"/>
                            </p:stCondLst>
                            <p:childTnLst>
                              <p:par>
                                <p:cTn id="37" presetID="19" presetClass="entr" presetSubtype="5" fill="hold" grpId="0" nodeType="afterEffect">
                                  <p:stCondLst>
                                    <p:cond delay="0"/>
                                  </p:stCondLst>
                                  <p:childTnLst>
                                    <p:set>
                                      <p:cBhvr>
                                        <p:cTn id="38" dur="1" fill="hold">
                                          <p:stCondLst>
                                            <p:cond delay="0"/>
                                          </p:stCondLst>
                                        </p:cTn>
                                        <p:tgtEl>
                                          <p:spTgt spid="732163"/>
                                        </p:tgtEl>
                                        <p:attrNameLst>
                                          <p:attrName>style.visibility</p:attrName>
                                        </p:attrNameLst>
                                      </p:cBhvr>
                                      <p:to>
                                        <p:strVal val="visible"/>
                                      </p:to>
                                    </p:set>
                                    <p:anim calcmode="lin" valueType="num">
                                      <p:cBhvr>
                                        <p:cTn id="39" dur="500" fill="hold"/>
                                        <p:tgtEl>
                                          <p:spTgt spid="732163"/>
                                        </p:tgtEl>
                                        <p:attrNameLst>
                                          <p:attrName>ppt_w</p:attrName>
                                        </p:attrNameLst>
                                      </p:cBhvr>
                                      <p:tavLst>
                                        <p:tav tm="0">
                                          <p:val>
                                            <p:strVal val="#ppt_w"/>
                                          </p:val>
                                        </p:tav>
                                        <p:tav tm="100000">
                                          <p:val>
                                            <p:strVal val="#ppt_w"/>
                                          </p:val>
                                        </p:tav>
                                      </p:tavLst>
                                    </p:anim>
                                    <p:anim calcmode="lin" valueType="num">
                                      <p:cBhvr>
                                        <p:cTn id="40" dur="500" fill="hold"/>
                                        <p:tgtEl>
                                          <p:spTgt spid="732163"/>
                                        </p:tgtEl>
                                        <p:attrNameLst>
                                          <p:attrName>ppt_h</p:attrName>
                                        </p:attrNameLst>
                                      </p:cBhvr>
                                      <p:tavLst>
                                        <p:tav tm="0" fmla="#ppt_h*sin(2.5*pi*$)">
                                          <p:val>
                                            <p:fltVal val="0"/>
                                          </p:val>
                                        </p:tav>
                                        <p:tav tm="100000">
                                          <p:val>
                                            <p:fltVal val="1"/>
                                          </p:val>
                                        </p:tav>
                                      </p:tavLst>
                                    </p:anim>
                                  </p:childTnLst>
                                </p:cTn>
                              </p:par>
                            </p:childTnLst>
                          </p:cTn>
                        </p:par>
                        <p:par>
                          <p:cTn id="41" fill="hold" nodeType="afterGroup">
                            <p:stCondLst>
                              <p:cond delay="4000"/>
                            </p:stCondLst>
                            <p:childTnLst>
                              <p:par>
                                <p:cTn id="42" presetID="18" presetClass="entr" presetSubtype="6" fill="hold" grpId="0" nodeType="afterEffect">
                                  <p:stCondLst>
                                    <p:cond delay="0"/>
                                  </p:stCondLst>
                                  <p:childTnLst>
                                    <p:set>
                                      <p:cBhvr>
                                        <p:cTn id="43" dur="1" fill="hold">
                                          <p:stCondLst>
                                            <p:cond delay="0"/>
                                          </p:stCondLst>
                                        </p:cTn>
                                        <p:tgtEl>
                                          <p:spTgt spid="732208"/>
                                        </p:tgtEl>
                                        <p:attrNameLst>
                                          <p:attrName>style.visibility</p:attrName>
                                        </p:attrNameLst>
                                      </p:cBhvr>
                                      <p:to>
                                        <p:strVal val="visible"/>
                                      </p:to>
                                    </p:set>
                                    <p:animEffect transition="in" filter="strips(downRight)">
                                      <p:cBhvr>
                                        <p:cTn id="44" dur="500"/>
                                        <p:tgtEl>
                                          <p:spTgt spid="732208"/>
                                        </p:tgtEl>
                                      </p:cBhvr>
                                    </p:animEffect>
                                  </p:childTnLst>
                                </p:cTn>
                              </p:par>
                            </p:childTnLst>
                          </p:cTn>
                        </p:par>
                        <p:par>
                          <p:cTn id="45" fill="hold" nodeType="afterGroup">
                            <p:stCondLst>
                              <p:cond delay="4500"/>
                            </p:stCondLst>
                            <p:childTnLst>
                              <p:par>
                                <p:cTn id="46" presetID="9" presetClass="entr" presetSubtype="0" fill="hold" grpId="0" nodeType="afterEffect">
                                  <p:stCondLst>
                                    <p:cond delay="0"/>
                                  </p:stCondLst>
                                  <p:childTnLst>
                                    <p:set>
                                      <p:cBhvr>
                                        <p:cTn id="47" dur="1" fill="hold">
                                          <p:stCondLst>
                                            <p:cond delay="0"/>
                                          </p:stCondLst>
                                        </p:cTn>
                                        <p:tgtEl>
                                          <p:spTgt spid="732209"/>
                                        </p:tgtEl>
                                        <p:attrNameLst>
                                          <p:attrName>style.visibility</p:attrName>
                                        </p:attrNameLst>
                                      </p:cBhvr>
                                      <p:to>
                                        <p:strVal val="visible"/>
                                      </p:to>
                                    </p:set>
                                    <p:animEffect transition="in" filter="dissolve">
                                      <p:cBhvr>
                                        <p:cTn id="48" dur="500"/>
                                        <p:tgtEl>
                                          <p:spTgt spid="732209"/>
                                        </p:tgtEl>
                                      </p:cBhvr>
                                    </p:animEffect>
                                  </p:childTnLst>
                                </p:cTn>
                              </p:par>
                            </p:childTnLst>
                          </p:cTn>
                        </p:par>
                        <p:par>
                          <p:cTn id="49" fill="hold" nodeType="afterGroup">
                            <p:stCondLst>
                              <p:cond delay="5000"/>
                            </p:stCondLst>
                            <p:childTnLst>
                              <p:par>
                                <p:cTn id="50" presetID="19" presetClass="entr" presetSubtype="5" fill="hold" grpId="0" nodeType="afterEffect">
                                  <p:stCondLst>
                                    <p:cond delay="0"/>
                                  </p:stCondLst>
                                  <p:childTnLst>
                                    <p:set>
                                      <p:cBhvr>
                                        <p:cTn id="51" dur="1" fill="hold">
                                          <p:stCondLst>
                                            <p:cond delay="0"/>
                                          </p:stCondLst>
                                        </p:cTn>
                                        <p:tgtEl>
                                          <p:spTgt spid="732164"/>
                                        </p:tgtEl>
                                        <p:attrNameLst>
                                          <p:attrName>style.visibility</p:attrName>
                                        </p:attrNameLst>
                                      </p:cBhvr>
                                      <p:to>
                                        <p:strVal val="visible"/>
                                      </p:to>
                                    </p:set>
                                    <p:anim calcmode="lin" valueType="num">
                                      <p:cBhvr>
                                        <p:cTn id="52" dur="500" fill="hold"/>
                                        <p:tgtEl>
                                          <p:spTgt spid="732164"/>
                                        </p:tgtEl>
                                        <p:attrNameLst>
                                          <p:attrName>ppt_w</p:attrName>
                                        </p:attrNameLst>
                                      </p:cBhvr>
                                      <p:tavLst>
                                        <p:tav tm="0">
                                          <p:val>
                                            <p:strVal val="#ppt_w"/>
                                          </p:val>
                                        </p:tav>
                                        <p:tav tm="100000">
                                          <p:val>
                                            <p:strVal val="#ppt_w"/>
                                          </p:val>
                                        </p:tav>
                                      </p:tavLst>
                                    </p:anim>
                                    <p:anim calcmode="lin" valueType="num">
                                      <p:cBhvr>
                                        <p:cTn id="53" dur="500" fill="hold"/>
                                        <p:tgtEl>
                                          <p:spTgt spid="732164"/>
                                        </p:tgtEl>
                                        <p:attrNameLst>
                                          <p:attrName>ppt_h</p:attrName>
                                        </p:attrNameLst>
                                      </p:cBhvr>
                                      <p:tavLst>
                                        <p:tav tm="0" fmla="#ppt_h*sin(2.5*pi*$)">
                                          <p:val>
                                            <p:fltVal val="0"/>
                                          </p:val>
                                        </p:tav>
                                        <p:tav tm="100000">
                                          <p:val>
                                            <p:fltVal val="1"/>
                                          </p:val>
                                        </p:tav>
                                      </p:tavLst>
                                    </p:anim>
                                  </p:childTnLst>
                                </p:cTn>
                              </p:par>
                            </p:childTnLst>
                          </p:cTn>
                        </p:par>
                        <p:par>
                          <p:cTn id="54" fill="hold" nodeType="afterGroup">
                            <p:stCondLst>
                              <p:cond delay="5500"/>
                            </p:stCondLst>
                            <p:childTnLst>
                              <p:par>
                                <p:cTn id="55" presetID="23" presetClass="entr" presetSubtype="16" fill="hold" grpId="0" nodeType="afterEffect">
                                  <p:stCondLst>
                                    <p:cond delay="0"/>
                                  </p:stCondLst>
                                  <p:childTnLst>
                                    <p:set>
                                      <p:cBhvr>
                                        <p:cTn id="56" dur="1" fill="hold">
                                          <p:stCondLst>
                                            <p:cond delay="0"/>
                                          </p:stCondLst>
                                        </p:cTn>
                                        <p:tgtEl>
                                          <p:spTgt spid="732166"/>
                                        </p:tgtEl>
                                        <p:attrNameLst>
                                          <p:attrName>style.visibility</p:attrName>
                                        </p:attrNameLst>
                                      </p:cBhvr>
                                      <p:to>
                                        <p:strVal val="visible"/>
                                      </p:to>
                                    </p:set>
                                    <p:anim calcmode="lin" valueType="num">
                                      <p:cBhvr>
                                        <p:cTn id="57" dur="500" fill="hold"/>
                                        <p:tgtEl>
                                          <p:spTgt spid="732166"/>
                                        </p:tgtEl>
                                        <p:attrNameLst>
                                          <p:attrName>ppt_w</p:attrName>
                                        </p:attrNameLst>
                                      </p:cBhvr>
                                      <p:tavLst>
                                        <p:tav tm="0">
                                          <p:val>
                                            <p:fltVal val="0"/>
                                          </p:val>
                                        </p:tav>
                                        <p:tav tm="100000">
                                          <p:val>
                                            <p:strVal val="#ppt_w"/>
                                          </p:val>
                                        </p:tav>
                                      </p:tavLst>
                                    </p:anim>
                                    <p:anim calcmode="lin" valueType="num">
                                      <p:cBhvr>
                                        <p:cTn id="58" dur="500" fill="hold"/>
                                        <p:tgtEl>
                                          <p:spTgt spid="732166"/>
                                        </p:tgtEl>
                                        <p:attrNameLst>
                                          <p:attrName>ppt_h</p:attrName>
                                        </p:attrNameLst>
                                      </p:cBhvr>
                                      <p:tavLst>
                                        <p:tav tm="0">
                                          <p:val>
                                            <p:fltVal val="0"/>
                                          </p:val>
                                        </p:tav>
                                        <p:tav tm="100000">
                                          <p:val>
                                            <p:strVal val="#ppt_h"/>
                                          </p:val>
                                        </p:tav>
                                      </p:tavLst>
                                    </p:anim>
                                  </p:childTnLst>
                                </p:cTn>
                              </p:par>
                            </p:childTnLst>
                          </p:cTn>
                        </p:par>
                        <p:par>
                          <p:cTn id="59" fill="hold" nodeType="afterGroup">
                            <p:stCondLst>
                              <p:cond delay="6000"/>
                            </p:stCondLst>
                            <p:childTnLst>
                              <p:par>
                                <p:cTn id="60" presetID="18" presetClass="entr" presetSubtype="12" fill="hold" grpId="0" nodeType="afterEffect">
                                  <p:stCondLst>
                                    <p:cond delay="0"/>
                                  </p:stCondLst>
                                  <p:childTnLst>
                                    <p:set>
                                      <p:cBhvr>
                                        <p:cTn id="61" dur="1" fill="hold">
                                          <p:stCondLst>
                                            <p:cond delay="0"/>
                                          </p:stCondLst>
                                        </p:cTn>
                                        <p:tgtEl>
                                          <p:spTgt spid="732210"/>
                                        </p:tgtEl>
                                        <p:attrNameLst>
                                          <p:attrName>style.visibility</p:attrName>
                                        </p:attrNameLst>
                                      </p:cBhvr>
                                      <p:to>
                                        <p:strVal val="visible"/>
                                      </p:to>
                                    </p:set>
                                    <p:animEffect transition="in" filter="strips(downLeft)">
                                      <p:cBhvr>
                                        <p:cTn id="62" dur="500"/>
                                        <p:tgtEl>
                                          <p:spTgt spid="732210"/>
                                        </p:tgtEl>
                                      </p:cBhvr>
                                    </p:animEffect>
                                  </p:childTnLst>
                                </p:cTn>
                              </p:par>
                            </p:childTnLst>
                          </p:cTn>
                        </p:par>
                        <p:par>
                          <p:cTn id="63" fill="hold" nodeType="afterGroup">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732211"/>
                                        </p:tgtEl>
                                        <p:attrNameLst>
                                          <p:attrName>style.visibility</p:attrName>
                                        </p:attrNameLst>
                                      </p:cBhvr>
                                      <p:to>
                                        <p:strVal val="visible"/>
                                      </p:to>
                                    </p:set>
                                    <p:animEffect transition="in" filter="dissolve">
                                      <p:cBhvr>
                                        <p:cTn id="66" dur="500"/>
                                        <p:tgtEl>
                                          <p:spTgt spid="732211"/>
                                        </p:tgtEl>
                                      </p:cBhvr>
                                    </p:animEffect>
                                  </p:childTnLst>
                                </p:cTn>
                              </p:par>
                            </p:childTnLst>
                          </p:cTn>
                        </p:par>
                        <p:par>
                          <p:cTn id="67" fill="hold" nodeType="afterGroup">
                            <p:stCondLst>
                              <p:cond delay="7000"/>
                            </p:stCondLst>
                            <p:childTnLst>
                              <p:par>
                                <p:cTn id="68" presetID="19" presetClass="entr" presetSubtype="5" fill="hold" grpId="0" nodeType="afterEffect">
                                  <p:stCondLst>
                                    <p:cond delay="0"/>
                                  </p:stCondLst>
                                  <p:childTnLst>
                                    <p:set>
                                      <p:cBhvr>
                                        <p:cTn id="69" dur="1" fill="hold">
                                          <p:stCondLst>
                                            <p:cond delay="0"/>
                                          </p:stCondLst>
                                        </p:cTn>
                                        <p:tgtEl>
                                          <p:spTgt spid="732165"/>
                                        </p:tgtEl>
                                        <p:attrNameLst>
                                          <p:attrName>style.visibility</p:attrName>
                                        </p:attrNameLst>
                                      </p:cBhvr>
                                      <p:to>
                                        <p:strVal val="visible"/>
                                      </p:to>
                                    </p:set>
                                    <p:anim calcmode="lin" valueType="num">
                                      <p:cBhvr>
                                        <p:cTn id="70" dur="500" fill="hold"/>
                                        <p:tgtEl>
                                          <p:spTgt spid="732165"/>
                                        </p:tgtEl>
                                        <p:attrNameLst>
                                          <p:attrName>ppt_w</p:attrName>
                                        </p:attrNameLst>
                                      </p:cBhvr>
                                      <p:tavLst>
                                        <p:tav tm="0">
                                          <p:val>
                                            <p:strVal val="#ppt_w"/>
                                          </p:val>
                                        </p:tav>
                                        <p:tav tm="100000">
                                          <p:val>
                                            <p:strVal val="#ppt_w"/>
                                          </p:val>
                                        </p:tav>
                                      </p:tavLst>
                                    </p:anim>
                                    <p:anim calcmode="lin" valueType="num">
                                      <p:cBhvr>
                                        <p:cTn id="71" dur="500" fill="hold"/>
                                        <p:tgtEl>
                                          <p:spTgt spid="732165"/>
                                        </p:tgtEl>
                                        <p:attrNameLst>
                                          <p:attrName>ppt_h</p:attrName>
                                        </p:attrNameLst>
                                      </p:cBhvr>
                                      <p:tavLst>
                                        <p:tav tm="0" fmla="#ppt_h*sin(2.5*pi*$)">
                                          <p:val>
                                            <p:fltVal val="0"/>
                                          </p:val>
                                        </p:tav>
                                        <p:tav tm="100000">
                                          <p:val>
                                            <p:fltVal val="1"/>
                                          </p:val>
                                        </p:tav>
                                      </p:tavLst>
                                    </p:anim>
                                  </p:childTnLst>
                                </p:cTn>
                              </p:par>
                            </p:childTnLst>
                          </p:cTn>
                        </p:par>
                        <p:par>
                          <p:cTn id="72" fill="hold" nodeType="afterGroup">
                            <p:stCondLst>
                              <p:cond delay="7500"/>
                            </p:stCondLst>
                            <p:childTnLst>
                              <p:par>
                                <p:cTn id="73" presetID="18" presetClass="entr" presetSubtype="6" fill="hold" grpId="0" nodeType="afterEffect">
                                  <p:stCondLst>
                                    <p:cond delay="0"/>
                                  </p:stCondLst>
                                  <p:childTnLst>
                                    <p:set>
                                      <p:cBhvr>
                                        <p:cTn id="74" dur="1" fill="hold">
                                          <p:stCondLst>
                                            <p:cond delay="0"/>
                                          </p:stCondLst>
                                        </p:cTn>
                                        <p:tgtEl>
                                          <p:spTgt spid="732212"/>
                                        </p:tgtEl>
                                        <p:attrNameLst>
                                          <p:attrName>style.visibility</p:attrName>
                                        </p:attrNameLst>
                                      </p:cBhvr>
                                      <p:to>
                                        <p:strVal val="visible"/>
                                      </p:to>
                                    </p:set>
                                    <p:animEffect transition="in" filter="strips(downRight)">
                                      <p:cBhvr>
                                        <p:cTn id="75" dur="500"/>
                                        <p:tgtEl>
                                          <p:spTgt spid="732212"/>
                                        </p:tgtEl>
                                      </p:cBhvr>
                                    </p:animEffect>
                                  </p:childTnLst>
                                </p:cTn>
                              </p:par>
                            </p:childTnLst>
                          </p:cTn>
                        </p:par>
                        <p:par>
                          <p:cTn id="76" fill="hold" nodeType="afterGroup">
                            <p:stCondLst>
                              <p:cond delay="8000"/>
                            </p:stCondLst>
                            <p:childTnLst>
                              <p:par>
                                <p:cTn id="77" presetID="9" presetClass="entr" presetSubtype="0" fill="hold" grpId="0" nodeType="afterEffect">
                                  <p:stCondLst>
                                    <p:cond delay="0"/>
                                  </p:stCondLst>
                                  <p:childTnLst>
                                    <p:set>
                                      <p:cBhvr>
                                        <p:cTn id="78" dur="1" fill="hold">
                                          <p:stCondLst>
                                            <p:cond delay="0"/>
                                          </p:stCondLst>
                                        </p:cTn>
                                        <p:tgtEl>
                                          <p:spTgt spid="732213"/>
                                        </p:tgtEl>
                                        <p:attrNameLst>
                                          <p:attrName>style.visibility</p:attrName>
                                        </p:attrNameLst>
                                      </p:cBhvr>
                                      <p:to>
                                        <p:strVal val="visible"/>
                                      </p:to>
                                    </p:set>
                                    <p:animEffect transition="in" filter="dissolve">
                                      <p:cBhvr>
                                        <p:cTn id="79" dur="500"/>
                                        <p:tgtEl>
                                          <p:spTgt spid="732213"/>
                                        </p:tgtEl>
                                      </p:cBhvr>
                                    </p:animEffect>
                                  </p:childTnLst>
                                </p:cTn>
                              </p:par>
                            </p:childTnLst>
                          </p:cTn>
                        </p:par>
                        <p:par>
                          <p:cTn id="80" fill="hold" nodeType="afterGroup">
                            <p:stCondLst>
                              <p:cond delay="8500"/>
                            </p:stCondLst>
                            <p:childTnLst>
                              <p:par>
                                <p:cTn id="81" presetID="19" presetClass="entr" presetSubtype="5" fill="hold" grpId="0" nodeType="afterEffect">
                                  <p:stCondLst>
                                    <p:cond delay="0"/>
                                  </p:stCondLst>
                                  <p:childTnLst>
                                    <p:set>
                                      <p:cBhvr>
                                        <p:cTn id="82" dur="1" fill="hold">
                                          <p:stCondLst>
                                            <p:cond delay="0"/>
                                          </p:stCondLst>
                                        </p:cTn>
                                        <p:tgtEl>
                                          <p:spTgt spid="732177"/>
                                        </p:tgtEl>
                                        <p:attrNameLst>
                                          <p:attrName>style.visibility</p:attrName>
                                        </p:attrNameLst>
                                      </p:cBhvr>
                                      <p:to>
                                        <p:strVal val="visible"/>
                                      </p:to>
                                    </p:set>
                                    <p:anim calcmode="lin" valueType="num">
                                      <p:cBhvr>
                                        <p:cTn id="83" dur="500" fill="hold"/>
                                        <p:tgtEl>
                                          <p:spTgt spid="732177"/>
                                        </p:tgtEl>
                                        <p:attrNameLst>
                                          <p:attrName>ppt_w</p:attrName>
                                        </p:attrNameLst>
                                      </p:cBhvr>
                                      <p:tavLst>
                                        <p:tav tm="0">
                                          <p:val>
                                            <p:strVal val="#ppt_w"/>
                                          </p:val>
                                        </p:tav>
                                        <p:tav tm="100000">
                                          <p:val>
                                            <p:strVal val="#ppt_w"/>
                                          </p:val>
                                        </p:tav>
                                      </p:tavLst>
                                    </p:anim>
                                    <p:anim calcmode="lin" valueType="num">
                                      <p:cBhvr>
                                        <p:cTn id="84" dur="500" fill="hold"/>
                                        <p:tgtEl>
                                          <p:spTgt spid="732177"/>
                                        </p:tgtEl>
                                        <p:attrNameLst>
                                          <p:attrName>ppt_h</p:attrName>
                                        </p:attrNameLst>
                                      </p:cBhvr>
                                      <p:tavLst>
                                        <p:tav tm="0" fmla="#ppt_h*sin(2.5*pi*$)">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05" grpId="0" animBg="1"/>
      <p:bldP spid="732163" grpId="0" animBg="1"/>
      <p:bldP spid="732164" grpId="0" animBg="1"/>
      <p:bldP spid="732165" grpId="0" animBg="1"/>
      <p:bldP spid="732176" grpId="0" animBg="1"/>
      <p:bldP spid="732177" grpId="0" animBg="1"/>
      <p:bldP spid="732184" grpId="0" animBg="1"/>
      <p:bldP spid="732206" grpId="0" animBg="1"/>
      <p:bldP spid="732207" grpId="0"/>
      <p:bldP spid="732208" grpId="0" animBg="1"/>
      <p:bldP spid="732209" grpId="0"/>
      <p:bldP spid="732210" grpId="0" animBg="1"/>
      <p:bldP spid="732211" grpId="0"/>
      <p:bldP spid="732212" grpId="0" animBg="1"/>
      <p:bldP spid="732213" grpId="0"/>
      <p:bldP spid="732162" grpId="0" animBg="1"/>
      <p:bldP spid="73216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ChangeArrowheads="1"/>
          </p:cNvSpPr>
          <p:nvPr/>
        </p:nvSpPr>
        <p:spPr bwMode="auto">
          <a:xfrm>
            <a:off x="2271713" y="1219200"/>
            <a:ext cx="1830387" cy="1276350"/>
          </a:xfrm>
          <a:prstGeom prst="rect">
            <a:avLst/>
          </a:prstGeom>
          <a:solidFill>
            <a:srgbClr val="0066FF"/>
          </a:solidFill>
          <a:ln w="28575">
            <a:solidFill>
              <a:schemeClr val="tx1"/>
            </a:solidFill>
            <a:miter lim="800000"/>
            <a:headEnd/>
            <a:tailEnd/>
          </a:ln>
        </p:spPr>
        <p:txBody>
          <a:bodyPr anchor="ctr" anchorCtr="1"/>
          <a:lstStyle/>
          <a:p>
            <a:pPr algn="ctr"/>
            <a:r>
              <a:rPr lang="id-ID" sz="2600" b="1">
                <a:solidFill>
                  <a:srgbClr val="FFFFFF"/>
                </a:solidFill>
              </a:rPr>
              <a:t>Presiden</a:t>
            </a:r>
            <a:endParaRPr lang="id-ID" sz="1800">
              <a:solidFill>
                <a:srgbClr val="FFFFFF"/>
              </a:solidFill>
            </a:endParaRPr>
          </a:p>
        </p:txBody>
      </p:sp>
      <p:sp>
        <p:nvSpPr>
          <p:cNvPr id="736262" name="Rectangle 6"/>
          <p:cNvSpPr>
            <a:spLocks noChangeArrowheads="1"/>
          </p:cNvSpPr>
          <p:nvPr/>
        </p:nvSpPr>
        <p:spPr bwMode="auto">
          <a:xfrm>
            <a:off x="3276600" y="3581400"/>
            <a:ext cx="2819400" cy="2286000"/>
          </a:xfrm>
          <a:prstGeom prst="rect">
            <a:avLst/>
          </a:prstGeom>
          <a:solidFill>
            <a:srgbClr val="FFFF99"/>
          </a:solidFill>
          <a:ln w="12700">
            <a:solidFill>
              <a:schemeClr val="tx1"/>
            </a:solidFill>
            <a:miter lim="800000"/>
            <a:headEnd/>
            <a:tailEnd/>
          </a:ln>
        </p:spPr>
        <p:txBody>
          <a:bodyPr tIns="0" bIns="0"/>
          <a:lstStyle/>
          <a:p>
            <a:pPr>
              <a:lnSpc>
                <a:spcPct val="90000"/>
              </a:lnSpc>
            </a:pPr>
            <a:endParaRPr lang="id-ID" sz="1000" b="1"/>
          </a:p>
          <a:p>
            <a:pPr algn="ctr">
              <a:lnSpc>
                <a:spcPct val="90000"/>
              </a:lnSpc>
            </a:pPr>
            <a:r>
              <a:rPr lang="id-ID" sz="1400" b="1"/>
              <a:t>dibantu</a:t>
            </a:r>
          </a:p>
          <a:p>
            <a:pPr algn="ctr">
              <a:lnSpc>
                <a:spcPct val="90000"/>
              </a:lnSpc>
            </a:pPr>
            <a:r>
              <a:rPr lang="id-ID" sz="1400" b="1"/>
              <a:t>menteri-menteri  negara</a:t>
            </a:r>
          </a:p>
          <a:p>
            <a:pPr algn="ctr">
              <a:lnSpc>
                <a:spcPct val="90000"/>
              </a:lnSpc>
            </a:pPr>
            <a:r>
              <a:rPr lang="id-ID" sz="1400"/>
              <a:t>[Pasal 17 (1)]</a:t>
            </a:r>
          </a:p>
          <a:p>
            <a:pPr algn="ctr">
              <a:lnSpc>
                <a:spcPct val="90000"/>
              </a:lnSpc>
            </a:pPr>
            <a:endParaRPr lang="id-ID" sz="900"/>
          </a:p>
          <a:p>
            <a:pPr algn="ctr">
              <a:lnSpc>
                <a:spcPct val="90000"/>
              </a:lnSpc>
            </a:pPr>
            <a:r>
              <a:rPr lang="id-ID" sz="1400" b="1"/>
              <a:t>yang diangkat dan diberhentikan oleh Presiden</a:t>
            </a:r>
          </a:p>
          <a:p>
            <a:pPr algn="ctr">
              <a:lnSpc>
                <a:spcPct val="90000"/>
              </a:lnSpc>
            </a:pPr>
            <a:r>
              <a:rPr lang="id-ID" sz="1400"/>
              <a:t>[Pasal 17 (2)*]</a:t>
            </a:r>
          </a:p>
          <a:p>
            <a:pPr algn="ctr">
              <a:lnSpc>
                <a:spcPct val="90000"/>
              </a:lnSpc>
            </a:pPr>
            <a:r>
              <a:rPr lang="id-ID" sz="800" b="1"/>
              <a:t> </a:t>
            </a:r>
          </a:p>
          <a:p>
            <a:pPr algn="ctr">
              <a:lnSpc>
                <a:spcPct val="90000"/>
              </a:lnSpc>
            </a:pPr>
            <a:r>
              <a:rPr lang="id-ID" sz="1400" b="1"/>
              <a:t>membidangi urusan tertentu dalam pemerintahan</a:t>
            </a:r>
          </a:p>
          <a:p>
            <a:pPr algn="ctr">
              <a:lnSpc>
                <a:spcPct val="90000"/>
              </a:lnSpc>
            </a:pPr>
            <a:r>
              <a:rPr lang="id-ID" sz="1400"/>
              <a:t>[Pasal 17 (3)*]</a:t>
            </a:r>
            <a:endParaRPr lang="id-ID" sz="1800"/>
          </a:p>
        </p:txBody>
      </p:sp>
      <p:sp>
        <p:nvSpPr>
          <p:cNvPr id="736263" name="Rectangle 7"/>
          <p:cNvSpPr>
            <a:spLocks noChangeArrowheads="1"/>
          </p:cNvSpPr>
          <p:nvPr/>
        </p:nvSpPr>
        <p:spPr bwMode="auto">
          <a:xfrm>
            <a:off x="490538" y="3581400"/>
            <a:ext cx="2381250" cy="2286000"/>
          </a:xfrm>
          <a:prstGeom prst="rect">
            <a:avLst/>
          </a:prstGeom>
          <a:solidFill>
            <a:srgbClr val="33CC33">
              <a:alpha val="39999"/>
            </a:srgbClr>
          </a:solidFill>
          <a:ln w="12700">
            <a:solidFill>
              <a:schemeClr val="tx1"/>
            </a:solidFill>
            <a:miter lim="800000"/>
            <a:headEnd/>
            <a:tailEnd/>
          </a:ln>
        </p:spPr>
        <p:txBody>
          <a:bodyPr anchor="ctr" anchorCtr="1"/>
          <a:lstStyle/>
          <a:p>
            <a:endParaRPr lang="id-ID" sz="1000" b="1"/>
          </a:p>
          <a:p>
            <a:pPr algn="ctr"/>
            <a:r>
              <a:rPr lang="id-ID" sz="1400" b="1"/>
              <a:t>membentuk suatu dewan pertimbangan</a:t>
            </a:r>
          </a:p>
          <a:p>
            <a:pPr algn="ctr"/>
            <a:r>
              <a:rPr lang="id-ID" sz="1400" b="1"/>
              <a:t>yang bertugas memberikan nasihat dan pertimbangan kepada Presiden</a:t>
            </a:r>
          </a:p>
          <a:p>
            <a:pPr algn="ctr"/>
            <a:r>
              <a:rPr lang="id-ID" sz="1400"/>
              <a:t>(Pasal 16) ****</a:t>
            </a:r>
            <a:endParaRPr lang="id-ID" sz="1800"/>
          </a:p>
        </p:txBody>
      </p:sp>
      <p:sp>
        <p:nvSpPr>
          <p:cNvPr id="546821" name="Text Box 11"/>
          <p:cNvSpPr txBox="1">
            <a:spLocks noChangeArrowheads="1"/>
          </p:cNvSpPr>
          <p:nvPr/>
        </p:nvSpPr>
        <p:spPr bwMode="auto">
          <a:xfrm>
            <a:off x="76200" y="168275"/>
            <a:ext cx="8991600" cy="927100"/>
          </a:xfrm>
          <a:prstGeom prst="rect">
            <a:avLst/>
          </a:prstGeom>
          <a:noFill/>
          <a:ln>
            <a:noFill/>
          </a:ln>
          <a:extLst>
            <a:ext uri="{909E8E84-426E-40DD-AFC4-6F175D3DCCD1}">
              <a14:hiddenFill xmlns:a14="http://schemas.microsoft.com/office/drawing/2010/main">
                <a:solidFill>
                  <a:srgbClr val="FF5A33"/>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200" b="1">
              <a:solidFill>
                <a:srgbClr val="000000"/>
              </a:solidFill>
              <a:latin typeface="Tahoma" charset="0"/>
              <a:ea typeface="MS PGothic" charset="0"/>
            </a:endParaRPr>
          </a:p>
          <a:p>
            <a:pPr algn="ctr"/>
            <a:r>
              <a:rPr lang="id-ID" sz="2000" b="1">
                <a:solidFill>
                  <a:srgbClr val="000000"/>
                </a:solidFill>
                <a:latin typeface="Tahoma" charset="0"/>
                <a:ea typeface="MS PGothic" charset="0"/>
              </a:rPr>
              <a:t>KEMENTERIAN NEGARA DAN DEWAN PERTIMBANGAN</a:t>
            </a:r>
            <a:endParaRPr lang="id-ID" sz="1600" b="1">
              <a:solidFill>
                <a:srgbClr val="000000"/>
              </a:solidFill>
              <a:latin typeface="Tahoma" charset="0"/>
              <a:ea typeface="MS PGothic" charset="0"/>
            </a:endParaRPr>
          </a:p>
        </p:txBody>
      </p:sp>
      <p:grpSp>
        <p:nvGrpSpPr>
          <p:cNvPr id="736275" name="Group 19"/>
          <p:cNvGrpSpPr>
            <a:grpSpLocks/>
          </p:cNvGrpSpPr>
          <p:nvPr/>
        </p:nvGrpSpPr>
        <p:grpSpPr bwMode="auto">
          <a:xfrm>
            <a:off x="1676400" y="2514600"/>
            <a:ext cx="3048000" cy="1066800"/>
            <a:chOff x="1008" y="1488"/>
            <a:chExt cx="1920" cy="672"/>
          </a:xfrm>
        </p:grpSpPr>
        <p:sp>
          <p:nvSpPr>
            <p:cNvPr id="546826" name="Line 5"/>
            <p:cNvSpPr>
              <a:spLocks noChangeShapeType="1"/>
            </p:cNvSpPr>
            <p:nvPr/>
          </p:nvSpPr>
          <p:spPr bwMode="auto">
            <a:xfrm>
              <a:off x="1968" y="1488"/>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46827" name="Freeform 18"/>
            <p:cNvSpPr>
              <a:spLocks/>
            </p:cNvSpPr>
            <p:nvPr/>
          </p:nvSpPr>
          <p:spPr bwMode="auto">
            <a:xfrm>
              <a:off x="1008" y="1824"/>
              <a:ext cx="1920" cy="336"/>
            </a:xfrm>
            <a:custGeom>
              <a:avLst/>
              <a:gdLst>
                <a:gd name="T0" fmla="*/ 0 w 1920"/>
                <a:gd name="T1" fmla="*/ 336 h 336"/>
                <a:gd name="T2" fmla="*/ 0 w 1920"/>
                <a:gd name="T3" fmla="*/ 0 h 336"/>
                <a:gd name="T4" fmla="*/ 1920 w 1920"/>
                <a:gd name="T5" fmla="*/ 0 h 336"/>
                <a:gd name="T6" fmla="*/ 1920 w 1920"/>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0" h="336">
                  <a:moveTo>
                    <a:pt x="0" y="336"/>
                  </a:moveTo>
                  <a:lnTo>
                    <a:pt x="0" y="0"/>
                  </a:lnTo>
                  <a:lnTo>
                    <a:pt x="1920" y="0"/>
                  </a:lnTo>
                  <a:lnTo>
                    <a:pt x="1920" y="336"/>
                  </a:lnTo>
                </a:path>
              </a:pathLst>
            </a:custGeom>
            <a:noFill/>
            <a:ln w="28575"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grpSp>
      <p:sp>
        <p:nvSpPr>
          <p:cNvPr id="736276" name="Rectangle 20"/>
          <p:cNvSpPr>
            <a:spLocks noChangeArrowheads="1"/>
          </p:cNvSpPr>
          <p:nvPr/>
        </p:nvSpPr>
        <p:spPr bwMode="auto">
          <a:xfrm>
            <a:off x="6553200" y="3581400"/>
            <a:ext cx="2133600" cy="2286000"/>
          </a:xfrm>
          <a:prstGeom prst="rect">
            <a:avLst/>
          </a:prstGeom>
          <a:solidFill>
            <a:srgbClr val="FF9900">
              <a:alpha val="63136"/>
            </a:srgbClr>
          </a:solidFill>
          <a:ln w="12700">
            <a:solidFill>
              <a:schemeClr val="tx1"/>
            </a:solidFill>
            <a:miter lim="800000"/>
            <a:headEnd/>
            <a:tailEnd/>
          </a:ln>
        </p:spPr>
        <p:txBody>
          <a:bodyPr anchor="ctr" anchorCtr="1"/>
          <a:lstStyle/>
          <a:p>
            <a:pPr algn="ctr"/>
            <a:r>
              <a:rPr lang="id-ID" sz="1400" b="1"/>
              <a:t>Pembentukan, pengubahan, dan pembubaran kementerian negara diatur dalam undang-undang</a:t>
            </a:r>
          </a:p>
          <a:p>
            <a:pPr algn="ctr"/>
            <a:r>
              <a:rPr lang="id-ID" sz="1400"/>
              <a:t>[Pasal 17 (4) ***]</a:t>
            </a:r>
            <a:endParaRPr lang="id-ID" sz="1800"/>
          </a:p>
        </p:txBody>
      </p:sp>
      <p:sp>
        <p:nvSpPr>
          <p:cNvPr id="736277" name="Line 21"/>
          <p:cNvSpPr>
            <a:spLocks noChangeShapeType="1"/>
          </p:cNvSpPr>
          <p:nvPr/>
        </p:nvSpPr>
        <p:spPr bwMode="auto">
          <a:xfrm flipH="1">
            <a:off x="6096000" y="4714875"/>
            <a:ext cx="457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2700" dir="5400000" algn="ctr" rotWithShape="0">
                    <a:schemeClr val="accent1">
                      <a:alpha val="74998"/>
                    </a:schemeClr>
                  </a:outerShdw>
                </a:effectLst>
              </a14:hiddenEffects>
            </a:ext>
          </a:extLst>
        </p:spPr>
        <p:txBody>
          <a:bodyPr/>
          <a:lstStyle/>
          <a:p>
            <a:endParaRPr lang="en-US"/>
          </a:p>
        </p:txBody>
      </p:sp>
      <p:sp>
        <p:nvSpPr>
          <p:cNvPr id="546825" name="Text Box 34"/>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1FC63974-E292-4318-BDBF-C9204281609F}" type="slidenum">
              <a:rPr lang="id-ID" sz="2000" smtClean="0">
                <a:solidFill>
                  <a:srgbClr val="000000"/>
                </a:solidFill>
                <a:latin typeface="Arial Rounded MT Bold" charset="0"/>
                <a:ea typeface="MS PGothic" charset="0"/>
              </a:rPr>
              <a:pPr algn="ctr">
                <a:spcBef>
                  <a:spcPct val="50000"/>
                </a:spcBef>
              </a:pPr>
              <a:t>54</a:t>
            </a:fld>
            <a:endParaRPr lang="id-ID"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3014975235"/>
      </p:ext>
    </p:extLst>
  </p:cSld>
  <p:clrMapOvr>
    <a:masterClrMapping/>
  </p:clrMapOvr>
  <p:transition>
    <p:cover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36258"/>
                                        </p:tgtEl>
                                        <p:attrNameLst>
                                          <p:attrName>style.visibility</p:attrName>
                                        </p:attrNameLst>
                                      </p:cBhvr>
                                      <p:to>
                                        <p:strVal val="visible"/>
                                      </p:to>
                                    </p:set>
                                    <p:animEffect transition="in" filter="slide(fromBottom)">
                                      <p:cBhvr>
                                        <p:cTn id="7" dur="500"/>
                                        <p:tgtEl>
                                          <p:spTgt spid="73625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736275"/>
                                        </p:tgtEl>
                                        <p:attrNameLst>
                                          <p:attrName>style.visibility</p:attrName>
                                        </p:attrNameLst>
                                      </p:cBhvr>
                                      <p:to>
                                        <p:strVal val="visible"/>
                                      </p:to>
                                    </p:set>
                                    <p:animEffect transition="in" filter="slide(fromTop)">
                                      <p:cBhvr>
                                        <p:cTn id="11" dur="500"/>
                                        <p:tgtEl>
                                          <p:spTgt spid="736275"/>
                                        </p:tgtEl>
                                      </p:cBhvr>
                                    </p:animEffect>
                                  </p:childTnLst>
                                </p:cTn>
                              </p:par>
                            </p:childTnLst>
                          </p:cTn>
                        </p:par>
                        <p:par>
                          <p:cTn id="12" fill="hold" nodeType="afterGroup">
                            <p:stCondLst>
                              <p:cond delay="1000"/>
                            </p:stCondLst>
                            <p:childTnLst>
                              <p:par>
                                <p:cTn id="13" presetID="19" presetClass="entr" presetSubtype="10" fill="hold" grpId="0" nodeType="afterEffect">
                                  <p:stCondLst>
                                    <p:cond delay="0"/>
                                  </p:stCondLst>
                                  <p:childTnLst>
                                    <p:set>
                                      <p:cBhvr>
                                        <p:cTn id="14" dur="1" fill="hold">
                                          <p:stCondLst>
                                            <p:cond delay="0"/>
                                          </p:stCondLst>
                                        </p:cTn>
                                        <p:tgtEl>
                                          <p:spTgt spid="736263"/>
                                        </p:tgtEl>
                                        <p:attrNameLst>
                                          <p:attrName>style.visibility</p:attrName>
                                        </p:attrNameLst>
                                      </p:cBhvr>
                                      <p:to>
                                        <p:strVal val="visible"/>
                                      </p:to>
                                    </p:set>
                                    <p:anim calcmode="lin" valueType="num">
                                      <p:cBhvr>
                                        <p:cTn id="15" dur="500" fill="hold"/>
                                        <p:tgtEl>
                                          <p:spTgt spid="736263"/>
                                        </p:tgtEl>
                                        <p:attrNameLst>
                                          <p:attrName>ppt_w</p:attrName>
                                        </p:attrNameLst>
                                      </p:cBhvr>
                                      <p:tavLst>
                                        <p:tav tm="0" fmla="#ppt_w*sin(2.5*pi*$)">
                                          <p:val>
                                            <p:fltVal val="0"/>
                                          </p:val>
                                        </p:tav>
                                        <p:tav tm="100000">
                                          <p:val>
                                            <p:fltVal val="1"/>
                                          </p:val>
                                        </p:tav>
                                      </p:tavLst>
                                    </p:anim>
                                    <p:anim calcmode="lin" valueType="num">
                                      <p:cBhvr>
                                        <p:cTn id="16" dur="500" fill="hold"/>
                                        <p:tgtEl>
                                          <p:spTgt spid="736263"/>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736262"/>
                                        </p:tgtEl>
                                        <p:attrNameLst>
                                          <p:attrName>style.visibility</p:attrName>
                                        </p:attrNameLst>
                                      </p:cBhvr>
                                      <p:to>
                                        <p:strVal val="visible"/>
                                      </p:to>
                                    </p:set>
                                    <p:anim calcmode="lin" valueType="num">
                                      <p:cBhvr>
                                        <p:cTn id="19" dur="500" fill="hold"/>
                                        <p:tgtEl>
                                          <p:spTgt spid="736262"/>
                                        </p:tgtEl>
                                        <p:attrNameLst>
                                          <p:attrName>ppt_w</p:attrName>
                                        </p:attrNameLst>
                                      </p:cBhvr>
                                      <p:tavLst>
                                        <p:tav tm="0" fmla="#ppt_w*sin(2.5*pi*$)">
                                          <p:val>
                                            <p:fltVal val="0"/>
                                          </p:val>
                                        </p:tav>
                                        <p:tav tm="100000">
                                          <p:val>
                                            <p:fltVal val="1"/>
                                          </p:val>
                                        </p:tav>
                                      </p:tavLst>
                                    </p:anim>
                                    <p:anim calcmode="lin" valueType="num">
                                      <p:cBhvr>
                                        <p:cTn id="20" dur="500" fill="hold"/>
                                        <p:tgtEl>
                                          <p:spTgt spid="736262"/>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1500"/>
                            </p:stCondLst>
                            <p:childTnLst>
                              <p:par>
                                <p:cTn id="22" presetID="50" presetClass="entr" presetSubtype="0" decel="100000" fill="hold" grpId="0" nodeType="afterEffect">
                                  <p:stCondLst>
                                    <p:cond delay="0"/>
                                  </p:stCondLst>
                                  <p:childTnLst>
                                    <p:set>
                                      <p:cBhvr>
                                        <p:cTn id="23" dur="1" fill="hold">
                                          <p:stCondLst>
                                            <p:cond delay="0"/>
                                          </p:stCondLst>
                                        </p:cTn>
                                        <p:tgtEl>
                                          <p:spTgt spid="736276"/>
                                        </p:tgtEl>
                                        <p:attrNameLst>
                                          <p:attrName>style.visibility</p:attrName>
                                        </p:attrNameLst>
                                      </p:cBhvr>
                                      <p:to>
                                        <p:strVal val="visible"/>
                                      </p:to>
                                    </p:set>
                                    <p:anim calcmode="lin" valueType="num">
                                      <p:cBhvr>
                                        <p:cTn id="24" dur="1000" fill="hold"/>
                                        <p:tgtEl>
                                          <p:spTgt spid="736276"/>
                                        </p:tgtEl>
                                        <p:attrNameLst>
                                          <p:attrName>ppt_w</p:attrName>
                                        </p:attrNameLst>
                                      </p:cBhvr>
                                      <p:tavLst>
                                        <p:tav tm="0">
                                          <p:val>
                                            <p:strVal val="#ppt_w+.3"/>
                                          </p:val>
                                        </p:tav>
                                        <p:tav tm="100000">
                                          <p:val>
                                            <p:strVal val="#ppt_w"/>
                                          </p:val>
                                        </p:tav>
                                      </p:tavLst>
                                    </p:anim>
                                    <p:anim calcmode="lin" valueType="num">
                                      <p:cBhvr>
                                        <p:cTn id="25" dur="1000" fill="hold"/>
                                        <p:tgtEl>
                                          <p:spTgt spid="736276"/>
                                        </p:tgtEl>
                                        <p:attrNameLst>
                                          <p:attrName>ppt_h</p:attrName>
                                        </p:attrNameLst>
                                      </p:cBhvr>
                                      <p:tavLst>
                                        <p:tav tm="0">
                                          <p:val>
                                            <p:strVal val="#ppt_h"/>
                                          </p:val>
                                        </p:tav>
                                        <p:tav tm="100000">
                                          <p:val>
                                            <p:strVal val="#ppt_h"/>
                                          </p:val>
                                        </p:tav>
                                      </p:tavLst>
                                    </p:anim>
                                    <p:animEffect transition="in" filter="fade">
                                      <p:cBhvr>
                                        <p:cTn id="26" dur="1000"/>
                                        <p:tgtEl>
                                          <p:spTgt spid="736276"/>
                                        </p:tgtEl>
                                      </p:cBhvr>
                                    </p:animEffect>
                                  </p:childTnLst>
                                </p:cTn>
                              </p:par>
                            </p:childTnLst>
                          </p:cTn>
                        </p:par>
                        <p:par>
                          <p:cTn id="27" fill="hold" nodeType="afterGroup">
                            <p:stCondLst>
                              <p:cond delay="2500"/>
                            </p:stCondLst>
                            <p:childTnLst>
                              <p:par>
                                <p:cTn id="28" presetID="18" presetClass="entr" presetSubtype="12" fill="hold" grpId="0" nodeType="afterEffect">
                                  <p:stCondLst>
                                    <p:cond delay="0"/>
                                  </p:stCondLst>
                                  <p:childTnLst>
                                    <p:set>
                                      <p:cBhvr>
                                        <p:cTn id="29" dur="1" fill="hold">
                                          <p:stCondLst>
                                            <p:cond delay="0"/>
                                          </p:stCondLst>
                                        </p:cTn>
                                        <p:tgtEl>
                                          <p:spTgt spid="736277"/>
                                        </p:tgtEl>
                                        <p:attrNameLst>
                                          <p:attrName>style.visibility</p:attrName>
                                        </p:attrNameLst>
                                      </p:cBhvr>
                                      <p:to>
                                        <p:strVal val="visible"/>
                                      </p:to>
                                    </p:set>
                                    <p:animEffect transition="in" filter="strips(downLeft)">
                                      <p:cBhvr>
                                        <p:cTn id="30" dur="500"/>
                                        <p:tgtEl>
                                          <p:spTgt spid="73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8" grpId="0" animBg="1"/>
      <p:bldP spid="736262" grpId="0" animBg="1"/>
      <p:bldP spid="736263" grpId="0" animBg="1"/>
      <p:bldP spid="736276" grpId="0" animBg="1"/>
      <p:bldP spid="73627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52" name="Oval 28"/>
          <p:cNvSpPr>
            <a:spLocks noChangeArrowheads="1"/>
          </p:cNvSpPr>
          <p:nvPr/>
        </p:nvSpPr>
        <p:spPr bwMode="auto">
          <a:xfrm>
            <a:off x="2006600" y="2857500"/>
            <a:ext cx="1524000" cy="914400"/>
          </a:xfrm>
          <a:prstGeom prst="ellipse">
            <a:avLst/>
          </a:prstGeom>
          <a:solidFill>
            <a:srgbClr val="00CC66">
              <a:alpha val="79999"/>
            </a:srgbClr>
          </a:solidFill>
          <a:ln w="9525">
            <a:solidFill>
              <a:schemeClr val="tx1"/>
            </a:solidFill>
            <a:round/>
            <a:headEnd/>
            <a:tailEnd/>
          </a:ln>
        </p:spPr>
        <p:txBody>
          <a:bodyPr wrap="none" anchor="ctr" anchorCtr="1"/>
          <a:lstStyle/>
          <a:p>
            <a:pPr algn="ctr"/>
            <a:r>
              <a:rPr lang="id-ID" sz="2400" b="1"/>
              <a:t>Pemilu</a:t>
            </a:r>
          </a:p>
        </p:txBody>
      </p:sp>
      <p:sp>
        <p:nvSpPr>
          <p:cNvPr id="897026" name="Rectangle 2"/>
          <p:cNvSpPr>
            <a:spLocks noChangeArrowheads="1"/>
          </p:cNvSpPr>
          <p:nvPr/>
        </p:nvSpPr>
        <p:spPr bwMode="auto">
          <a:xfrm>
            <a:off x="4343400" y="2616200"/>
            <a:ext cx="2590800" cy="1574800"/>
          </a:xfrm>
          <a:prstGeom prst="rect">
            <a:avLst/>
          </a:prstGeom>
          <a:solidFill>
            <a:srgbClr val="FF3300"/>
          </a:solidFill>
          <a:ln w="9525">
            <a:solidFill>
              <a:schemeClr val="tx1"/>
            </a:solidFill>
            <a:miter lim="800000"/>
            <a:headEnd/>
            <a:tailEnd/>
          </a:ln>
        </p:spPr>
        <p:txBody>
          <a:bodyPr lIns="36000" tIns="36000" rIns="36000" bIns="36000"/>
          <a:lstStyle/>
          <a:p>
            <a:pPr algn="ctr"/>
            <a:r>
              <a:rPr lang="id-ID" sz="1400" b="1">
                <a:solidFill>
                  <a:srgbClr val="FFFFFF"/>
                </a:solidFill>
              </a:rPr>
              <a:t>mendapatkan suara &gt;50% jumlah suara dalam pemilu dengan sedikitnya 20% di setiap provinsi yang tersebar di lebih dari 1/2 jumlah provinsi</a:t>
            </a:r>
          </a:p>
          <a:p>
            <a:pPr algn="ctr"/>
            <a:r>
              <a:rPr lang="id-ID" sz="1300">
                <a:solidFill>
                  <a:srgbClr val="FFFFFF"/>
                </a:solidFill>
              </a:rPr>
              <a:t>[Pasal 6A (3)***]</a:t>
            </a:r>
          </a:p>
        </p:txBody>
      </p:sp>
      <p:sp>
        <p:nvSpPr>
          <p:cNvPr id="897028" name="Rectangle 4"/>
          <p:cNvSpPr>
            <a:spLocks noChangeArrowheads="1"/>
          </p:cNvSpPr>
          <p:nvPr/>
        </p:nvSpPr>
        <p:spPr bwMode="auto">
          <a:xfrm>
            <a:off x="7377113" y="2819400"/>
            <a:ext cx="1476375" cy="990600"/>
          </a:xfrm>
          <a:prstGeom prst="rect">
            <a:avLst/>
          </a:prstGeom>
          <a:solidFill>
            <a:srgbClr val="0066FF"/>
          </a:solidFill>
          <a:ln w="28575">
            <a:solidFill>
              <a:schemeClr val="tx1"/>
            </a:solidFill>
            <a:miter lim="800000"/>
            <a:headEnd/>
            <a:tailEnd/>
          </a:ln>
        </p:spPr>
        <p:txBody>
          <a:bodyPr lIns="0" tIns="0" rIns="0" bIns="0" anchor="ctr" anchorCtr="1"/>
          <a:lstStyle/>
          <a:p>
            <a:pPr algn="ctr"/>
            <a:r>
              <a:rPr lang="id-ID" sz="1800" b="1">
                <a:solidFill>
                  <a:srgbClr val="FFFFFF"/>
                </a:solidFill>
              </a:rPr>
              <a:t>Presiden</a:t>
            </a:r>
          </a:p>
          <a:p>
            <a:pPr algn="ctr"/>
            <a:r>
              <a:rPr lang="id-ID" sz="1800" b="1">
                <a:solidFill>
                  <a:srgbClr val="FFFFFF"/>
                </a:solidFill>
              </a:rPr>
              <a:t>dan</a:t>
            </a:r>
          </a:p>
          <a:p>
            <a:pPr algn="ctr"/>
            <a:r>
              <a:rPr lang="id-ID" sz="1800" b="1">
                <a:solidFill>
                  <a:srgbClr val="FFFFFF"/>
                </a:solidFill>
              </a:rPr>
              <a:t>Wapres</a:t>
            </a:r>
          </a:p>
        </p:txBody>
      </p:sp>
      <p:sp>
        <p:nvSpPr>
          <p:cNvPr id="897029" name="Line 5"/>
          <p:cNvSpPr>
            <a:spLocks noChangeShapeType="1"/>
          </p:cNvSpPr>
          <p:nvPr/>
        </p:nvSpPr>
        <p:spPr bwMode="auto">
          <a:xfrm flipH="1">
            <a:off x="2767013" y="3759200"/>
            <a:ext cx="4762" cy="609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7030" name="Freeform 6"/>
          <p:cNvSpPr>
            <a:spLocks/>
          </p:cNvSpPr>
          <p:nvPr/>
        </p:nvSpPr>
        <p:spPr bwMode="auto">
          <a:xfrm>
            <a:off x="7543800" y="3810000"/>
            <a:ext cx="609600" cy="1879600"/>
          </a:xfrm>
          <a:custGeom>
            <a:avLst/>
            <a:gdLst>
              <a:gd name="T0" fmla="*/ 0 w 336"/>
              <a:gd name="T1" fmla="*/ 2147483646 h 672"/>
              <a:gd name="T2" fmla="*/ 2147483646 w 336"/>
              <a:gd name="T3" fmla="*/ 2147483646 h 672"/>
              <a:gd name="T4" fmla="*/ 2147483646 w 336"/>
              <a:gd name="T5" fmla="*/ 0 h 672"/>
              <a:gd name="T6" fmla="*/ 0 60000 65536"/>
              <a:gd name="T7" fmla="*/ 0 60000 65536"/>
              <a:gd name="T8" fmla="*/ 0 60000 65536"/>
            </a:gdLst>
            <a:ahLst/>
            <a:cxnLst>
              <a:cxn ang="T6">
                <a:pos x="T0" y="T1"/>
              </a:cxn>
              <a:cxn ang="T7">
                <a:pos x="T2" y="T3"/>
              </a:cxn>
              <a:cxn ang="T8">
                <a:pos x="T4" y="T5"/>
              </a:cxn>
            </a:cxnLst>
            <a:rect l="0" t="0" r="r" b="b"/>
            <a:pathLst>
              <a:path w="336" h="672">
                <a:moveTo>
                  <a:pt x="0" y="672"/>
                </a:moveTo>
                <a:lnTo>
                  <a:pt x="336" y="672"/>
                </a:lnTo>
                <a:lnTo>
                  <a:pt x="336" y="0"/>
                </a:lnTo>
              </a:path>
            </a:pathLst>
          </a:custGeom>
          <a:noFill/>
          <a:ln w="2857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1703" name="Text Box 7"/>
          <p:cNvSpPr txBox="1">
            <a:spLocks noChangeArrowheads="1"/>
          </p:cNvSpPr>
          <p:nvPr/>
        </p:nvSpPr>
        <p:spPr bwMode="auto">
          <a:xfrm>
            <a:off x="76200" y="-38100"/>
            <a:ext cx="8991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600" b="1">
              <a:solidFill>
                <a:srgbClr val="000000"/>
              </a:solidFill>
              <a:latin typeface="Tahoma" charset="0"/>
              <a:ea typeface="MS PGothic" charset="0"/>
            </a:endParaRPr>
          </a:p>
          <a:p>
            <a:pPr algn="ctr"/>
            <a:r>
              <a:rPr lang="id-ID" sz="2200" b="1">
                <a:solidFill>
                  <a:srgbClr val="000000"/>
                </a:solidFill>
                <a:latin typeface="Tahoma" charset="0"/>
                <a:ea typeface="MS PGothic" charset="0"/>
              </a:rPr>
              <a:t>PEMILIHAN PRESIDEN DAN WAKIL PRESIDEN</a:t>
            </a:r>
          </a:p>
        </p:txBody>
      </p:sp>
      <p:sp>
        <p:nvSpPr>
          <p:cNvPr id="897032" name="Line 8"/>
          <p:cNvSpPr>
            <a:spLocks noChangeShapeType="1"/>
          </p:cNvSpPr>
          <p:nvPr/>
        </p:nvSpPr>
        <p:spPr bwMode="auto">
          <a:xfrm>
            <a:off x="6934200" y="3314700"/>
            <a:ext cx="4572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7035" name="Line 11"/>
          <p:cNvSpPr>
            <a:spLocks noChangeShapeType="1"/>
          </p:cNvSpPr>
          <p:nvPr/>
        </p:nvSpPr>
        <p:spPr bwMode="auto">
          <a:xfrm>
            <a:off x="2770188" y="23876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97037" name="AutoShape 13"/>
          <p:cNvSpPr>
            <a:spLocks noChangeArrowheads="1"/>
          </p:cNvSpPr>
          <p:nvPr/>
        </p:nvSpPr>
        <p:spPr bwMode="auto">
          <a:xfrm>
            <a:off x="282575" y="668338"/>
            <a:ext cx="4973638" cy="1706562"/>
          </a:xfrm>
          <a:prstGeom prst="roundRect">
            <a:avLst>
              <a:gd name="adj" fmla="val 16667"/>
            </a:avLst>
          </a:prstGeom>
          <a:solidFill>
            <a:srgbClr val="FFFF00">
              <a:alpha val="39999"/>
            </a:srgbClr>
          </a:solidFill>
          <a:ln w="9525">
            <a:solidFill>
              <a:schemeClr val="tx1"/>
            </a:solidFill>
            <a:round/>
            <a:headEnd/>
            <a:tailEnd/>
          </a:ln>
        </p:spPr>
        <p:txBody>
          <a:bodyPr>
            <a:spAutoFit/>
          </a:bodyPr>
          <a:lstStyle/>
          <a:p>
            <a:pPr algn="ctr"/>
            <a:r>
              <a:rPr lang="id-ID" sz="1400" b="1"/>
              <a:t>Presiden dan Wakil Presiden dipilih dalam satu pasangan secara langsung oleh rakyat</a:t>
            </a:r>
          </a:p>
          <a:p>
            <a:pPr algn="ctr"/>
            <a:r>
              <a:rPr lang="id-ID" sz="1300"/>
              <a:t>[Pasal 6A (1)***] </a:t>
            </a:r>
            <a:endParaRPr lang="en-US" sz="1300"/>
          </a:p>
          <a:p>
            <a:pPr algn="ctr"/>
            <a:endParaRPr lang="en-US" sz="1300"/>
          </a:p>
          <a:p>
            <a:pPr algn="ctr"/>
            <a:r>
              <a:rPr lang="id-ID" sz="1400" b="1"/>
              <a:t>diusulkan partai politik atau gabungan partai politik peserta pemilu sebelum pelaksanaan pemilu</a:t>
            </a:r>
          </a:p>
          <a:p>
            <a:pPr algn="ctr"/>
            <a:r>
              <a:rPr lang="id-ID" sz="1300"/>
              <a:t>[Pasal 6A (2) ***]</a:t>
            </a:r>
          </a:p>
        </p:txBody>
      </p:sp>
      <p:sp>
        <p:nvSpPr>
          <p:cNvPr id="541707" name="Text Box 24"/>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8BCBE76A-386A-45AC-979A-6A5606AB674C}" type="slidenum">
              <a:rPr lang="id-ID" sz="2000" smtClean="0">
                <a:solidFill>
                  <a:srgbClr val="000000"/>
                </a:solidFill>
                <a:latin typeface="Arial Rounded MT Bold" charset="0"/>
                <a:ea typeface="MS PGothic" charset="0"/>
              </a:rPr>
              <a:pPr algn="ctr">
                <a:spcBef>
                  <a:spcPct val="50000"/>
                </a:spcBef>
              </a:pPr>
              <a:t>55</a:t>
            </a:fld>
            <a:endParaRPr lang="id-ID" sz="2000" dirty="0">
              <a:solidFill>
                <a:srgbClr val="000000"/>
              </a:solidFill>
              <a:latin typeface="Arial Rounded MT Bold" charset="0"/>
              <a:ea typeface="MS PGothic" charset="0"/>
            </a:endParaRPr>
          </a:p>
        </p:txBody>
      </p:sp>
      <p:sp>
        <p:nvSpPr>
          <p:cNvPr id="897053" name="Line 29"/>
          <p:cNvSpPr>
            <a:spLocks noChangeShapeType="1"/>
          </p:cNvSpPr>
          <p:nvPr/>
        </p:nvSpPr>
        <p:spPr bwMode="auto">
          <a:xfrm>
            <a:off x="3530600" y="3314700"/>
            <a:ext cx="8255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7056" name="Rectangle 32"/>
          <p:cNvSpPr>
            <a:spLocks noChangeArrowheads="1"/>
          </p:cNvSpPr>
          <p:nvPr/>
        </p:nvSpPr>
        <p:spPr bwMode="auto">
          <a:xfrm>
            <a:off x="533400" y="4343400"/>
            <a:ext cx="7162800" cy="2387600"/>
          </a:xfrm>
          <a:prstGeom prst="rect">
            <a:avLst/>
          </a:prstGeom>
          <a:solidFill>
            <a:schemeClr val="accent1">
              <a:alpha val="30196"/>
            </a:schemeClr>
          </a:solidFill>
          <a:ln w="19050">
            <a:solidFill>
              <a:schemeClr val="tx1"/>
            </a:solidFill>
            <a:miter lim="800000"/>
            <a:headEnd/>
            <a:tailEnd/>
          </a:ln>
        </p:spPr>
        <p:txBody>
          <a:bodyPr/>
          <a:lstStyle/>
          <a:p>
            <a:pPr algn="ctr"/>
            <a:r>
              <a:rPr lang="id-ID" sz="1400" b="1"/>
              <a:t>Dalam hal tidak ada pasangan calon </a:t>
            </a:r>
            <a:r>
              <a:rPr lang="en-US" sz="1400" b="1"/>
              <a:t>Presiden dan Wakil Presiden </a:t>
            </a:r>
            <a:r>
              <a:rPr lang="id-ID" sz="1400" b="1"/>
              <a:t>terpilih   </a:t>
            </a:r>
            <a:endParaRPr lang="en-US" sz="1400" b="1"/>
          </a:p>
          <a:p>
            <a:pPr algn="ctr"/>
            <a:endParaRPr lang="en-US" sz="1400" b="1"/>
          </a:p>
          <a:p>
            <a:pPr algn="ctr"/>
            <a:endParaRPr lang="en-US" sz="1400" b="1"/>
          </a:p>
          <a:p>
            <a:pPr algn="ctr"/>
            <a:endParaRPr lang="en-US" sz="1400"/>
          </a:p>
          <a:p>
            <a:pPr algn="ctr"/>
            <a:endParaRPr lang="en-US" sz="1400"/>
          </a:p>
          <a:p>
            <a:pPr algn="ctr"/>
            <a:endParaRPr lang="en-US" sz="1400"/>
          </a:p>
          <a:p>
            <a:pPr algn="ctr"/>
            <a:endParaRPr lang="en-US" sz="1400"/>
          </a:p>
          <a:p>
            <a:pPr algn="ctr"/>
            <a:endParaRPr lang="en-US" sz="1400"/>
          </a:p>
          <a:p>
            <a:pPr algn="r"/>
            <a:endParaRPr lang="id-ID" sz="1400"/>
          </a:p>
          <a:p>
            <a:pPr algn="r"/>
            <a:r>
              <a:rPr lang="id-ID" sz="1400" b="1"/>
              <a:t>[Pasal 6A (4)****]</a:t>
            </a:r>
          </a:p>
          <a:p>
            <a:pPr algn="ctr"/>
            <a:endParaRPr lang="id-ID"/>
          </a:p>
        </p:txBody>
      </p:sp>
      <p:sp>
        <p:nvSpPr>
          <p:cNvPr id="897058" name="Rectangle 34"/>
          <p:cNvSpPr>
            <a:spLocks noChangeArrowheads="1"/>
          </p:cNvSpPr>
          <p:nvPr/>
        </p:nvSpPr>
        <p:spPr bwMode="auto">
          <a:xfrm>
            <a:off x="762000" y="4887913"/>
            <a:ext cx="3048000" cy="739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0000">
                    <a:alpha val="70195"/>
                  </a:srgbClr>
                </a:solidFill>
              </a14:hiddenFill>
            </a:ext>
          </a:extLst>
        </p:spPr>
        <p:txBody>
          <a:bodyPr>
            <a:spAutoFit/>
          </a:bodyPr>
          <a:lstStyle/>
          <a:p>
            <a:pPr algn="ctr"/>
            <a:r>
              <a:rPr lang="en-US" sz="1400" b="1"/>
              <a:t>p</a:t>
            </a:r>
            <a:r>
              <a:rPr lang="id-ID" sz="1400" b="1"/>
              <a:t>asangan calon yang memperoleh suara terbanyak pertama dalam pemilu</a:t>
            </a:r>
          </a:p>
        </p:txBody>
      </p:sp>
      <p:sp>
        <p:nvSpPr>
          <p:cNvPr id="897059" name="Rectangle 35"/>
          <p:cNvSpPr>
            <a:spLocks noChangeArrowheads="1"/>
          </p:cNvSpPr>
          <p:nvPr/>
        </p:nvSpPr>
        <p:spPr bwMode="auto">
          <a:xfrm>
            <a:off x="762000" y="5807075"/>
            <a:ext cx="3048000" cy="739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0000">
                    <a:alpha val="70195"/>
                  </a:srgbClr>
                </a:solidFill>
              </a14:hiddenFill>
            </a:ext>
          </a:extLst>
        </p:spPr>
        <p:txBody>
          <a:bodyPr>
            <a:spAutoFit/>
          </a:bodyPr>
          <a:lstStyle/>
          <a:p>
            <a:pPr algn="ctr"/>
            <a:r>
              <a:rPr lang="en-US" sz="1400" b="1"/>
              <a:t>p</a:t>
            </a:r>
            <a:r>
              <a:rPr lang="id-ID" sz="1400" b="1"/>
              <a:t>asangan calon yang memperoleh suara terbanyak kedua dalam pemilu</a:t>
            </a:r>
          </a:p>
        </p:txBody>
      </p:sp>
      <p:sp>
        <p:nvSpPr>
          <p:cNvPr id="897060" name="Oval 36"/>
          <p:cNvSpPr>
            <a:spLocks noChangeArrowheads="1"/>
          </p:cNvSpPr>
          <p:nvPr/>
        </p:nvSpPr>
        <p:spPr bwMode="auto">
          <a:xfrm>
            <a:off x="4467225" y="5372100"/>
            <a:ext cx="1103313" cy="635000"/>
          </a:xfrm>
          <a:prstGeom prst="ellipse">
            <a:avLst/>
          </a:prstGeom>
          <a:solidFill>
            <a:srgbClr val="00CC66">
              <a:alpha val="79999"/>
            </a:srgbClr>
          </a:solidFill>
          <a:ln w="9525">
            <a:solidFill>
              <a:schemeClr val="tx1"/>
            </a:solidFill>
            <a:round/>
            <a:headEnd/>
            <a:tailEnd/>
          </a:ln>
        </p:spPr>
        <p:txBody>
          <a:bodyPr wrap="none" anchor="ctr" anchorCtr="1"/>
          <a:lstStyle/>
          <a:p>
            <a:pPr algn="ctr"/>
            <a:r>
              <a:rPr lang="en-US" sz="1600" b="1"/>
              <a:t>P</a:t>
            </a:r>
            <a:r>
              <a:rPr lang="id-ID" sz="1600" b="1"/>
              <a:t>emilu</a:t>
            </a:r>
          </a:p>
        </p:txBody>
      </p:sp>
      <p:sp>
        <p:nvSpPr>
          <p:cNvPr id="897061" name="Rectangle 37"/>
          <p:cNvSpPr>
            <a:spLocks noChangeArrowheads="1"/>
          </p:cNvSpPr>
          <p:nvPr/>
        </p:nvSpPr>
        <p:spPr bwMode="auto">
          <a:xfrm>
            <a:off x="5867400" y="5311775"/>
            <a:ext cx="1676400" cy="739775"/>
          </a:xfrm>
          <a:prstGeom prst="rect">
            <a:avLst/>
          </a:prstGeom>
          <a:solidFill>
            <a:srgbClr val="FF3300"/>
          </a:solidFill>
          <a:ln w="9525">
            <a:solidFill>
              <a:schemeClr val="tx1"/>
            </a:solidFill>
            <a:miter lim="800000"/>
            <a:headEnd/>
            <a:tailEnd/>
          </a:ln>
        </p:spPr>
        <p:txBody>
          <a:bodyPr>
            <a:spAutoFit/>
          </a:bodyPr>
          <a:lstStyle/>
          <a:p>
            <a:pPr algn="ctr"/>
            <a:r>
              <a:rPr lang="en-US" sz="1400" b="1">
                <a:solidFill>
                  <a:srgbClr val="FFFFFF"/>
                </a:solidFill>
              </a:rPr>
              <a:t>p</a:t>
            </a:r>
            <a:r>
              <a:rPr lang="id-ID" sz="1400" b="1">
                <a:solidFill>
                  <a:srgbClr val="FFFFFF"/>
                </a:solidFill>
              </a:rPr>
              <a:t>asangan yang memperoleh suara terbanyak</a:t>
            </a:r>
          </a:p>
        </p:txBody>
      </p:sp>
      <p:sp>
        <p:nvSpPr>
          <p:cNvPr id="897062" name="Line 38"/>
          <p:cNvSpPr>
            <a:spLocks noChangeShapeType="1"/>
          </p:cNvSpPr>
          <p:nvPr/>
        </p:nvSpPr>
        <p:spPr bwMode="auto">
          <a:xfrm>
            <a:off x="5562600" y="56896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97063" name="Freeform 39"/>
          <p:cNvSpPr>
            <a:spLocks/>
          </p:cNvSpPr>
          <p:nvPr/>
        </p:nvSpPr>
        <p:spPr bwMode="auto">
          <a:xfrm>
            <a:off x="3810000" y="5218113"/>
            <a:ext cx="1219200" cy="152400"/>
          </a:xfrm>
          <a:custGeom>
            <a:avLst/>
            <a:gdLst>
              <a:gd name="T0" fmla="*/ 0 w 768"/>
              <a:gd name="T1" fmla="*/ 0 h 96"/>
              <a:gd name="T2" fmla="*/ 2147483646 w 768"/>
              <a:gd name="T3" fmla="*/ 0 h 96"/>
              <a:gd name="T4" fmla="*/ 2147483646 w 768"/>
              <a:gd name="T5" fmla="*/ 2147483646 h 96"/>
              <a:gd name="T6" fmla="*/ 0 60000 65536"/>
              <a:gd name="T7" fmla="*/ 0 60000 65536"/>
              <a:gd name="T8" fmla="*/ 0 60000 65536"/>
            </a:gdLst>
            <a:ahLst/>
            <a:cxnLst>
              <a:cxn ang="T6">
                <a:pos x="T0" y="T1"/>
              </a:cxn>
              <a:cxn ang="T7">
                <a:pos x="T2" y="T3"/>
              </a:cxn>
              <a:cxn ang="T8">
                <a:pos x="T4" y="T5"/>
              </a:cxn>
            </a:cxnLst>
            <a:rect l="0" t="0" r="r" b="b"/>
            <a:pathLst>
              <a:path w="768" h="96">
                <a:moveTo>
                  <a:pt x="0" y="0"/>
                </a:moveTo>
                <a:lnTo>
                  <a:pt x="768" y="0"/>
                </a:lnTo>
                <a:lnTo>
                  <a:pt x="768" y="9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97064" name="Freeform 40"/>
          <p:cNvSpPr>
            <a:spLocks/>
          </p:cNvSpPr>
          <p:nvPr/>
        </p:nvSpPr>
        <p:spPr bwMode="auto">
          <a:xfrm flipV="1">
            <a:off x="3810000" y="6013450"/>
            <a:ext cx="1219200" cy="152400"/>
          </a:xfrm>
          <a:custGeom>
            <a:avLst/>
            <a:gdLst>
              <a:gd name="T0" fmla="*/ 0 w 768"/>
              <a:gd name="T1" fmla="*/ 0 h 96"/>
              <a:gd name="T2" fmla="*/ 2147483646 w 768"/>
              <a:gd name="T3" fmla="*/ 0 h 96"/>
              <a:gd name="T4" fmla="*/ 2147483646 w 768"/>
              <a:gd name="T5" fmla="*/ 2147483646 h 96"/>
              <a:gd name="T6" fmla="*/ 0 60000 65536"/>
              <a:gd name="T7" fmla="*/ 0 60000 65536"/>
              <a:gd name="T8" fmla="*/ 0 60000 65536"/>
            </a:gdLst>
            <a:ahLst/>
            <a:cxnLst>
              <a:cxn ang="T6">
                <a:pos x="T0" y="T1"/>
              </a:cxn>
              <a:cxn ang="T7">
                <a:pos x="T2" y="T3"/>
              </a:cxn>
              <a:cxn ang="T8">
                <a:pos x="T4" y="T5"/>
              </a:cxn>
            </a:cxnLst>
            <a:rect l="0" t="0" r="r" b="b"/>
            <a:pathLst>
              <a:path w="768" h="96">
                <a:moveTo>
                  <a:pt x="0" y="0"/>
                </a:moveTo>
                <a:lnTo>
                  <a:pt x="768" y="0"/>
                </a:lnTo>
                <a:lnTo>
                  <a:pt x="768" y="9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Tree>
    <p:extLst>
      <p:ext uri="{BB962C8B-B14F-4D97-AF65-F5344CB8AC3E}">
        <p14:creationId xmlns:p14="http://schemas.microsoft.com/office/powerpoint/2010/main" val="272455947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97037"/>
                                        </p:tgtEl>
                                        <p:attrNameLst>
                                          <p:attrName>style.visibility</p:attrName>
                                        </p:attrNameLst>
                                      </p:cBhvr>
                                      <p:to>
                                        <p:strVal val="visible"/>
                                      </p:to>
                                    </p:set>
                                    <p:anim calcmode="lin" valueType="num">
                                      <p:cBhvr additive="base">
                                        <p:cTn id="7" dur="500" fill="hold"/>
                                        <p:tgtEl>
                                          <p:spTgt spid="897037"/>
                                        </p:tgtEl>
                                        <p:attrNameLst>
                                          <p:attrName>ppt_x</p:attrName>
                                        </p:attrNameLst>
                                      </p:cBhvr>
                                      <p:tavLst>
                                        <p:tav tm="0">
                                          <p:val>
                                            <p:strVal val="#ppt_x"/>
                                          </p:val>
                                        </p:tav>
                                        <p:tav tm="100000">
                                          <p:val>
                                            <p:strVal val="#ppt_x"/>
                                          </p:val>
                                        </p:tav>
                                      </p:tavLst>
                                    </p:anim>
                                    <p:anim calcmode="lin" valueType="num">
                                      <p:cBhvr additive="base">
                                        <p:cTn id="8" dur="500" fill="hold"/>
                                        <p:tgtEl>
                                          <p:spTgt spid="89703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897035"/>
                                        </p:tgtEl>
                                        <p:attrNameLst>
                                          <p:attrName>style.visibility</p:attrName>
                                        </p:attrNameLst>
                                      </p:cBhvr>
                                      <p:to>
                                        <p:strVal val="visible"/>
                                      </p:to>
                                    </p:set>
                                    <p:animEffect transition="in" filter="strips(downRight)">
                                      <p:cBhvr>
                                        <p:cTn id="12" dur="500"/>
                                        <p:tgtEl>
                                          <p:spTgt spid="897035"/>
                                        </p:tgtEl>
                                      </p:cBhvr>
                                    </p:animEffect>
                                  </p:childTnLst>
                                </p:cTn>
                              </p:par>
                            </p:childTnLst>
                          </p:cTn>
                        </p:par>
                        <p:par>
                          <p:cTn id="13" fill="hold" nodeType="afterGroup">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897052"/>
                                        </p:tgtEl>
                                        <p:attrNameLst>
                                          <p:attrName>style.visibility</p:attrName>
                                        </p:attrNameLst>
                                      </p:cBhvr>
                                      <p:to>
                                        <p:strVal val="visible"/>
                                      </p:to>
                                    </p:set>
                                    <p:anim calcmode="lin" valueType="num">
                                      <p:cBhvr>
                                        <p:cTn id="16" dur="500" fill="hold"/>
                                        <p:tgtEl>
                                          <p:spTgt spid="897052"/>
                                        </p:tgtEl>
                                        <p:attrNameLst>
                                          <p:attrName>ppt_w</p:attrName>
                                        </p:attrNameLst>
                                      </p:cBhvr>
                                      <p:tavLst>
                                        <p:tav tm="0">
                                          <p:val>
                                            <p:fltVal val="0"/>
                                          </p:val>
                                        </p:tav>
                                        <p:tav tm="100000">
                                          <p:val>
                                            <p:strVal val="#ppt_w"/>
                                          </p:val>
                                        </p:tav>
                                      </p:tavLst>
                                    </p:anim>
                                    <p:anim calcmode="lin" valueType="num">
                                      <p:cBhvr>
                                        <p:cTn id="17" dur="500" fill="hold"/>
                                        <p:tgtEl>
                                          <p:spTgt spid="897052"/>
                                        </p:tgtEl>
                                        <p:attrNameLst>
                                          <p:attrName>ppt_h</p:attrName>
                                        </p:attrNameLst>
                                      </p:cBhvr>
                                      <p:tavLst>
                                        <p:tav tm="0">
                                          <p:val>
                                            <p:fltVal val="0"/>
                                          </p:val>
                                        </p:tav>
                                        <p:tav tm="100000">
                                          <p:val>
                                            <p:strVal val="#ppt_h"/>
                                          </p:val>
                                        </p:tav>
                                      </p:tavLst>
                                    </p:anim>
                                    <p:anim calcmode="lin" valueType="num">
                                      <p:cBhvr>
                                        <p:cTn id="18" dur="500" fill="hold"/>
                                        <p:tgtEl>
                                          <p:spTgt spid="897052"/>
                                        </p:tgtEl>
                                        <p:attrNameLst>
                                          <p:attrName>style.rotation</p:attrName>
                                        </p:attrNameLst>
                                      </p:cBhvr>
                                      <p:tavLst>
                                        <p:tav tm="0">
                                          <p:val>
                                            <p:fltVal val="360"/>
                                          </p:val>
                                        </p:tav>
                                        <p:tav tm="100000">
                                          <p:val>
                                            <p:fltVal val="0"/>
                                          </p:val>
                                        </p:tav>
                                      </p:tavLst>
                                    </p:anim>
                                    <p:animEffect transition="in" filter="fade">
                                      <p:cBhvr>
                                        <p:cTn id="19" dur="500"/>
                                        <p:tgtEl>
                                          <p:spTgt spid="897052"/>
                                        </p:tgtEl>
                                      </p:cBhvr>
                                    </p:animEffect>
                                  </p:childTnLst>
                                </p:cTn>
                              </p:par>
                            </p:childTnLst>
                          </p:cTn>
                        </p:par>
                        <p:par>
                          <p:cTn id="20" fill="hold" nodeType="afterGroup">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97053"/>
                                        </p:tgtEl>
                                        <p:attrNameLst>
                                          <p:attrName>style.visibility</p:attrName>
                                        </p:attrNameLst>
                                      </p:cBhvr>
                                      <p:to>
                                        <p:strVal val="visible"/>
                                      </p:to>
                                    </p:set>
                                    <p:animEffect transition="in" filter="strips(downRight)">
                                      <p:cBhvr>
                                        <p:cTn id="23" dur="500"/>
                                        <p:tgtEl>
                                          <p:spTgt spid="897053"/>
                                        </p:tgtEl>
                                      </p:cBhvr>
                                    </p:animEffect>
                                  </p:childTnLst>
                                </p:cTn>
                              </p:par>
                            </p:childTnLst>
                          </p:cTn>
                        </p:par>
                        <p:par>
                          <p:cTn id="24" fill="hold" nodeType="afterGroup">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897026"/>
                                        </p:tgtEl>
                                        <p:attrNameLst>
                                          <p:attrName>style.visibility</p:attrName>
                                        </p:attrNameLst>
                                      </p:cBhvr>
                                      <p:to>
                                        <p:strVal val="visible"/>
                                      </p:to>
                                    </p:set>
                                    <p:animEffect transition="in" filter="dissolve">
                                      <p:cBhvr>
                                        <p:cTn id="27" dur="500"/>
                                        <p:tgtEl>
                                          <p:spTgt spid="897026"/>
                                        </p:tgtEl>
                                      </p:cBhvr>
                                    </p:animEffect>
                                  </p:childTnLst>
                                </p:cTn>
                              </p:par>
                            </p:childTnLst>
                          </p:cTn>
                        </p:par>
                        <p:par>
                          <p:cTn id="28" fill="hold" nodeType="afterGroup">
                            <p:stCondLst>
                              <p:cond delay="2500"/>
                            </p:stCondLst>
                            <p:childTnLst>
                              <p:par>
                                <p:cTn id="29" presetID="18" presetClass="entr" presetSubtype="6" fill="hold" grpId="0" nodeType="afterEffect">
                                  <p:stCondLst>
                                    <p:cond delay="0"/>
                                  </p:stCondLst>
                                  <p:childTnLst>
                                    <p:set>
                                      <p:cBhvr>
                                        <p:cTn id="30" dur="1" fill="hold">
                                          <p:stCondLst>
                                            <p:cond delay="0"/>
                                          </p:stCondLst>
                                        </p:cTn>
                                        <p:tgtEl>
                                          <p:spTgt spid="897032"/>
                                        </p:tgtEl>
                                        <p:attrNameLst>
                                          <p:attrName>style.visibility</p:attrName>
                                        </p:attrNameLst>
                                      </p:cBhvr>
                                      <p:to>
                                        <p:strVal val="visible"/>
                                      </p:to>
                                    </p:set>
                                    <p:animEffect transition="in" filter="strips(downRight)">
                                      <p:cBhvr>
                                        <p:cTn id="31" dur="500"/>
                                        <p:tgtEl>
                                          <p:spTgt spid="897032"/>
                                        </p:tgtEl>
                                      </p:cBhvr>
                                    </p:animEffect>
                                  </p:childTnLst>
                                </p:cTn>
                              </p:par>
                            </p:childTnLst>
                          </p:cTn>
                        </p:par>
                        <p:par>
                          <p:cTn id="32" fill="hold" nodeType="afterGroup">
                            <p:stCondLst>
                              <p:cond delay="3000"/>
                            </p:stCondLst>
                            <p:childTnLst>
                              <p:par>
                                <p:cTn id="33" presetID="38" presetClass="entr" presetSubtype="0" accel="50000" fill="hold" grpId="0" nodeType="afterEffect">
                                  <p:stCondLst>
                                    <p:cond delay="0"/>
                                  </p:stCondLst>
                                  <p:childTnLst>
                                    <p:set>
                                      <p:cBhvr>
                                        <p:cTn id="34" dur="1" fill="hold">
                                          <p:stCondLst>
                                            <p:cond delay="0"/>
                                          </p:stCondLst>
                                        </p:cTn>
                                        <p:tgtEl>
                                          <p:spTgt spid="897028"/>
                                        </p:tgtEl>
                                        <p:attrNameLst>
                                          <p:attrName>style.visibility</p:attrName>
                                        </p:attrNameLst>
                                      </p:cBhvr>
                                      <p:to>
                                        <p:strVal val="visible"/>
                                      </p:to>
                                    </p:set>
                                    <p:set>
                                      <p:cBhvr>
                                        <p:cTn id="35" dur="455" fill="hold">
                                          <p:stCondLst>
                                            <p:cond delay="0"/>
                                          </p:stCondLst>
                                        </p:cTn>
                                        <p:tgtEl>
                                          <p:spTgt spid="897028"/>
                                        </p:tgtEl>
                                        <p:attrNameLst>
                                          <p:attrName>style.rotation</p:attrName>
                                        </p:attrNameLst>
                                      </p:cBhvr>
                                      <p:to>
                                        <p:strVal val="-45.0"/>
                                      </p:to>
                                    </p:set>
                                    <p:anim calcmode="lin" valueType="num">
                                      <p:cBhvr>
                                        <p:cTn id="36" dur="455" fill="hold">
                                          <p:stCondLst>
                                            <p:cond delay="455"/>
                                          </p:stCondLst>
                                        </p:cTn>
                                        <p:tgtEl>
                                          <p:spTgt spid="897028"/>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897028"/>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897028"/>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897028"/>
                                        </p:tgtEl>
                                        <p:attrNameLst>
                                          <p:attrName>ppt_y</p:attrName>
                                        </p:attrNameLst>
                                      </p:cBhvr>
                                      <p:tavLst>
                                        <p:tav tm="0">
                                          <p:val>
                                            <p:strVal val="#ppt_y-(0.354*#ppt_w-0.172*#ppt_h)"/>
                                          </p:val>
                                        </p:tav>
                                        <p:tav tm="100000">
                                          <p:val>
                                            <p:strVal val="#ppt_y"/>
                                          </p:val>
                                        </p:tav>
                                      </p:tavLst>
                                    </p:anim>
                                  </p:childTnLst>
                                </p:cTn>
                              </p:par>
                            </p:childTnLst>
                          </p:cTn>
                        </p:par>
                        <p:par>
                          <p:cTn id="40" fill="hold" nodeType="afterGroup">
                            <p:stCondLst>
                              <p:cond delay="4000"/>
                            </p:stCondLst>
                            <p:childTnLst>
                              <p:par>
                                <p:cTn id="41" presetID="18" presetClass="entr" presetSubtype="6" fill="hold" grpId="0" nodeType="afterEffect">
                                  <p:stCondLst>
                                    <p:cond delay="0"/>
                                  </p:stCondLst>
                                  <p:childTnLst>
                                    <p:set>
                                      <p:cBhvr>
                                        <p:cTn id="42" dur="1" fill="hold">
                                          <p:stCondLst>
                                            <p:cond delay="0"/>
                                          </p:stCondLst>
                                        </p:cTn>
                                        <p:tgtEl>
                                          <p:spTgt spid="897029"/>
                                        </p:tgtEl>
                                        <p:attrNameLst>
                                          <p:attrName>style.visibility</p:attrName>
                                        </p:attrNameLst>
                                      </p:cBhvr>
                                      <p:to>
                                        <p:strVal val="visible"/>
                                      </p:to>
                                    </p:set>
                                    <p:animEffect transition="in" filter="strips(downRight)">
                                      <p:cBhvr>
                                        <p:cTn id="43" dur="500"/>
                                        <p:tgtEl>
                                          <p:spTgt spid="897029"/>
                                        </p:tgtEl>
                                      </p:cBhvr>
                                    </p:animEffect>
                                  </p:childTnLst>
                                </p:cTn>
                              </p:par>
                            </p:childTnLst>
                          </p:cTn>
                        </p:par>
                        <p:par>
                          <p:cTn id="44" fill="hold" nodeType="afterGroup">
                            <p:stCondLst>
                              <p:cond delay="4500"/>
                            </p:stCondLst>
                            <p:childTnLst>
                              <p:par>
                                <p:cTn id="45" presetID="12" presetClass="entr" presetSubtype="4" fill="hold" grpId="0" nodeType="afterEffect">
                                  <p:stCondLst>
                                    <p:cond delay="0"/>
                                  </p:stCondLst>
                                  <p:childTnLst>
                                    <p:set>
                                      <p:cBhvr>
                                        <p:cTn id="46" dur="1" fill="hold">
                                          <p:stCondLst>
                                            <p:cond delay="0"/>
                                          </p:stCondLst>
                                        </p:cTn>
                                        <p:tgtEl>
                                          <p:spTgt spid="897056"/>
                                        </p:tgtEl>
                                        <p:attrNameLst>
                                          <p:attrName>style.visibility</p:attrName>
                                        </p:attrNameLst>
                                      </p:cBhvr>
                                      <p:to>
                                        <p:strVal val="visible"/>
                                      </p:to>
                                    </p:set>
                                    <p:animEffect transition="in" filter="slide(fromBottom)">
                                      <p:cBhvr>
                                        <p:cTn id="47" dur="500"/>
                                        <p:tgtEl>
                                          <p:spTgt spid="897056"/>
                                        </p:tgtEl>
                                      </p:cBhvr>
                                    </p:animEffect>
                                  </p:childTnLst>
                                </p:cTn>
                              </p:par>
                            </p:childTnLst>
                          </p:cTn>
                        </p:par>
                        <p:par>
                          <p:cTn id="48" fill="hold" nodeType="afterGroup">
                            <p:stCondLst>
                              <p:cond delay="5000"/>
                            </p:stCondLst>
                            <p:childTnLst>
                              <p:par>
                                <p:cTn id="49" presetID="23" presetClass="entr" presetSubtype="16" fill="hold" grpId="0" nodeType="afterEffect">
                                  <p:stCondLst>
                                    <p:cond delay="0"/>
                                  </p:stCondLst>
                                  <p:childTnLst>
                                    <p:set>
                                      <p:cBhvr>
                                        <p:cTn id="50" dur="1" fill="hold">
                                          <p:stCondLst>
                                            <p:cond delay="0"/>
                                          </p:stCondLst>
                                        </p:cTn>
                                        <p:tgtEl>
                                          <p:spTgt spid="897058"/>
                                        </p:tgtEl>
                                        <p:attrNameLst>
                                          <p:attrName>style.visibility</p:attrName>
                                        </p:attrNameLst>
                                      </p:cBhvr>
                                      <p:to>
                                        <p:strVal val="visible"/>
                                      </p:to>
                                    </p:set>
                                    <p:anim calcmode="lin" valueType="num">
                                      <p:cBhvr>
                                        <p:cTn id="51" dur="500" fill="hold"/>
                                        <p:tgtEl>
                                          <p:spTgt spid="897058"/>
                                        </p:tgtEl>
                                        <p:attrNameLst>
                                          <p:attrName>ppt_w</p:attrName>
                                        </p:attrNameLst>
                                      </p:cBhvr>
                                      <p:tavLst>
                                        <p:tav tm="0">
                                          <p:val>
                                            <p:fltVal val="0"/>
                                          </p:val>
                                        </p:tav>
                                        <p:tav tm="100000">
                                          <p:val>
                                            <p:strVal val="#ppt_w"/>
                                          </p:val>
                                        </p:tav>
                                      </p:tavLst>
                                    </p:anim>
                                    <p:anim calcmode="lin" valueType="num">
                                      <p:cBhvr>
                                        <p:cTn id="52" dur="500" fill="hold"/>
                                        <p:tgtEl>
                                          <p:spTgt spid="897058"/>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897059"/>
                                        </p:tgtEl>
                                        <p:attrNameLst>
                                          <p:attrName>style.visibility</p:attrName>
                                        </p:attrNameLst>
                                      </p:cBhvr>
                                      <p:to>
                                        <p:strVal val="visible"/>
                                      </p:to>
                                    </p:set>
                                    <p:anim calcmode="lin" valueType="num">
                                      <p:cBhvr>
                                        <p:cTn id="55" dur="500" fill="hold"/>
                                        <p:tgtEl>
                                          <p:spTgt spid="897059"/>
                                        </p:tgtEl>
                                        <p:attrNameLst>
                                          <p:attrName>ppt_w</p:attrName>
                                        </p:attrNameLst>
                                      </p:cBhvr>
                                      <p:tavLst>
                                        <p:tav tm="0">
                                          <p:val>
                                            <p:fltVal val="0"/>
                                          </p:val>
                                        </p:tav>
                                        <p:tav tm="100000">
                                          <p:val>
                                            <p:strVal val="#ppt_w"/>
                                          </p:val>
                                        </p:tav>
                                      </p:tavLst>
                                    </p:anim>
                                    <p:anim calcmode="lin" valueType="num">
                                      <p:cBhvr>
                                        <p:cTn id="56" dur="500" fill="hold"/>
                                        <p:tgtEl>
                                          <p:spTgt spid="897059"/>
                                        </p:tgtEl>
                                        <p:attrNameLst>
                                          <p:attrName>ppt_h</p:attrName>
                                        </p:attrNameLst>
                                      </p:cBhvr>
                                      <p:tavLst>
                                        <p:tav tm="0">
                                          <p:val>
                                            <p:fltVal val="0"/>
                                          </p:val>
                                        </p:tav>
                                        <p:tav tm="100000">
                                          <p:val>
                                            <p:strVal val="#ppt_h"/>
                                          </p:val>
                                        </p:tav>
                                      </p:tavLst>
                                    </p:anim>
                                  </p:childTnLst>
                                </p:cTn>
                              </p:par>
                            </p:childTnLst>
                          </p:cTn>
                        </p:par>
                        <p:par>
                          <p:cTn id="57" fill="hold" nodeType="afterGroup">
                            <p:stCondLst>
                              <p:cond delay="5500"/>
                            </p:stCondLst>
                            <p:childTnLst>
                              <p:par>
                                <p:cTn id="58" presetID="18" presetClass="entr" presetSubtype="3" fill="hold" grpId="0" nodeType="afterEffect">
                                  <p:stCondLst>
                                    <p:cond delay="0"/>
                                  </p:stCondLst>
                                  <p:childTnLst>
                                    <p:set>
                                      <p:cBhvr>
                                        <p:cTn id="59" dur="1" fill="hold">
                                          <p:stCondLst>
                                            <p:cond delay="0"/>
                                          </p:stCondLst>
                                        </p:cTn>
                                        <p:tgtEl>
                                          <p:spTgt spid="897064"/>
                                        </p:tgtEl>
                                        <p:attrNameLst>
                                          <p:attrName>style.visibility</p:attrName>
                                        </p:attrNameLst>
                                      </p:cBhvr>
                                      <p:to>
                                        <p:strVal val="visible"/>
                                      </p:to>
                                    </p:set>
                                    <p:animEffect transition="in" filter="strips(upRight)">
                                      <p:cBhvr>
                                        <p:cTn id="60" dur="500"/>
                                        <p:tgtEl>
                                          <p:spTgt spid="897064"/>
                                        </p:tgtEl>
                                      </p:cBhvr>
                                    </p:animEffect>
                                  </p:childTnLst>
                                </p:cTn>
                              </p:par>
                              <p:par>
                                <p:cTn id="61" presetID="18" presetClass="entr" presetSubtype="6" fill="hold" grpId="0" nodeType="withEffect">
                                  <p:stCondLst>
                                    <p:cond delay="0"/>
                                  </p:stCondLst>
                                  <p:childTnLst>
                                    <p:set>
                                      <p:cBhvr>
                                        <p:cTn id="62" dur="1" fill="hold">
                                          <p:stCondLst>
                                            <p:cond delay="0"/>
                                          </p:stCondLst>
                                        </p:cTn>
                                        <p:tgtEl>
                                          <p:spTgt spid="897063"/>
                                        </p:tgtEl>
                                        <p:attrNameLst>
                                          <p:attrName>style.visibility</p:attrName>
                                        </p:attrNameLst>
                                      </p:cBhvr>
                                      <p:to>
                                        <p:strVal val="visible"/>
                                      </p:to>
                                    </p:set>
                                    <p:animEffect transition="in" filter="strips(downRight)">
                                      <p:cBhvr>
                                        <p:cTn id="63" dur="500"/>
                                        <p:tgtEl>
                                          <p:spTgt spid="897063"/>
                                        </p:tgtEl>
                                      </p:cBhvr>
                                    </p:animEffect>
                                  </p:childTnLst>
                                </p:cTn>
                              </p:par>
                            </p:childTnLst>
                          </p:cTn>
                        </p:par>
                        <p:par>
                          <p:cTn id="64" fill="hold" nodeType="afterGroup">
                            <p:stCondLst>
                              <p:cond delay="6000"/>
                            </p:stCondLst>
                            <p:childTnLst>
                              <p:par>
                                <p:cTn id="65" presetID="49" presetClass="entr" presetSubtype="0" decel="100000" fill="hold" grpId="0" nodeType="afterEffect">
                                  <p:stCondLst>
                                    <p:cond delay="0"/>
                                  </p:stCondLst>
                                  <p:childTnLst>
                                    <p:set>
                                      <p:cBhvr>
                                        <p:cTn id="66" dur="1" fill="hold">
                                          <p:stCondLst>
                                            <p:cond delay="0"/>
                                          </p:stCondLst>
                                        </p:cTn>
                                        <p:tgtEl>
                                          <p:spTgt spid="897060"/>
                                        </p:tgtEl>
                                        <p:attrNameLst>
                                          <p:attrName>style.visibility</p:attrName>
                                        </p:attrNameLst>
                                      </p:cBhvr>
                                      <p:to>
                                        <p:strVal val="visible"/>
                                      </p:to>
                                    </p:set>
                                    <p:anim calcmode="lin" valueType="num">
                                      <p:cBhvr>
                                        <p:cTn id="67" dur="500" fill="hold"/>
                                        <p:tgtEl>
                                          <p:spTgt spid="897060"/>
                                        </p:tgtEl>
                                        <p:attrNameLst>
                                          <p:attrName>ppt_w</p:attrName>
                                        </p:attrNameLst>
                                      </p:cBhvr>
                                      <p:tavLst>
                                        <p:tav tm="0">
                                          <p:val>
                                            <p:fltVal val="0"/>
                                          </p:val>
                                        </p:tav>
                                        <p:tav tm="100000">
                                          <p:val>
                                            <p:strVal val="#ppt_w"/>
                                          </p:val>
                                        </p:tav>
                                      </p:tavLst>
                                    </p:anim>
                                    <p:anim calcmode="lin" valueType="num">
                                      <p:cBhvr>
                                        <p:cTn id="68" dur="500" fill="hold"/>
                                        <p:tgtEl>
                                          <p:spTgt spid="897060"/>
                                        </p:tgtEl>
                                        <p:attrNameLst>
                                          <p:attrName>ppt_h</p:attrName>
                                        </p:attrNameLst>
                                      </p:cBhvr>
                                      <p:tavLst>
                                        <p:tav tm="0">
                                          <p:val>
                                            <p:fltVal val="0"/>
                                          </p:val>
                                        </p:tav>
                                        <p:tav tm="100000">
                                          <p:val>
                                            <p:strVal val="#ppt_h"/>
                                          </p:val>
                                        </p:tav>
                                      </p:tavLst>
                                    </p:anim>
                                    <p:anim calcmode="lin" valueType="num">
                                      <p:cBhvr>
                                        <p:cTn id="69" dur="500" fill="hold"/>
                                        <p:tgtEl>
                                          <p:spTgt spid="897060"/>
                                        </p:tgtEl>
                                        <p:attrNameLst>
                                          <p:attrName>style.rotation</p:attrName>
                                        </p:attrNameLst>
                                      </p:cBhvr>
                                      <p:tavLst>
                                        <p:tav tm="0">
                                          <p:val>
                                            <p:fltVal val="360"/>
                                          </p:val>
                                        </p:tav>
                                        <p:tav tm="100000">
                                          <p:val>
                                            <p:fltVal val="0"/>
                                          </p:val>
                                        </p:tav>
                                      </p:tavLst>
                                    </p:anim>
                                    <p:animEffect transition="in" filter="fade">
                                      <p:cBhvr>
                                        <p:cTn id="70" dur="500"/>
                                        <p:tgtEl>
                                          <p:spTgt spid="897060"/>
                                        </p:tgtEl>
                                      </p:cBhvr>
                                    </p:animEffect>
                                  </p:childTnLst>
                                </p:cTn>
                              </p:par>
                            </p:childTnLst>
                          </p:cTn>
                        </p:par>
                        <p:par>
                          <p:cTn id="71" fill="hold" nodeType="afterGroup">
                            <p:stCondLst>
                              <p:cond delay="6500"/>
                            </p:stCondLst>
                            <p:childTnLst>
                              <p:par>
                                <p:cTn id="72" presetID="18" presetClass="entr" presetSubtype="6" fill="hold" grpId="0" nodeType="afterEffect">
                                  <p:stCondLst>
                                    <p:cond delay="0"/>
                                  </p:stCondLst>
                                  <p:childTnLst>
                                    <p:set>
                                      <p:cBhvr>
                                        <p:cTn id="73" dur="1" fill="hold">
                                          <p:stCondLst>
                                            <p:cond delay="0"/>
                                          </p:stCondLst>
                                        </p:cTn>
                                        <p:tgtEl>
                                          <p:spTgt spid="897062"/>
                                        </p:tgtEl>
                                        <p:attrNameLst>
                                          <p:attrName>style.visibility</p:attrName>
                                        </p:attrNameLst>
                                      </p:cBhvr>
                                      <p:to>
                                        <p:strVal val="visible"/>
                                      </p:to>
                                    </p:set>
                                    <p:animEffect transition="in" filter="strips(downRight)">
                                      <p:cBhvr>
                                        <p:cTn id="74" dur="500"/>
                                        <p:tgtEl>
                                          <p:spTgt spid="897062"/>
                                        </p:tgtEl>
                                      </p:cBhvr>
                                    </p:animEffect>
                                  </p:childTnLst>
                                </p:cTn>
                              </p:par>
                            </p:childTnLst>
                          </p:cTn>
                        </p:par>
                        <p:par>
                          <p:cTn id="75" fill="hold" nodeType="afterGroup">
                            <p:stCondLst>
                              <p:cond delay="7000"/>
                            </p:stCondLst>
                            <p:childTnLst>
                              <p:par>
                                <p:cTn id="76" presetID="50" presetClass="entr" presetSubtype="0" decel="100000" fill="hold" grpId="0" nodeType="afterEffect">
                                  <p:stCondLst>
                                    <p:cond delay="0"/>
                                  </p:stCondLst>
                                  <p:childTnLst>
                                    <p:set>
                                      <p:cBhvr>
                                        <p:cTn id="77" dur="1" fill="hold">
                                          <p:stCondLst>
                                            <p:cond delay="0"/>
                                          </p:stCondLst>
                                        </p:cTn>
                                        <p:tgtEl>
                                          <p:spTgt spid="897061"/>
                                        </p:tgtEl>
                                        <p:attrNameLst>
                                          <p:attrName>style.visibility</p:attrName>
                                        </p:attrNameLst>
                                      </p:cBhvr>
                                      <p:to>
                                        <p:strVal val="visible"/>
                                      </p:to>
                                    </p:set>
                                    <p:anim calcmode="lin" valueType="num">
                                      <p:cBhvr>
                                        <p:cTn id="78" dur="1000" fill="hold"/>
                                        <p:tgtEl>
                                          <p:spTgt spid="897061"/>
                                        </p:tgtEl>
                                        <p:attrNameLst>
                                          <p:attrName>ppt_w</p:attrName>
                                        </p:attrNameLst>
                                      </p:cBhvr>
                                      <p:tavLst>
                                        <p:tav tm="0">
                                          <p:val>
                                            <p:strVal val="#ppt_w+.3"/>
                                          </p:val>
                                        </p:tav>
                                        <p:tav tm="100000">
                                          <p:val>
                                            <p:strVal val="#ppt_w"/>
                                          </p:val>
                                        </p:tav>
                                      </p:tavLst>
                                    </p:anim>
                                    <p:anim calcmode="lin" valueType="num">
                                      <p:cBhvr>
                                        <p:cTn id="79" dur="1000" fill="hold"/>
                                        <p:tgtEl>
                                          <p:spTgt spid="897061"/>
                                        </p:tgtEl>
                                        <p:attrNameLst>
                                          <p:attrName>ppt_h</p:attrName>
                                        </p:attrNameLst>
                                      </p:cBhvr>
                                      <p:tavLst>
                                        <p:tav tm="0">
                                          <p:val>
                                            <p:strVal val="#ppt_h"/>
                                          </p:val>
                                        </p:tav>
                                        <p:tav tm="100000">
                                          <p:val>
                                            <p:strVal val="#ppt_h"/>
                                          </p:val>
                                        </p:tav>
                                      </p:tavLst>
                                    </p:anim>
                                    <p:animEffect transition="in" filter="fade">
                                      <p:cBhvr>
                                        <p:cTn id="80" dur="1000"/>
                                        <p:tgtEl>
                                          <p:spTgt spid="897061"/>
                                        </p:tgtEl>
                                      </p:cBhvr>
                                    </p:animEffect>
                                  </p:childTnLst>
                                </p:cTn>
                              </p:par>
                            </p:childTnLst>
                          </p:cTn>
                        </p:par>
                        <p:par>
                          <p:cTn id="81" fill="hold" nodeType="afterGroup">
                            <p:stCondLst>
                              <p:cond delay="8000"/>
                            </p:stCondLst>
                            <p:childTnLst>
                              <p:par>
                                <p:cTn id="82" presetID="18" presetClass="entr" presetSubtype="3" fill="hold" grpId="0" nodeType="afterEffect">
                                  <p:stCondLst>
                                    <p:cond delay="0"/>
                                  </p:stCondLst>
                                  <p:childTnLst>
                                    <p:set>
                                      <p:cBhvr>
                                        <p:cTn id="83" dur="1" fill="hold">
                                          <p:stCondLst>
                                            <p:cond delay="0"/>
                                          </p:stCondLst>
                                        </p:cTn>
                                        <p:tgtEl>
                                          <p:spTgt spid="897030"/>
                                        </p:tgtEl>
                                        <p:attrNameLst>
                                          <p:attrName>style.visibility</p:attrName>
                                        </p:attrNameLst>
                                      </p:cBhvr>
                                      <p:to>
                                        <p:strVal val="visible"/>
                                      </p:to>
                                    </p:set>
                                    <p:animEffect transition="in" filter="strips(upRight)">
                                      <p:cBhvr>
                                        <p:cTn id="84" dur="500"/>
                                        <p:tgtEl>
                                          <p:spTgt spid="897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52" grpId="0" animBg="1"/>
      <p:bldP spid="897026" grpId="0" animBg="1"/>
      <p:bldP spid="897028" grpId="0" animBg="1"/>
      <p:bldP spid="897029" grpId="0" animBg="1"/>
      <p:bldP spid="897030" grpId="0" animBg="1"/>
      <p:bldP spid="897032" grpId="0" animBg="1"/>
      <p:bldP spid="897035" grpId="0" animBg="1"/>
      <p:bldP spid="897037" grpId="0" animBg="1"/>
      <p:bldP spid="897053" grpId="0" animBg="1"/>
      <p:bldP spid="897056" grpId="0" animBg="1"/>
      <p:bldP spid="897058" grpId="0" animBg="1"/>
      <p:bldP spid="897059" grpId="0" animBg="1"/>
      <p:bldP spid="897060" grpId="0" animBg="1"/>
      <p:bldP spid="897061" grpId="0" animBg="1"/>
      <p:bldP spid="897062" grpId="0" animBg="1"/>
      <p:bldP spid="897063" grpId="0" animBg="1"/>
      <p:bldP spid="8970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9" name="Rectangle 9"/>
          <p:cNvSpPr>
            <a:spLocks noChangeArrowheads="1"/>
          </p:cNvSpPr>
          <p:nvPr/>
        </p:nvSpPr>
        <p:spPr bwMode="auto">
          <a:xfrm>
            <a:off x="5977389" y="2103816"/>
            <a:ext cx="2023611" cy="1553784"/>
          </a:xfrm>
          <a:prstGeom prst="rect">
            <a:avLst/>
          </a:prstGeom>
          <a:solidFill>
            <a:srgbClr val="0066FF"/>
          </a:solidFill>
          <a:ln w="28575">
            <a:solidFill>
              <a:schemeClr val="tx1"/>
            </a:solidFill>
            <a:miter lim="800000"/>
            <a:headEnd/>
            <a:tailEnd/>
          </a:ln>
        </p:spPr>
        <p:txBody>
          <a:bodyPr lIns="0" tIns="108000" rIns="0" bIns="0" anchorCtr="1"/>
          <a:lstStyle/>
          <a:p>
            <a:pPr algn="ctr"/>
            <a:r>
              <a:rPr lang="id-ID" sz="2000" b="1" dirty="0">
                <a:solidFill>
                  <a:srgbClr val="FFFFFF"/>
                </a:solidFill>
              </a:rPr>
              <a:t>MPR</a:t>
            </a:r>
          </a:p>
        </p:txBody>
      </p:sp>
      <p:sp>
        <p:nvSpPr>
          <p:cNvPr id="906242" name="Rectangle 2"/>
          <p:cNvSpPr>
            <a:spLocks noChangeArrowheads="1"/>
          </p:cNvSpPr>
          <p:nvPr/>
        </p:nvSpPr>
        <p:spPr bwMode="auto">
          <a:xfrm>
            <a:off x="6165399" y="707574"/>
            <a:ext cx="1552575" cy="1060449"/>
          </a:xfrm>
          <a:prstGeom prst="rect">
            <a:avLst/>
          </a:prstGeom>
          <a:solidFill>
            <a:srgbClr val="0066FF"/>
          </a:solidFill>
          <a:ln w="28575">
            <a:solidFill>
              <a:schemeClr val="tx1"/>
            </a:solidFill>
            <a:miter lim="800000"/>
            <a:headEnd/>
            <a:tailEnd/>
          </a:ln>
        </p:spPr>
        <p:txBody>
          <a:bodyPr lIns="0" tIns="0" rIns="0" bIns="0" anchor="ctr" anchorCtr="1"/>
          <a:lstStyle/>
          <a:p>
            <a:pPr algn="ctr"/>
            <a:r>
              <a:rPr lang="id-ID" sz="1500" b="1" dirty="0">
                <a:solidFill>
                  <a:srgbClr val="FFFFFF"/>
                </a:solidFill>
              </a:rPr>
              <a:t>Presiden</a:t>
            </a:r>
          </a:p>
          <a:p>
            <a:pPr algn="ctr"/>
            <a:r>
              <a:rPr lang="id-ID" sz="1500" b="1" dirty="0">
                <a:solidFill>
                  <a:srgbClr val="FFFFFF"/>
                </a:solidFill>
              </a:rPr>
              <a:t>dan</a:t>
            </a:r>
          </a:p>
          <a:p>
            <a:pPr algn="ctr"/>
            <a:r>
              <a:rPr lang="id-ID" sz="1500" b="1" dirty="0">
                <a:solidFill>
                  <a:srgbClr val="FFFFFF"/>
                </a:solidFill>
              </a:rPr>
              <a:t>Wapres</a:t>
            </a:r>
          </a:p>
        </p:txBody>
      </p:sp>
      <p:sp>
        <p:nvSpPr>
          <p:cNvPr id="543748" name="Text Box 3"/>
          <p:cNvSpPr txBox="1">
            <a:spLocks noChangeArrowheads="1"/>
          </p:cNvSpPr>
          <p:nvPr/>
        </p:nvSpPr>
        <p:spPr bwMode="auto">
          <a:xfrm>
            <a:off x="0" y="22224"/>
            <a:ext cx="8991600" cy="81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700" b="1" dirty="0" smtClean="0">
                <a:solidFill>
                  <a:srgbClr val="000000"/>
                </a:solidFill>
                <a:latin typeface="Tahoma" charset="0"/>
                <a:ea typeface="MS PGothic" charset="0"/>
              </a:rPr>
              <a:t>PEMILIHAN </a:t>
            </a:r>
            <a:r>
              <a:rPr lang="id-ID" sz="1700" b="1" dirty="0">
                <a:solidFill>
                  <a:srgbClr val="000000"/>
                </a:solidFill>
                <a:latin typeface="Tahoma" charset="0"/>
                <a:ea typeface="MS PGothic" charset="0"/>
              </a:rPr>
              <a:t>PRESIDEN DAN WAKIL PRESIDEN </a:t>
            </a:r>
          </a:p>
          <a:p>
            <a:pPr algn="ctr"/>
            <a:r>
              <a:rPr lang="id-ID" sz="1700" b="1" dirty="0">
                <a:solidFill>
                  <a:srgbClr val="000000"/>
                </a:solidFill>
                <a:latin typeface="Tahoma" charset="0"/>
                <a:ea typeface="MS PGothic" charset="0"/>
              </a:rPr>
              <a:t>DALAM HAL KEDUANYA BERHALANGAN TETAP SECARA BERSAMAAN</a:t>
            </a:r>
            <a:endParaRPr lang="id-ID" sz="1700" dirty="0">
              <a:solidFill>
                <a:srgbClr val="000000"/>
              </a:solidFill>
              <a:latin typeface="Tahoma" charset="0"/>
              <a:ea typeface="MS PGothic" charset="0"/>
            </a:endParaRPr>
          </a:p>
        </p:txBody>
      </p:sp>
      <p:sp>
        <p:nvSpPr>
          <p:cNvPr id="906250" name="Line 10"/>
          <p:cNvSpPr>
            <a:spLocks noChangeShapeType="1"/>
          </p:cNvSpPr>
          <p:nvPr/>
        </p:nvSpPr>
        <p:spPr bwMode="auto">
          <a:xfrm>
            <a:off x="3124200" y="1973263"/>
            <a:ext cx="461963" cy="0"/>
          </a:xfrm>
          <a:prstGeom prst="line">
            <a:avLst/>
          </a:prstGeom>
          <a:noFill/>
          <a:ln w="28575">
            <a:solidFill>
              <a:schemeClr val="tx1"/>
            </a:solidFill>
            <a:round/>
            <a:headEnd/>
            <a:tailEnd type="triangle" w="med" len="med"/>
          </a:ln>
          <a:effectLst>
            <a:prstShdw prst="shdw17" dist="17961" dir="2700000">
              <a:schemeClr val="accent1">
                <a:alpha val="74998"/>
              </a:schemeClr>
            </a:prstShdw>
          </a:effectLst>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06251" name="Line 11"/>
          <p:cNvSpPr>
            <a:spLocks noChangeShapeType="1"/>
          </p:cNvSpPr>
          <p:nvPr/>
        </p:nvSpPr>
        <p:spPr bwMode="auto">
          <a:xfrm>
            <a:off x="3124200" y="3429000"/>
            <a:ext cx="461963" cy="0"/>
          </a:xfrm>
          <a:prstGeom prst="line">
            <a:avLst/>
          </a:prstGeom>
          <a:noFill/>
          <a:ln w="28575">
            <a:solidFill>
              <a:schemeClr val="tx1"/>
            </a:solidFill>
            <a:round/>
            <a:headEnd/>
            <a:tailEnd type="triangle" w="med" len="med"/>
          </a:ln>
          <a:effectLst>
            <a:prstShdw prst="shdw17" dist="17961" dir="2700000">
              <a:schemeClr val="accent1">
                <a:alpha val="74998"/>
              </a:schemeClr>
            </a:prstShdw>
          </a:effectLst>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906254" name="AutoShape 14"/>
          <p:cNvSpPr>
            <a:spLocks noChangeArrowheads="1"/>
          </p:cNvSpPr>
          <p:nvPr/>
        </p:nvSpPr>
        <p:spPr bwMode="auto">
          <a:xfrm>
            <a:off x="6129790" y="2548317"/>
            <a:ext cx="1752600" cy="1003299"/>
          </a:xfrm>
          <a:prstGeom prst="roundRect">
            <a:avLst>
              <a:gd name="adj" fmla="val 11944"/>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1"/>
          <a:lstStyle/>
          <a:p>
            <a:pPr algn="ctr"/>
            <a:r>
              <a:rPr lang="id-ID" sz="1100" dirty="0"/>
              <a:t>selambat-lambatnya dalam waktu 30 hari menyelenggarakan sidang MPR</a:t>
            </a:r>
            <a:r>
              <a:rPr lang="en-US" sz="1100" dirty="0"/>
              <a:t> </a:t>
            </a:r>
            <a:r>
              <a:rPr lang="en-US" sz="1100" dirty="0" err="1"/>
              <a:t>untuk</a:t>
            </a:r>
            <a:r>
              <a:rPr lang="en-US" sz="1100" dirty="0"/>
              <a:t> </a:t>
            </a:r>
            <a:r>
              <a:rPr lang="en-US" sz="1100" dirty="0" err="1"/>
              <a:t>memilih</a:t>
            </a:r>
            <a:r>
              <a:rPr lang="en-US" sz="1100" dirty="0"/>
              <a:t> </a:t>
            </a:r>
            <a:endParaRPr lang="id-ID" sz="1100" dirty="0"/>
          </a:p>
        </p:txBody>
      </p:sp>
      <p:sp>
        <p:nvSpPr>
          <p:cNvPr id="906255" name="Freeform 15"/>
          <p:cNvSpPr>
            <a:spLocks/>
          </p:cNvSpPr>
          <p:nvPr/>
        </p:nvSpPr>
        <p:spPr bwMode="auto">
          <a:xfrm>
            <a:off x="5338763" y="2794000"/>
            <a:ext cx="609600" cy="609600"/>
          </a:xfrm>
          <a:custGeom>
            <a:avLst/>
            <a:gdLst>
              <a:gd name="T0" fmla="*/ 0 w 384"/>
              <a:gd name="T1" fmla="*/ 2147483646 h 384"/>
              <a:gd name="T2" fmla="*/ 2147483646 w 384"/>
              <a:gd name="T3" fmla="*/ 2147483646 h 384"/>
              <a:gd name="T4" fmla="*/ 2147483646 w 384"/>
              <a:gd name="T5" fmla="*/ 0 h 384"/>
              <a:gd name="T6" fmla="*/ 2147483646 w 384"/>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84">
                <a:moveTo>
                  <a:pt x="0" y="384"/>
                </a:moveTo>
                <a:lnTo>
                  <a:pt x="144" y="384"/>
                </a:lnTo>
                <a:lnTo>
                  <a:pt x="144" y="0"/>
                </a:lnTo>
                <a:lnTo>
                  <a:pt x="38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906256" name="Freeform 16"/>
          <p:cNvSpPr>
            <a:spLocks/>
          </p:cNvSpPr>
          <p:nvPr/>
        </p:nvSpPr>
        <p:spPr bwMode="auto">
          <a:xfrm flipV="1">
            <a:off x="5338763" y="1981200"/>
            <a:ext cx="609600" cy="609600"/>
          </a:xfrm>
          <a:custGeom>
            <a:avLst/>
            <a:gdLst>
              <a:gd name="T0" fmla="*/ 0 w 384"/>
              <a:gd name="T1" fmla="*/ 2147483646 h 384"/>
              <a:gd name="T2" fmla="*/ 2147483646 w 384"/>
              <a:gd name="T3" fmla="*/ 2147483646 h 384"/>
              <a:gd name="T4" fmla="*/ 2147483646 w 384"/>
              <a:gd name="T5" fmla="*/ 0 h 384"/>
              <a:gd name="T6" fmla="*/ 2147483646 w 384"/>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84">
                <a:moveTo>
                  <a:pt x="0" y="384"/>
                </a:moveTo>
                <a:lnTo>
                  <a:pt x="144" y="384"/>
                </a:lnTo>
                <a:lnTo>
                  <a:pt x="144" y="0"/>
                </a:lnTo>
                <a:lnTo>
                  <a:pt x="38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906257" name="Line 17"/>
          <p:cNvSpPr>
            <a:spLocks noChangeShapeType="1"/>
          </p:cNvSpPr>
          <p:nvPr/>
        </p:nvSpPr>
        <p:spPr bwMode="auto">
          <a:xfrm flipV="1">
            <a:off x="6941460" y="1759860"/>
            <a:ext cx="0" cy="324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43755" name="Text Box 18"/>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2B47CE34-493B-4657-A313-25A422779F4A}" type="slidenum">
              <a:rPr lang="id-ID" sz="2000" smtClean="0">
                <a:solidFill>
                  <a:srgbClr val="000000"/>
                </a:solidFill>
                <a:latin typeface="Arial Rounded MT Bold" charset="0"/>
                <a:ea typeface="MS PGothic" charset="0"/>
              </a:rPr>
              <a:pPr algn="ctr">
                <a:spcBef>
                  <a:spcPct val="50000"/>
                </a:spcBef>
              </a:pPr>
              <a:t>56</a:t>
            </a:fld>
            <a:endParaRPr lang="id-ID" sz="2000" dirty="0">
              <a:solidFill>
                <a:srgbClr val="000000"/>
              </a:solidFill>
              <a:latin typeface="Arial Rounded MT Bold" charset="0"/>
              <a:ea typeface="MS PGothic" charset="0"/>
            </a:endParaRPr>
          </a:p>
        </p:txBody>
      </p:sp>
      <p:sp>
        <p:nvSpPr>
          <p:cNvPr id="906244" name="Rectangle 4"/>
          <p:cNvSpPr>
            <a:spLocks noChangeArrowheads="1"/>
          </p:cNvSpPr>
          <p:nvPr/>
        </p:nvSpPr>
        <p:spPr bwMode="auto">
          <a:xfrm>
            <a:off x="486228" y="1135063"/>
            <a:ext cx="2605088" cy="1292662"/>
          </a:xfrm>
          <a:prstGeom prst="rect">
            <a:avLst/>
          </a:prstGeom>
          <a:solidFill>
            <a:srgbClr val="008000">
              <a:alpha val="70195"/>
            </a:srgbClr>
          </a:solidFill>
          <a:ln w="9525">
            <a:solidFill>
              <a:schemeClr val="tx1"/>
            </a:solidFill>
            <a:miter lim="800000"/>
            <a:headEnd/>
            <a:tailEnd/>
          </a:ln>
        </p:spPr>
        <p:txBody>
          <a:bodyPr>
            <a:spAutoFit/>
          </a:bodyPr>
          <a:lstStyle/>
          <a:p>
            <a:pPr algn="ctr"/>
            <a:r>
              <a:rPr lang="id-ID" sz="1300" b="1" dirty="0">
                <a:solidFill>
                  <a:srgbClr val="FFFFFF"/>
                </a:solidFill>
              </a:rPr>
              <a:t>parpol atau gabungan parpol yang pasangan calon Presiden dan Wapresnya meraih suara terbanyak pertama dalam pemilu sebelumnya</a:t>
            </a:r>
          </a:p>
        </p:txBody>
      </p:sp>
      <p:sp>
        <p:nvSpPr>
          <p:cNvPr id="906247" name="Rectangle 7"/>
          <p:cNvSpPr>
            <a:spLocks noChangeArrowheads="1"/>
          </p:cNvSpPr>
          <p:nvPr/>
        </p:nvSpPr>
        <p:spPr bwMode="auto">
          <a:xfrm>
            <a:off x="3538991" y="1501776"/>
            <a:ext cx="1747837" cy="892552"/>
          </a:xfrm>
          <a:prstGeom prst="rect">
            <a:avLst/>
          </a:prstGeom>
          <a:solidFill>
            <a:srgbClr val="FF0000">
              <a:alpha val="70195"/>
            </a:srgbClr>
          </a:solidFill>
          <a:ln w="9525">
            <a:solidFill>
              <a:schemeClr val="tx1"/>
            </a:solidFill>
            <a:miter lim="800000"/>
            <a:headEnd/>
            <a:tailEnd/>
          </a:ln>
        </p:spPr>
        <p:txBody>
          <a:bodyPr>
            <a:spAutoFit/>
          </a:bodyPr>
          <a:lstStyle/>
          <a:p>
            <a:pPr algn="ctr"/>
            <a:r>
              <a:rPr lang="id-ID" sz="1300" b="1" dirty="0">
                <a:solidFill>
                  <a:srgbClr val="FFFFFF"/>
                </a:solidFill>
              </a:rPr>
              <a:t>mengusulkan pasangan calon Presiden dan Wapres</a:t>
            </a:r>
          </a:p>
        </p:txBody>
      </p:sp>
      <p:sp>
        <p:nvSpPr>
          <p:cNvPr id="906248" name="Rectangle 8"/>
          <p:cNvSpPr>
            <a:spLocks noChangeArrowheads="1"/>
          </p:cNvSpPr>
          <p:nvPr/>
        </p:nvSpPr>
        <p:spPr bwMode="auto">
          <a:xfrm>
            <a:off x="486228" y="2590800"/>
            <a:ext cx="2605088" cy="1292662"/>
          </a:xfrm>
          <a:prstGeom prst="rect">
            <a:avLst/>
          </a:prstGeom>
          <a:solidFill>
            <a:srgbClr val="008000">
              <a:alpha val="70195"/>
            </a:srgbClr>
          </a:solidFill>
          <a:ln w="9525">
            <a:solidFill>
              <a:schemeClr val="tx1"/>
            </a:solidFill>
            <a:miter lim="800000"/>
            <a:headEnd/>
            <a:tailEnd/>
          </a:ln>
        </p:spPr>
        <p:txBody>
          <a:bodyPr>
            <a:spAutoFit/>
          </a:bodyPr>
          <a:lstStyle/>
          <a:p>
            <a:pPr algn="ctr"/>
            <a:r>
              <a:rPr lang="id-ID" sz="1300" b="1" dirty="0">
                <a:solidFill>
                  <a:srgbClr val="FFFFFF"/>
                </a:solidFill>
              </a:rPr>
              <a:t>parpol atau gabungan parpol yang pasangan calon Presiden dan Wapresnya meraih suara terbanyak</a:t>
            </a:r>
            <a:endParaRPr lang="en-US" sz="1300" b="1" dirty="0">
              <a:solidFill>
                <a:srgbClr val="FFFFFF"/>
              </a:solidFill>
            </a:endParaRPr>
          </a:p>
          <a:p>
            <a:pPr algn="ctr"/>
            <a:r>
              <a:rPr lang="id-ID" sz="1300" b="1" dirty="0">
                <a:solidFill>
                  <a:srgbClr val="FFFFFF"/>
                </a:solidFill>
              </a:rPr>
              <a:t>kedua dalam pemilu sebelumnya</a:t>
            </a:r>
          </a:p>
        </p:txBody>
      </p:sp>
      <p:sp>
        <p:nvSpPr>
          <p:cNvPr id="906252" name="Rectangle 12"/>
          <p:cNvSpPr>
            <a:spLocks noChangeArrowheads="1"/>
          </p:cNvSpPr>
          <p:nvPr/>
        </p:nvSpPr>
        <p:spPr bwMode="auto">
          <a:xfrm>
            <a:off x="3538991" y="2957513"/>
            <a:ext cx="1747837" cy="892552"/>
          </a:xfrm>
          <a:prstGeom prst="rect">
            <a:avLst/>
          </a:prstGeom>
          <a:solidFill>
            <a:srgbClr val="FF0000">
              <a:alpha val="70195"/>
            </a:srgbClr>
          </a:solidFill>
          <a:ln w="9525">
            <a:solidFill>
              <a:schemeClr val="tx1"/>
            </a:solidFill>
            <a:miter lim="800000"/>
            <a:headEnd/>
            <a:tailEnd/>
          </a:ln>
        </p:spPr>
        <p:txBody>
          <a:bodyPr>
            <a:spAutoFit/>
          </a:bodyPr>
          <a:lstStyle/>
          <a:p>
            <a:pPr algn="ctr"/>
            <a:r>
              <a:rPr lang="id-ID" sz="1300" b="1" dirty="0">
                <a:solidFill>
                  <a:srgbClr val="FFFFFF"/>
                </a:solidFill>
              </a:rPr>
              <a:t>mengusulkan pasangan calon Presiden dan Wapres</a:t>
            </a:r>
          </a:p>
        </p:txBody>
      </p:sp>
      <p:sp>
        <p:nvSpPr>
          <p:cNvPr id="542736" name="Rectangle 1"/>
          <p:cNvSpPr>
            <a:spLocks noChangeArrowheads="1"/>
          </p:cNvSpPr>
          <p:nvPr/>
        </p:nvSpPr>
        <p:spPr bwMode="auto">
          <a:xfrm>
            <a:off x="0" y="920750"/>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id-ID" sz="1600" b="1" dirty="0"/>
              <a:t>[Pasal 8 (3)</a:t>
            </a:r>
            <a:r>
              <a:rPr lang="id-ID" sz="1600" b="1" dirty="0" err="1"/>
              <a:t>****</a:t>
            </a:r>
            <a:r>
              <a:rPr lang="id-ID" sz="1600" b="1" dirty="0"/>
              <a:t>]</a:t>
            </a:r>
          </a:p>
        </p:txBody>
      </p:sp>
      <p:sp>
        <p:nvSpPr>
          <p:cNvPr id="17" name="Rectangle 14"/>
          <p:cNvSpPr>
            <a:spLocks noChangeArrowheads="1"/>
          </p:cNvSpPr>
          <p:nvPr/>
        </p:nvSpPr>
        <p:spPr bwMode="auto">
          <a:xfrm>
            <a:off x="4134303" y="4715290"/>
            <a:ext cx="2733675" cy="1990310"/>
          </a:xfrm>
          <a:prstGeom prst="rect">
            <a:avLst/>
          </a:prstGeom>
          <a:solidFill>
            <a:srgbClr val="0066FF"/>
          </a:solidFill>
          <a:ln w="28575">
            <a:solidFill>
              <a:schemeClr val="tx1"/>
            </a:solidFill>
            <a:miter lim="800000"/>
            <a:headEnd/>
            <a:tailEnd/>
          </a:ln>
        </p:spPr>
        <p:txBody>
          <a:bodyPr lIns="0" tIns="0" rIns="0" bIns="0" anchorCtr="1"/>
          <a:lstStyle/>
          <a:p>
            <a:pPr algn="ctr"/>
            <a:endParaRPr lang="id-ID" sz="1050" b="1" dirty="0" smtClean="0">
              <a:solidFill>
                <a:srgbClr val="FFFFFF"/>
              </a:solidFill>
            </a:endParaRPr>
          </a:p>
          <a:p>
            <a:pPr algn="ctr"/>
            <a:r>
              <a:rPr lang="id-ID" sz="1800" b="1" dirty="0" smtClean="0">
                <a:solidFill>
                  <a:srgbClr val="FFFFFF"/>
                </a:solidFill>
              </a:rPr>
              <a:t>MPR</a:t>
            </a:r>
            <a:endParaRPr lang="id-ID" sz="1800" b="1" dirty="0">
              <a:solidFill>
                <a:srgbClr val="FFFFFF"/>
              </a:solidFill>
            </a:endParaRPr>
          </a:p>
        </p:txBody>
      </p:sp>
      <p:sp>
        <p:nvSpPr>
          <p:cNvPr id="18" name="AutoShape 3"/>
          <p:cNvSpPr>
            <a:spLocks noChangeArrowheads="1"/>
          </p:cNvSpPr>
          <p:nvPr/>
        </p:nvSpPr>
        <p:spPr bwMode="auto">
          <a:xfrm>
            <a:off x="4333875" y="5197059"/>
            <a:ext cx="2371725" cy="1174750"/>
          </a:xfrm>
          <a:prstGeom prst="roundRect">
            <a:avLst>
              <a:gd name="adj" fmla="val 11944"/>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72000" rIns="72000" bIns="72000" anchorCtr="1"/>
          <a:lstStyle/>
          <a:p>
            <a:pPr algn="ctr"/>
            <a:r>
              <a:rPr lang="en-US" sz="1400" b="1" dirty="0"/>
              <a:t>s</a:t>
            </a:r>
            <a:r>
              <a:rPr lang="id-ID" sz="1400" b="1" dirty="0" err="1"/>
              <a:t>elambat-lambatnya</a:t>
            </a:r>
            <a:r>
              <a:rPr lang="id-ID" sz="1400" b="1" dirty="0"/>
              <a:t> dalam waktu 60 hari menyelenggarakan sidang</a:t>
            </a:r>
            <a:r>
              <a:rPr lang="en-US" sz="1400" b="1" dirty="0"/>
              <a:t> MPR </a:t>
            </a:r>
            <a:r>
              <a:rPr lang="en-US" sz="1400" b="1" dirty="0" err="1"/>
              <a:t>untuk</a:t>
            </a:r>
            <a:r>
              <a:rPr lang="en-US" sz="1400" b="1" dirty="0"/>
              <a:t> </a:t>
            </a:r>
            <a:r>
              <a:rPr lang="en-US" sz="1400" b="1" dirty="0" err="1"/>
              <a:t>memilih</a:t>
            </a:r>
            <a:r>
              <a:rPr lang="en-US" sz="1400" b="1" dirty="0"/>
              <a:t> </a:t>
            </a:r>
            <a:r>
              <a:rPr lang="en-US" sz="1400" b="1" dirty="0" err="1"/>
              <a:t>Wapres</a:t>
            </a:r>
            <a:endParaRPr lang="id-ID" sz="1400" b="1" dirty="0"/>
          </a:p>
        </p:txBody>
      </p:sp>
      <p:sp>
        <p:nvSpPr>
          <p:cNvPr id="19" name="Rectangle 4"/>
          <p:cNvSpPr>
            <a:spLocks noChangeArrowheads="1"/>
          </p:cNvSpPr>
          <p:nvPr/>
        </p:nvSpPr>
        <p:spPr bwMode="auto">
          <a:xfrm>
            <a:off x="7282995" y="4953000"/>
            <a:ext cx="1476375" cy="1219200"/>
          </a:xfrm>
          <a:prstGeom prst="rect">
            <a:avLst/>
          </a:prstGeom>
          <a:solidFill>
            <a:srgbClr val="0066FF"/>
          </a:solidFill>
          <a:ln w="28575">
            <a:solidFill>
              <a:schemeClr val="tx1"/>
            </a:solidFill>
            <a:miter lim="800000"/>
            <a:headEnd/>
            <a:tailEnd/>
          </a:ln>
        </p:spPr>
        <p:txBody>
          <a:bodyPr lIns="0" tIns="0" rIns="0" bIns="0" anchor="ctr" anchorCtr="1"/>
          <a:lstStyle/>
          <a:p>
            <a:pPr algn="ctr"/>
            <a:r>
              <a:rPr lang="id-ID" sz="2000" b="1" dirty="0">
                <a:solidFill>
                  <a:srgbClr val="FFFFFF"/>
                </a:solidFill>
              </a:rPr>
              <a:t>Wapres terpilih</a:t>
            </a:r>
          </a:p>
        </p:txBody>
      </p:sp>
      <p:sp>
        <p:nvSpPr>
          <p:cNvPr id="20" name="AutoShape 6"/>
          <p:cNvSpPr>
            <a:spLocks noChangeArrowheads="1"/>
          </p:cNvSpPr>
          <p:nvPr/>
        </p:nvSpPr>
        <p:spPr bwMode="auto">
          <a:xfrm>
            <a:off x="2247900" y="5173895"/>
            <a:ext cx="1562100" cy="892175"/>
          </a:xfrm>
          <a:prstGeom prst="roundRect">
            <a:avLst>
              <a:gd name="adj" fmla="val 12153"/>
            </a:avLst>
          </a:prstGeom>
          <a:solidFill>
            <a:srgbClr val="FFFF66">
              <a:alpha val="50195"/>
            </a:srgbClr>
          </a:solidFill>
          <a:ln w="9525">
            <a:solidFill>
              <a:schemeClr val="tx1"/>
            </a:solidFill>
            <a:round/>
            <a:headEnd/>
            <a:tailEnd/>
          </a:ln>
        </p:spPr>
        <p:txBody>
          <a:bodyPr>
            <a:spAutoFit/>
          </a:bodyPr>
          <a:lstStyle/>
          <a:p>
            <a:pPr algn="ctr"/>
            <a:r>
              <a:rPr lang="en-US" sz="1600" b="1"/>
              <a:t>m</a:t>
            </a:r>
            <a:r>
              <a:rPr lang="id-ID" sz="1600" b="1"/>
              <a:t>engajukan dua calon Wapres</a:t>
            </a:r>
          </a:p>
        </p:txBody>
      </p:sp>
      <p:sp>
        <p:nvSpPr>
          <p:cNvPr id="21" name="Line 7"/>
          <p:cNvSpPr>
            <a:spLocks noChangeShapeType="1"/>
          </p:cNvSpPr>
          <p:nvPr/>
        </p:nvSpPr>
        <p:spPr bwMode="auto">
          <a:xfrm>
            <a:off x="1938338" y="566352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22" name="Line 8"/>
          <p:cNvSpPr>
            <a:spLocks noChangeShapeType="1"/>
          </p:cNvSpPr>
          <p:nvPr/>
        </p:nvSpPr>
        <p:spPr bwMode="auto">
          <a:xfrm>
            <a:off x="3829050" y="5678039"/>
            <a:ext cx="288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23" name="Rectangle 9"/>
          <p:cNvSpPr>
            <a:spLocks noChangeArrowheads="1"/>
          </p:cNvSpPr>
          <p:nvPr/>
        </p:nvSpPr>
        <p:spPr bwMode="auto">
          <a:xfrm>
            <a:off x="461510" y="5029200"/>
            <a:ext cx="1476375" cy="1371600"/>
          </a:xfrm>
          <a:prstGeom prst="rect">
            <a:avLst/>
          </a:prstGeom>
          <a:solidFill>
            <a:srgbClr val="0066FF"/>
          </a:solidFill>
          <a:ln w="28575">
            <a:solidFill>
              <a:schemeClr val="tx1"/>
            </a:solidFill>
            <a:miter lim="800000"/>
            <a:headEnd/>
            <a:tailEnd/>
          </a:ln>
        </p:spPr>
        <p:txBody>
          <a:bodyPr lIns="0" tIns="0" rIns="0" bIns="0" anchor="ctr" anchorCtr="1"/>
          <a:lstStyle/>
          <a:p>
            <a:pPr algn="ctr"/>
            <a:r>
              <a:rPr lang="id-ID" sz="2400" b="1">
                <a:solidFill>
                  <a:srgbClr val="FFFFFF"/>
                </a:solidFill>
              </a:rPr>
              <a:t>Presiden</a:t>
            </a:r>
          </a:p>
        </p:txBody>
      </p:sp>
      <p:sp>
        <p:nvSpPr>
          <p:cNvPr id="24" name="Line 13"/>
          <p:cNvSpPr>
            <a:spLocks noChangeShapeType="1"/>
          </p:cNvSpPr>
          <p:nvPr/>
        </p:nvSpPr>
        <p:spPr bwMode="auto">
          <a:xfrm>
            <a:off x="6897006" y="56292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25" name="Rectangle 24"/>
          <p:cNvSpPr>
            <a:spLocks noChangeArrowheads="1"/>
          </p:cNvSpPr>
          <p:nvPr/>
        </p:nvSpPr>
        <p:spPr bwMode="auto">
          <a:xfrm>
            <a:off x="1674150" y="6248400"/>
            <a:ext cx="2669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id-ID" sz="1600" b="1" dirty="0"/>
              <a:t>[Pasal 8 (2)</a:t>
            </a:r>
            <a:r>
              <a:rPr lang="id-ID" sz="1600" b="1" dirty="0" err="1"/>
              <a:t>***</a:t>
            </a:r>
            <a:r>
              <a:rPr lang="id-ID" sz="1600" b="1" dirty="0"/>
              <a:t>]</a:t>
            </a:r>
          </a:p>
        </p:txBody>
      </p:sp>
      <p:sp>
        <p:nvSpPr>
          <p:cNvPr id="27" name="Text Box 5"/>
          <p:cNvSpPr txBox="1">
            <a:spLocks noChangeArrowheads="1"/>
          </p:cNvSpPr>
          <p:nvPr/>
        </p:nvSpPr>
        <p:spPr bwMode="auto">
          <a:xfrm>
            <a:off x="53926" y="3961752"/>
            <a:ext cx="8991600" cy="68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600" b="1" dirty="0">
              <a:solidFill>
                <a:srgbClr val="000000"/>
              </a:solidFill>
              <a:latin typeface="Tahoma" charset="0"/>
              <a:ea typeface="MS PGothic" charset="0"/>
            </a:endParaRPr>
          </a:p>
          <a:p>
            <a:pPr algn="ctr"/>
            <a:r>
              <a:rPr lang="id-ID" sz="1600" b="1" dirty="0">
                <a:solidFill>
                  <a:srgbClr val="000000"/>
                </a:solidFill>
                <a:latin typeface="Tahoma" charset="0"/>
                <a:ea typeface="MS PGothic" charset="0"/>
              </a:rPr>
              <a:t>PEMILIHAN WAKIL PRESIDEN </a:t>
            </a:r>
            <a:r>
              <a:rPr lang="id-ID" sz="1600" b="1" dirty="0" smtClean="0">
                <a:solidFill>
                  <a:srgbClr val="000000"/>
                </a:solidFill>
                <a:latin typeface="Tahoma" charset="0"/>
                <a:ea typeface="MS PGothic" charset="0"/>
              </a:rPr>
              <a:t> DALAM </a:t>
            </a:r>
            <a:r>
              <a:rPr lang="id-ID" sz="1600" b="1" dirty="0">
                <a:solidFill>
                  <a:srgbClr val="000000"/>
                </a:solidFill>
                <a:latin typeface="Tahoma" charset="0"/>
                <a:ea typeface="MS PGothic" charset="0"/>
              </a:rPr>
              <a:t>HAL TERJADI KEKOSONGAN WAKIL PRESIDEN</a:t>
            </a:r>
            <a:endParaRPr lang="en-US" sz="1600" b="1" dirty="0">
              <a:solidFill>
                <a:srgbClr val="000000"/>
              </a:solidFill>
              <a:latin typeface="Tahoma" charset="0"/>
              <a:ea typeface="MS PGothic" charset="0"/>
            </a:endParaRPr>
          </a:p>
        </p:txBody>
      </p:sp>
    </p:spTree>
    <p:extLst>
      <p:ext uri="{BB962C8B-B14F-4D97-AF65-F5344CB8AC3E}">
        <p14:creationId xmlns:p14="http://schemas.microsoft.com/office/powerpoint/2010/main" val="1622847316"/>
      </p:ext>
    </p:extLst>
  </p:cSld>
  <p:clrMapOvr>
    <a:masterClrMapping/>
  </p:clrMapOvr>
  <p:transition>
    <p:cover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06248"/>
                                        </p:tgtEl>
                                        <p:attrNameLst>
                                          <p:attrName>style.visibility</p:attrName>
                                        </p:attrNameLst>
                                      </p:cBhvr>
                                      <p:to>
                                        <p:strVal val="visible"/>
                                      </p:to>
                                    </p:set>
                                    <p:animEffect transition="in" filter="slide(fromLeft)">
                                      <p:cBhvr>
                                        <p:cTn id="7" dur="500"/>
                                        <p:tgtEl>
                                          <p:spTgt spid="90624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906244"/>
                                        </p:tgtEl>
                                        <p:attrNameLst>
                                          <p:attrName>style.visibility</p:attrName>
                                        </p:attrNameLst>
                                      </p:cBhvr>
                                      <p:to>
                                        <p:strVal val="visible"/>
                                      </p:to>
                                    </p:set>
                                    <p:animEffect transition="in" filter="slide(fromLeft)">
                                      <p:cBhvr>
                                        <p:cTn id="10" dur="500"/>
                                        <p:tgtEl>
                                          <p:spTgt spid="906244"/>
                                        </p:tgtEl>
                                      </p:cBhvr>
                                    </p:animEffect>
                                  </p:childTnLst>
                                </p:cTn>
                              </p:par>
                            </p:childTnLst>
                          </p:cTn>
                        </p:par>
                        <p:par>
                          <p:cTn id="11" fill="hold" nodeType="afterGroup">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906250"/>
                                        </p:tgtEl>
                                        <p:attrNameLst>
                                          <p:attrName>style.visibility</p:attrName>
                                        </p:attrNameLst>
                                      </p:cBhvr>
                                      <p:to>
                                        <p:strVal val="visible"/>
                                      </p:to>
                                    </p:set>
                                    <p:animEffect transition="in" filter="strips(downRight)">
                                      <p:cBhvr>
                                        <p:cTn id="14" dur="500"/>
                                        <p:tgtEl>
                                          <p:spTgt spid="906250"/>
                                        </p:tgtEl>
                                      </p:cBhvr>
                                    </p:animEffect>
                                  </p:childTnLst>
                                </p:cTn>
                              </p:par>
                              <p:par>
                                <p:cTn id="15" presetID="18" presetClass="entr" presetSubtype="6" fill="hold" grpId="0" nodeType="withEffect">
                                  <p:stCondLst>
                                    <p:cond delay="0"/>
                                  </p:stCondLst>
                                  <p:childTnLst>
                                    <p:set>
                                      <p:cBhvr>
                                        <p:cTn id="16" dur="1" fill="hold">
                                          <p:stCondLst>
                                            <p:cond delay="0"/>
                                          </p:stCondLst>
                                        </p:cTn>
                                        <p:tgtEl>
                                          <p:spTgt spid="906251"/>
                                        </p:tgtEl>
                                        <p:attrNameLst>
                                          <p:attrName>style.visibility</p:attrName>
                                        </p:attrNameLst>
                                      </p:cBhvr>
                                      <p:to>
                                        <p:strVal val="visible"/>
                                      </p:to>
                                    </p:set>
                                    <p:animEffect transition="in" filter="strips(downRight)">
                                      <p:cBhvr>
                                        <p:cTn id="17" dur="500"/>
                                        <p:tgtEl>
                                          <p:spTgt spid="906251"/>
                                        </p:tgtEl>
                                      </p:cBhvr>
                                    </p:animEffect>
                                  </p:childTnLst>
                                </p:cTn>
                              </p:par>
                            </p:childTnLst>
                          </p:cTn>
                        </p:par>
                        <p:par>
                          <p:cTn id="18" fill="hold" nodeType="afterGroup">
                            <p:stCondLst>
                              <p:cond delay="1000"/>
                            </p:stCondLst>
                            <p:childTnLst>
                              <p:par>
                                <p:cTn id="19" presetID="50" presetClass="entr" presetSubtype="0" decel="100000" fill="hold" grpId="0" nodeType="afterEffect">
                                  <p:stCondLst>
                                    <p:cond delay="0"/>
                                  </p:stCondLst>
                                  <p:childTnLst>
                                    <p:set>
                                      <p:cBhvr>
                                        <p:cTn id="20" dur="1" fill="hold">
                                          <p:stCondLst>
                                            <p:cond delay="0"/>
                                          </p:stCondLst>
                                        </p:cTn>
                                        <p:tgtEl>
                                          <p:spTgt spid="906247"/>
                                        </p:tgtEl>
                                        <p:attrNameLst>
                                          <p:attrName>style.visibility</p:attrName>
                                        </p:attrNameLst>
                                      </p:cBhvr>
                                      <p:to>
                                        <p:strVal val="visible"/>
                                      </p:to>
                                    </p:set>
                                    <p:anim calcmode="lin" valueType="num">
                                      <p:cBhvr>
                                        <p:cTn id="21" dur="1000" fill="hold"/>
                                        <p:tgtEl>
                                          <p:spTgt spid="906247"/>
                                        </p:tgtEl>
                                        <p:attrNameLst>
                                          <p:attrName>ppt_w</p:attrName>
                                        </p:attrNameLst>
                                      </p:cBhvr>
                                      <p:tavLst>
                                        <p:tav tm="0">
                                          <p:val>
                                            <p:strVal val="#ppt_w+.3"/>
                                          </p:val>
                                        </p:tav>
                                        <p:tav tm="100000">
                                          <p:val>
                                            <p:strVal val="#ppt_w"/>
                                          </p:val>
                                        </p:tav>
                                      </p:tavLst>
                                    </p:anim>
                                    <p:anim calcmode="lin" valueType="num">
                                      <p:cBhvr>
                                        <p:cTn id="22" dur="1000" fill="hold"/>
                                        <p:tgtEl>
                                          <p:spTgt spid="906247"/>
                                        </p:tgtEl>
                                        <p:attrNameLst>
                                          <p:attrName>ppt_h</p:attrName>
                                        </p:attrNameLst>
                                      </p:cBhvr>
                                      <p:tavLst>
                                        <p:tav tm="0">
                                          <p:val>
                                            <p:strVal val="#ppt_h"/>
                                          </p:val>
                                        </p:tav>
                                        <p:tav tm="100000">
                                          <p:val>
                                            <p:strVal val="#ppt_h"/>
                                          </p:val>
                                        </p:tav>
                                      </p:tavLst>
                                    </p:anim>
                                    <p:animEffect transition="in" filter="fade">
                                      <p:cBhvr>
                                        <p:cTn id="23" dur="1000"/>
                                        <p:tgtEl>
                                          <p:spTgt spid="906247"/>
                                        </p:tgtEl>
                                      </p:cBhvr>
                                    </p:animEffect>
                                  </p:childTnLst>
                                </p:cTn>
                              </p:par>
                              <p:par>
                                <p:cTn id="24" presetID="50" presetClass="entr" presetSubtype="0" decel="100000" fill="hold" grpId="0" nodeType="withEffect">
                                  <p:stCondLst>
                                    <p:cond delay="0"/>
                                  </p:stCondLst>
                                  <p:childTnLst>
                                    <p:set>
                                      <p:cBhvr>
                                        <p:cTn id="25" dur="1" fill="hold">
                                          <p:stCondLst>
                                            <p:cond delay="0"/>
                                          </p:stCondLst>
                                        </p:cTn>
                                        <p:tgtEl>
                                          <p:spTgt spid="906252"/>
                                        </p:tgtEl>
                                        <p:attrNameLst>
                                          <p:attrName>style.visibility</p:attrName>
                                        </p:attrNameLst>
                                      </p:cBhvr>
                                      <p:to>
                                        <p:strVal val="visible"/>
                                      </p:to>
                                    </p:set>
                                    <p:anim calcmode="lin" valueType="num">
                                      <p:cBhvr>
                                        <p:cTn id="26" dur="1000" fill="hold"/>
                                        <p:tgtEl>
                                          <p:spTgt spid="906252"/>
                                        </p:tgtEl>
                                        <p:attrNameLst>
                                          <p:attrName>ppt_w</p:attrName>
                                        </p:attrNameLst>
                                      </p:cBhvr>
                                      <p:tavLst>
                                        <p:tav tm="0">
                                          <p:val>
                                            <p:strVal val="#ppt_w+.3"/>
                                          </p:val>
                                        </p:tav>
                                        <p:tav tm="100000">
                                          <p:val>
                                            <p:strVal val="#ppt_w"/>
                                          </p:val>
                                        </p:tav>
                                      </p:tavLst>
                                    </p:anim>
                                    <p:anim calcmode="lin" valueType="num">
                                      <p:cBhvr>
                                        <p:cTn id="27" dur="1000" fill="hold"/>
                                        <p:tgtEl>
                                          <p:spTgt spid="906252"/>
                                        </p:tgtEl>
                                        <p:attrNameLst>
                                          <p:attrName>ppt_h</p:attrName>
                                        </p:attrNameLst>
                                      </p:cBhvr>
                                      <p:tavLst>
                                        <p:tav tm="0">
                                          <p:val>
                                            <p:strVal val="#ppt_h"/>
                                          </p:val>
                                        </p:tav>
                                        <p:tav tm="100000">
                                          <p:val>
                                            <p:strVal val="#ppt_h"/>
                                          </p:val>
                                        </p:tav>
                                      </p:tavLst>
                                    </p:anim>
                                    <p:animEffect transition="in" filter="fade">
                                      <p:cBhvr>
                                        <p:cTn id="28" dur="1000"/>
                                        <p:tgtEl>
                                          <p:spTgt spid="906252"/>
                                        </p:tgtEl>
                                      </p:cBhvr>
                                    </p:animEffect>
                                  </p:childTnLst>
                                </p:cTn>
                              </p:par>
                            </p:childTnLst>
                          </p:cTn>
                        </p:par>
                        <p:par>
                          <p:cTn id="29" fill="hold" nodeType="afterGroup">
                            <p:stCondLst>
                              <p:cond delay="2000"/>
                            </p:stCondLst>
                            <p:childTnLst>
                              <p:par>
                                <p:cTn id="30" presetID="18" presetClass="entr" presetSubtype="6" fill="hold" grpId="0" nodeType="afterEffect">
                                  <p:stCondLst>
                                    <p:cond delay="0"/>
                                  </p:stCondLst>
                                  <p:childTnLst>
                                    <p:set>
                                      <p:cBhvr>
                                        <p:cTn id="31" dur="1" fill="hold">
                                          <p:stCondLst>
                                            <p:cond delay="0"/>
                                          </p:stCondLst>
                                        </p:cTn>
                                        <p:tgtEl>
                                          <p:spTgt spid="906256"/>
                                        </p:tgtEl>
                                        <p:attrNameLst>
                                          <p:attrName>style.visibility</p:attrName>
                                        </p:attrNameLst>
                                      </p:cBhvr>
                                      <p:to>
                                        <p:strVal val="visible"/>
                                      </p:to>
                                    </p:set>
                                    <p:animEffect transition="in" filter="strips(downRight)">
                                      <p:cBhvr>
                                        <p:cTn id="32" dur="500"/>
                                        <p:tgtEl>
                                          <p:spTgt spid="906256"/>
                                        </p:tgtEl>
                                      </p:cBhvr>
                                    </p:animEffect>
                                  </p:childTnLst>
                                </p:cTn>
                              </p:par>
                              <p:par>
                                <p:cTn id="33" presetID="18" presetClass="entr" presetSubtype="3" fill="hold" grpId="0" nodeType="withEffect">
                                  <p:stCondLst>
                                    <p:cond delay="0"/>
                                  </p:stCondLst>
                                  <p:childTnLst>
                                    <p:set>
                                      <p:cBhvr>
                                        <p:cTn id="34" dur="1" fill="hold">
                                          <p:stCondLst>
                                            <p:cond delay="0"/>
                                          </p:stCondLst>
                                        </p:cTn>
                                        <p:tgtEl>
                                          <p:spTgt spid="906255"/>
                                        </p:tgtEl>
                                        <p:attrNameLst>
                                          <p:attrName>style.visibility</p:attrName>
                                        </p:attrNameLst>
                                      </p:cBhvr>
                                      <p:to>
                                        <p:strVal val="visible"/>
                                      </p:to>
                                    </p:set>
                                    <p:animEffect transition="in" filter="strips(upRight)">
                                      <p:cBhvr>
                                        <p:cTn id="35" dur="500"/>
                                        <p:tgtEl>
                                          <p:spTgt spid="906255"/>
                                        </p:tgtEl>
                                      </p:cBhvr>
                                    </p:animEffect>
                                  </p:childTnLst>
                                </p:cTn>
                              </p:par>
                            </p:childTnLst>
                          </p:cTn>
                        </p:par>
                        <p:par>
                          <p:cTn id="36" fill="hold" nodeType="afterGroup">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906249"/>
                                        </p:tgtEl>
                                        <p:attrNameLst>
                                          <p:attrName>style.visibility</p:attrName>
                                        </p:attrNameLst>
                                      </p:cBhvr>
                                      <p:to>
                                        <p:strVal val="visible"/>
                                      </p:to>
                                    </p:set>
                                    <p:animEffect transition="in" filter="dissolve">
                                      <p:cBhvr>
                                        <p:cTn id="39" dur="500"/>
                                        <p:tgtEl>
                                          <p:spTgt spid="90624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06254"/>
                                        </p:tgtEl>
                                        <p:attrNameLst>
                                          <p:attrName>style.visibility</p:attrName>
                                        </p:attrNameLst>
                                      </p:cBhvr>
                                      <p:to>
                                        <p:strVal val="visible"/>
                                      </p:to>
                                    </p:set>
                                    <p:animEffect transition="in" filter="dissolve">
                                      <p:cBhvr>
                                        <p:cTn id="42" dur="500"/>
                                        <p:tgtEl>
                                          <p:spTgt spid="906254"/>
                                        </p:tgtEl>
                                      </p:cBhvr>
                                    </p:animEffect>
                                  </p:childTnLst>
                                </p:cTn>
                              </p:par>
                            </p:childTnLst>
                          </p:cTn>
                        </p:par>
                        <p:par>
                          <p:cTn id="43" fill="hold" nodeType="afterGroup">
                            <p:stCondLst>
                              <p:cond delay="3000"/>
                            </p:stCondLst>
                            <p:childTnLst>
                              <p:par>
                                <p:cTn id="44" presetID="18" presetClass="entr" presetSubtype="3" fill="hold" grpId="0" nodeType="afterEffect">
                                  <p:stCondLst>
                                    <p:cond delay="0"/>
                                  </p:stCondLst>
                                  <p:childTnLst>
                                    <p:set>
                                      <p:cBhvr>
                                        <p:cTn id="45" dur="1" fill="hold">
                                          <p:stCondLst>
                                            <p:cond delay="0"/>
                                          </p:stCondLst>
                                        </p:cTn>
                                        <p:tgtEl>
                                          <p:spTgt spid="906257"/>
                                        </p:tgtEl>
                                        <p:attrNameLst>
                                          <p:attrName>style.visibility</p:attrName>
                                        </p:attrNameLst>
                                      </p:cBhvr>
                                      <p:to>
                                        <p:strVal val="visible"/>
                                      </p:to>
                                    </p:set>
                                    <p:animEffect transition="in" filter="strips(upRight)">
                                      <p:cBhvr>
                                        <p:cTn id="46" dur="500"/>
                                        <p:tgtEl>
                                          <p:spTgt spid="906257"/>
                                        </p:tgtEl>
                                      </p:cBhvr>
                                    </p:animEffect>
                                  </p:childTnLst>
                                </p:cTn>
                              </p:par>
                            </p:childTnLst>
                          </p:cTn>
                        </p:par>
                        <p:par>
                          <p:cTn id="47" fill="hold" nodeType="afterGroup">
                            <p:stCondLst>
                              <p:cond delay="3500"/>
                            </p:stCondLst>
                            <p:childTnLst>
                              <p:par>
                                <p:cTn id="48" presetID="26" presetClass="entr" presetSubtype="0" fill="hold" grpId="0" nodeType="afterEffect">
                                  <p:stCondLst>
                                    <p:cond delay="0"/>
                                  </p:stCondLst>
                                  <p:childTnLst>
                                    <p:set>
                                      <p:cBhvr>
                                        <p:cTn id="49" dur="1" fill="hold">
                                          <p:stCondLst>
                                            <p:cond delay="0"/>
                                          </p:stCondLst>
                                        </p:cTn>
                                        <p:tgtEl>
                                          <p:spTgt spid="906242"/>
                                        </p:tgtEl>
                                        <p:attrNameLst>
                                          <p:attrName>style.visibility</p:attrName>
                                        </p:attrNameLst>
                                      </p:cBhvr>
                                      <p:to>
                                        <p:strVal val="visible"/>
                                      </p:to>
                                    </p:set>
                                    <p:animEffect transition="in" filter="wipe(down)">
                                      <p:cBhvr>
                                        <p:cTn id="50" dur="580">
                                          <p:stCondLst>
                                            <p:cond delay="0"/>
                                          </p:stCondLst>
                                        </p:cTn>
                                        <p:tgtEl>
                                          <p:spTgt spid="906242"/>
                                        </p:tgtEl>
                                      </p:cBhvr>
                                    </p:animEffect>
                                    <p:anim calcmode="lin" valueType="num">
                                      <p:cBhvr>
                                        <p:cTn id="51" dur="1822" tmFilter="0,0; 0.14,0.36; 0.43,0.73; 0.71,0.91; 1.0,1.0">
                                          <p:stCondLst>
                                            <p:cond delay="0"/>
                                          </p:stCondLst>
                                        </p:cTn>
                                        <p:tgtEl>
                                          <p:spTgt spid="90624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90624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90624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90624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906242"/>
                                        </p:tgtEl>
                                        <p:attrNameLst>
                                          <p:attrName>ppt_y</p:attrName>
                                        </p:attrNameLst>
                                      </p:cBhvr>
                                      <p:tavLst>
                                        <p:tav tm="0" fmla="#ppt_y-sin(pi*$)/81">
                                          <p:val>
                                            <p:fltVal val="0"/>
                                          </p:val>
                                        </p:tav>
                                        <p:tav tm="100000">
                                          <p:val>
                                            <p:fltVal val="1"/>
                                          </p:val>
                                        </p:tav>
                                      </p:tavLst>
                                    </p:anim>
                                    <p:animScale>
                                      <p:cBhvr>
                                        <p:cTn id="56" dur="26">
                                          <p:stCondLst>
                                            <p:cond delay="650"/>
                                          </p:stCondLst>
                                        </p:cTn>
                                        <p:tgtEl>
                                          <p:spTgt spid="906242"/>
                                        </p:tgtEl>
                                      </p:cBhvr>
                                      <p:to x="100000" y="60000"/>
                                    </p:animScale>
                                    <p:animScale>
                                      <p:cBhvr>
                                        <p:cTn id="57" dur="166" decel="50000">
                                          <p:stCondLst>
                                            <p:cond delay="676"/>
                                          </p:stCondLst>
                                        </p:cTn>
                                        <p:tgtEl>
                                          <p:spTgt spid="906242"/>
                                        </p:tgtEl>
                                      </p:cBhvr>
                                      <p:to x="100000" y="100000"/>
                                    </p:animScale>
                                    <p:animScale>
                                      <p:cBhvr>
                                        <p:cTn id="58" dur="26">
                                          <p:stCondLst>
                                            <p:cond delay="1312"/>
                                          </p:stCondLst>
                                        </p:cTn>
                                        <p:tgtEl>
                                          <p:spTgt spid="906242"/>
                                        </p:tgtEl>
                                      </p:cBhvr>
                                      <p:to x="100000" y="80000"/>
                                    </p:animScale>
                                    <p:animScale>
                                      <p:cBhvr>
                                        <p:cTn id="59" dur="166" decel="50000">
                                          <p:stCondLst>
                                            <p:cond delay="1338"/>
                                          </p:stCondLst>
                                        </p:cTn>
                                        <p:tgtEl>
                                          <p:spTgt spid="906242"/>
                                        </p:tgtEl>
                                      </p:cBhvr>
                                      <p:to x="100000" y="100000"/>
                                    </p:animScale>
                                    <p:animScale>
                                      <p:cBhvr>
                                        <p:cTn id="60" dur="26">
                                          <p:stCondLst>
                                            <p:cond delay="1642"/>
                                          </p:stCondLst>
                                        </p:cTn>
                                        <p:tgtEl>
                                          <p:spTgt spid="906242"/>
                                        </p:tgtEl>
                                      </p:cBhvr>
                                      <p:to x="100000" y="90000"/>
                                    </p:animScale>
                                    <p:animScale>
                                      <p:cBhvr>
                                        <p:cTn id="61" dur="166" decel="50000">
                                          <p:stCondLst>
                                            <p:cond delay="1668"/>
                                          </p:stCondLst>
                                        </p:cTn>
                                        <p:tgtEl>
                                          <p:spTgt spid="906242"/>
                                        </p:tgtEl>
                                      </p:cBhvr>
                                      <p:to x="100000" y="100000"/>
                                    </p:animScale>
                                    <p:animScale>
                                      <p:cBhvr>
                                        <p:cTn id="62" dur="26">
                                          <p:stCondLst>
                                            <p:cond delay="1808"/>
                                          </p:stCondLst>
                                        </p:cTn>
                                        <p:tgtEl>
                                          <p:spTgt spid="906242"/>
                                        </p:tgtEl>
                                      </p:cBhvr>
                                      <p:to x="100000" y="95000"/>
                                    </p:animScale>
                                    <p:animScale>
                                      <p:cBhvr>
                                        <p:cTn id="63" dur="166" decel="50000">
                                          <p:stCondLst>
                                            <p:cond delay="1834"/>
                                          </p:stCondLst>
                                        </p:cTn>
                                        <p:tgtEl>
                                          <p:spTgt spid="906242"/>
                                        </p:tgtEl>
                                      </p:cBhvr>
                                      <p:to x="100000" y="100000"/>
                                    </p:animScale>
                                  </p:childTnLst>
                                </p:cTn>
                              </p:par>
                            </p:childTnLst>
                          </p:cTn>
                        </p:par>
                        <p:par>
                          <p:cTn id="64" fill="hold" nodeType="afterGroup">
                            <p:stCondLst>
                              <p:cond delay="5500"/>
                            </p:stCondLst>
                            <p:childTnLst>
                              <p:par>
                                <p:cTn id="65" presetID="2" presetClass="entr" presetSubtype="8" fill="hold" grpId="0" nodeType="afterEffect">
                                  <p:stCondLst>
                                    <p:cond delay="0"/>
                                  </p:stCondLst>
                                  <p:childTnLst>
                                    <p:set>
                                      <p:cBhvr>
                                        <p:cTn id="66" dur="1" fill="hold">
                                          <p:stCondLst>
                                            <p:cond delay="0"/>
                                          </p:stCondLst>
                                        </p:cTn>
                                        <p:tgtEl>
                                          <p:spTgt spid="542736"/>
                                        </p:tgtEl>
                                        <p:attrNameLst>
                                          <p:attrName>style.visibility</p:attrName>
                                        </p:attrNameLst>
                                      </p:cBhvr>
                                      <p:to>
                                        <p:strVal val="visible"/>
                                      </p:to>
                                    </p:set>
                                    <p:anim calcmode="lin" valueType="num">
                                      <p:cBhvr additive="base">
                                        <p:cTn id="67" dur="500" fill="hold"/>
                                        <p:tgtEl>
                                          <p:spTgt spid="542736"/>
                                        </p:tgtEl>
                                        <p:attrNameLst>
                                          <p:attrName>ppt_x</p:attrName>
                                        </p:attrNameLst>
                                      </p:cBhvr>
                                      <p:tavLst>
                                        <p:tav tm="0">
                                          <p:val>
                                            <p:strVal val="0-#ppt_w/2"/>
                                          </p:val>
                                        </p:tav>
                                        <p:tav tm="100000">
                                          <p:val>
                                            <p:strVal val="#ppt_x"/>
                                          </p:val>
                                        </p:tav>
                                      </p:tavLst>
                                    </p:anim>
                                    <p:anim calcmode="lin" valueType="num">
                                      <p:cBhvr additive="base">
                                        <p:cTn id="68" dur="500" fill="hold"/>
                                        <p:tgtEl>
                                          <p:spTgt spid="542736"/>
                                        </p:tgtEl>
                                        <p:attrNameLst>
                                          <p:attrName>ppt_y</p:attrName>
                                        </p:attrNameLst>
                                      </p:cBhvr>
                                      <p:tavLst>
                                        <p:tav tm="0">
                                          <p:val>
                                            <p:strVal val="#ppt_y"/>
                                          </p:val>
                                        </p:tav>
                                        <p:tav tm="100000">
                                          <p:val>
                                            <p:strVal val="#ppt_y"/>
                                          </p:val>
                                        </p:tav>
                                      </p:tavLst>
                                    </p:anim>
                                  </p:childTnLst>
                                </p:cTn>
                              </p:par>
                            </p:childTnLst>
                          </p:cTn>
                        </p:par>
                        <p:par>
                          <p:cTn id="69" fill="hold">
                            <p:stCondLst>
                              <p:cond delay="6000"/>
                            </p:stCondLst>
                            <p:childTnLst>
                              <p:par>
                                <p:cTn id="70" presetID="26"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down)">
                                      <p:cBhvr>
                                        <p:cTn id="72" dur="580">
                                          <p:stCondLst>
                                            <p:cond delay="0"/>
                                          </p:stCondLst>
                                        </p:cTn>
                                        <p:tgtEl>
                                          <p:spTgt spid="23"/>
                                        </p:tgtEl>
                                      </p:cBhvr>
                                    </p:animEffect>
                                    <p:anim calcmode="lin" valueType="num">
                                      <p:cBhvr>
                                        <p:cTn id="7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78" dur="26">
                                          <p:stCondLst>
                                            <p:cond delay="650"/>
                                          </p:stCondLst>
                                        </p:cTn>
                                        <p:tgtEl>
                                          <p:spTgt spid="23"/>
                                        </p:tgtEl>
                                      </p:cBhvr>
                                      <p:to x="100000" y="60000"/>
                                    </p:animScale>
                                    <p:animScale>
                                      <p:cBhvr>
                                        <p:cTn id="79" dur="166" decel="50000">
                                          <p:stCondLst>
                                            <p:cond delay="676"/>
                                          </p:stCondLst>
                                        </p:cTn>
                                        <p:tgtEl>
                                          <p:spTgt spid="23"/>
                                        </p:tgtEl>
                                      </p:cBhvr>
                                      <p:to x="100000" y="100000"/>
                                    </p:animScale>
                                    <p:animScale>
                                      <p:cBhvr>
                                        <p:cTn id="80" dur="26">
                                          <p:stCondLst>
                                            <p:cond delay="1312"/>
                                          </p:stCondLst>
                                        </p:cTn>
                                        <p:tgtEl>
                                          <p:spTgt spid="23"/>
                                        </p:tgtEl>
                                      </p:cBhvr>
                                      <p:to x="100000" y="80000"/>
                                    </p:animScale>
                                    <p:animScale>
                                      <p:cBhvr>
                                        <p:cTn id="81" dur="166" decel="50000">
                                          <p:stCondLst>
                                            <p:cond delay="1338"/>
                                          </p:stCondLst>
                                        </p:cTn>
                                        <p:tgtEl>
                                          <p:spTgt spid="23"/>
                                        </p:tgtEl>
                                      </p:cBhvr>
                                      <p:to x="100000" y="100000"/>
                                    </p:animScale>
                                    <p:animScale>
                                      <p:cBhvr>
                                        <p:cTn id="82" dur="26">
                                          <p:stCondLst>
                                            <p:cond delay="1642"/>
                                          </p:stCondLst>
                                        </p:cTn>
                                        <p:tgtEl>
                                          <p:spTgt spid="23"/>
                                        </p:tgtEl>
                                      </p:cBhvr>
                                      <p:to x="100000" y="90000"/>
                                    </p:animScale>
                                    <p:animScale>
                                      <p:cBhvr>
                                        <p:cTn id="83" dur="166" decel="50000">
                                          <p:stCondLst>
                                            <p:cond delay="1668"/>
                                          </p:stCondLst>
                                        </p:cTn>
                                        <p:tgtEl>
                                          <p:spTgt spid="23"/>
                                        </p:tgtEl>
                                      </p:cBhvr>
                                      <p:to x="100000" y="100000"/>
                                    </p:animScale>
                                    <p:animScale>
                                      <p:cBhvr>
                                        <p:cTn id="84" dur="26">
                                          <p:stCondLst>
                                            <p:cond delay="1808"/>
                                          </p:stCondLst>
                                        </p:cTn>
                                        <p:tgtEl>
                                          <p:spTgt spid="23"/>
                                        </p:tgtEl>
                                      </p:cBhvr>
                                      <p:to x="100000" y="95000"/>
                                    </p:animScale>
                                    <p:animScale>
                                      <p:cBhvr>
                                        <p:cTn id="85" dur="166" decel="50000">
                                          <p:stCondLst>
                                            <p:cond delay="1834"/>
                                          </p:stCondLst>
                                        </p:cTn>
                                        <p:tgtEl>
                                          <p:spTgt spid="23"/>
                                        </p:tgtEl>
                                      </p:cBhvr>
                                      <p:to x="100000" y="100000"/>
                                    </p:animScale>
                                  </p:childTnLst>
                                </p:cTn>
                              </p:par>
                            </p:childTnLst>
                          </p:cTn>
                        </p:par>
                        <p:par>
                          <p:cTn id="86" fill="hold">
                            <p:stCondLst>
                              <p:cond delay="8000"/>
                            </p:stCondLst>
                            <p:childTnLst>
                              <p:par>
                                <p:cTn id="87" presetID="18" presetClass="entr" presetSubtype="6"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strips(downRight)">
                                      <p:cBhvr>
                                        <p:cTn id="89" dur="500"/>
                                        <p:tgtEl>
                                          <p:spTgt spid="21"/>
                                        </p:tgtEl>
                                      </p:cBhvr>
                                    </p:animEffect>
                                  </p:childTnLst>
                                </p:cTn>
                              </p:par>
                            </p:childTnLst>
                          </p:cTn>
                        </p:par>
                        <p:par>
                          <p:cTn id="90" fill="hold">
                            <p:stCondLst>
                              <p:cond delay="8500"/>
                            </p:stCondLst>
                            <p:childTnLst>
                              <p:par>
                                <p:cTn id="91" presetID="12" presetClass="entr" presetSubtype="8"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slide(fromLeft)">
                                      <p:cBhvr>
                                        <p:cTn id="93" dur="500"/>
                                        <p:tgtEl>
                                          <p:spTgt spid="20"/>
                                        </p:tgtEl>
                                      </p:cBhvr>
                                    </p:animEffect>
                                  </p:childTnLst>
                                </p:cTn>
                              </p:par>
                            </p:childTnLst>
                          </p:cTn>
                        </p:par>
                        <p:par>
                          <p:cTn id="94" fill="hold">
                            <p:stCondLst>
                              <p:cond delay="9000"/>
                            </p:stCondLst>
                            <p:childTnLst>
                              <p:par>
                                <p:cTn id="95" presetID="18" presetClass="entr" presetSubtype="6"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strips(downRight)">
                                      <p:cBhvr>
                                        <p:cTn id="97" dur="500"/>
                                        <p:tgtEl>
                                          <p:spTgt spid="22"/>
                                        </p:tgtEl>
                                      </p:cBhvr>
                                    </p:animEffect>
                                  </p:childTnLst>
                                </p:cTn>
                              </p:par>
                            </p:childTnLst>
                          </p:cTn>
                        </p:par>
                        <p:par>
                          <p:cTn id="98" fill="hold">
                            <p:stCondLst>
                              <p:cond delay="9500"/>
                            </p:stCondLst>
                            <p:childTnLst>
                              <p:par>
                                <p:cTn id="99" presetID="9" presetClass="entr" presetSubtype="0" fill="hold" grpId="0" nodeType="after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dissolve">
                                      <p:cBhvr>
                                        <p:cTn id="101" dur="500"/>
                                        <p:tgtEl>
                                          <p:spTgt spid="17"/>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dissolve">
                                      <p:cBhvr>
                                        <p:cTn id="104" dur="500"/>
                                        <p:tgtEl>
                                          <p:spTgt spid="18"/>
                                        </p:tgtEl>
                                      </p:cBhvr>
                                    </p:animEffect>
                                  </p:childTnLst>
                                </p:cTn>
                              </p:par>
                            </p:childTnLst>
                          </p:cTn>
                        </p:par>
                        <p:par>
                          <p:cTn id="105" fill="hold">
                            <p:stCondLst>
                              <p:cond delay="10000"/>
                            </p:stCondLst>
                            <p:childTnLst>
                              <p:par>
                                <p:cTn id="106" presetID="18" presetClass="entr" presetSubtype="6"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strips(downRight)">
                                      <p:cBhvr>
                                        <p:cTn id="108" dur="500"/>
                                        <p:tgtEl>
                                          <p:spTgt spid="24"/>
                                        </p:tgtEl>
                                      </p:cBhvr>
                                    </p:animEffect>
                                  </p:childTnLst>
                                </p:cTn>
                              </p:par>
                            </p:childTnLst>
                          </p:cTn>
                        </p:par>
                        <p:par>
                          <p:cTn id="109" fill="hold">
                            <p:stCondLst>
                              <p:cond delay="10500"/>
                            </p:stCondLst>
                            <p:childTnLst>
                              <p:par>
                                <p:cTn id="110" presetID="26" presetClass="entr" presetSubtype="0" fill="hold" grpId="0"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wipe(down)">
                                      <p:cBhvr>
                                        <p:cTn id="112" dur="580">
                                          <p:stCondLst>
                                            <p:cond delay="0"/>
                                          </p:stCondLst>
                                        </p:cTn>
                                        <p:tgtEl>
                                          <p:spTgt spid="19"/>
                                        </p:tgtEl>
                                      </p:cBhvr>
                                    </p:animEffect>
                                    <p:anim calcmode="lin" valueType="num">
                                      <p:cBhvr>
                                        <p:cTn id="113"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18" dur="26">
                                          <p:stCondLst>
                                            <p:cond delay="650"/>
                                          </p:stCondLst>
                                        </p:cTn>
                                        <p:tgtEl>
                                          <p:spTgt spid="19"/>
                                        </p:tgtEl>
                                      </p:cBhvr>
                                      <p:to x="100000" y="60000"/>
                                    </p:animScale>
                                    <p:animScale>
                                      <p:cBhvr>
                                        <p:cTn id="119" dur="166" decel="50000">
                                          <p:stCondLst>
                                            <p:cond delay="676"/>
                                          </p:stCondLst>
                                        </p:cTn>
                                        <p:tgtEl>
                                          <p:spTgt spid="19"/>
                                        </p:tgtEl>
                                      </p:cBhvr>
                                      <p:to x="100000" y="100000"/>
                                    </p:animScale>
                                    <p:animScale>
                                      <p:cBhvr>
                                        <p:cTn id="120" dur="26">
                                          <p:stCondLst>
                                            <p:cond delay="1312"/>
                                          </p:stCondLst>
                                        </p:cTn>
                                        <p:tgtEl>
                                          <p:spTgt spid="19"/>
                                        </p:tgtEl>
                                      </p:cBhvr>
                                      <p:to x="100000" y="80000"/>
                                    </p:animScale>
                                    <p:animScale>
                                      <p:cBhvr>
                                        <p:cTn id="121" dur="166" decel="50000">
                                          <p:stCondLst>
                                            <p:cond delay="1338"/>
                                          </p:stCondLst>
                                        </p:cTn>
                                        <p:tgtEl>
                                          <p:spTgt spid="19"/>
                                        </p:tgtEl>
                                      </p:cBhvr>
                                      <p:to x="100000" y="100000"/>
                                    </p:animScale>
                                    <p:animScale>
                                      <p:cBhvr>
                                        <p:cTn id="122" dur="26">
                                          <p:stCondLst>
                                            <p:cond delay="1642"/>
                                          </p:stCondLst>
                                        </p:cTn>
                                        <p:tgtEl>
                                          <p:spTgt spid="19"/>
                                        </p:tgtEl>
                                      </p:cBhvr>
                                      <p:to x="100000" y="90000"/>
                                    </p:animScale>
                                    <p:animScale>
                                      <p:cBhvr>
                                        <p:cTn id="123" dur="166" decel="50000">
                                          <p:stCondLst>
                                            <p:cond delay="1668"/>
                                          </p:stCondLst>
                                        </p:cTn>
                                        <p:tgtEl>
                                          <p:spTgt spid="19"/>
                                        </p:tgtEl>
                                      </p:cBhvr>
                                      <p:to x="100000" y="100000"/>
                                    </p:animScale>
                                    <p:animScale>
                                      <p:cBhvr>
                                        <p:cTn id="124" dur="26">
                                          <p:stCondLst>
                                            <p:cond delay="1808"/>
                                          </p:stCondLst>
                                        </p:cTn>
                                        <p:tgtEl>
                                          <p:spTgt spid="19"/>
                                        </p:tgtEl>
                                      </p:cBhvr>
                                      <p:to x="100000" y="95000"/>
                                    </p:animScale>
                                    <p:animScale>
                                      <p:cBhvr>
                                        <p:cTn id="125" dur="166" decel="50000">
                                          <p:stCondLst>
                                            <p:cond delay="1834"/>
                                          </p:stCondLst>
                                        </p:cTn>
                                        <p:tgtEl>
                                          <p:spTgt spid="19"/>
                                        </p:tgtEl>
                                      </p:cBhvr>
                                      <p:to x="100000" y="100000"/>
                                    </p:animScale>
                                  </p:childTnLst>
                                </p:cTn>
                              </p:par>
                            </p:childTnLst>
                          </p:cTn>
                        </p:par>
                        <p:par>
                          <p:cTn id="126" fill="hold">
                            <p:stCondLst>
                              <p:cond delay="12500"/>
                            </p:stCondLst>
                            <p:childTnLst>
                              <p:par>
                                <p:cTn id="127" presetID="2" presetClass="entr" presetSubtype="8" fill="hold" grpId="0" nodeType="after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500" fill="hold"/>
                                        <p:tgtEl>
                                          <p:spTgt spid="25"/>
                                        </p:tgtEl>
                                        <p:attrNameLst>
                                          <p:attrName>ppt_x</p:attrName>
                                        </p:attrNameLst>
                                      </p:cBhvr>
                                      <p:tavLst>
                                        <p:tav tm="0">
                                          <p:val>
                                            <p:strVal val="0-#ppt_w/2"/>
                                          </p:val>
                                        </p:tav>
                                        <p:tav tm="100000">
                                          <p:val>
                                            <p:strVal val="#ppt_x"/>
                                          </p:val>
                                        </p:tav>
                                      </p:tavLst>
                                    </p:anim>
                                    <p:anim calcmode="lin" valueType="num">
                                      <p:cBhvr additive="base">
                                        <p:cTn id="1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9" grpId="0" animBg="1"/>
      <p:bldP spid="906242" grpId="0" animBg="1"/>
      <p:bldP spid="906250" grpId="0" animBg="1"/>
      <p:bldP spid="906251" grpId="0" animBg="1"/>
      <p:bldP spid="906254" grpId="0" animBg="1"/>
      <p:bldP spid="906255" grpId="0" animBg="1"/>
      <p:bldP spid="906256" grpId="0" animBg="1"/>
      <p:bldP spid="906257" grpId="0" animBg="1"/>
      <p:bldP spid="906244" grpId="0" animBg="1"/>
      <p:bldP spid="906247" grpId="0" animBg="1"/>
      <p:bldP spid="906248" grpId="0" animBg="1"/>
      <p:bldP spid="906252" grpId="0" animBg="1"/>
      <p:bldP spid="542736" grpId="0"/>
      <p:bldP spid="17" grpId="0" animBg="1"/>
      <p:bldP spid="18" grpId="0" animBg="1"/>
      <p:bldP spid="19" grpId="0" animBg="1"/>
      <p:bldP spid="20" grpId="0" animBg="1"/>
      <p:bldP spid="21" grpId="0" animBg="1"/>
      <p:bldP spid="22" grpId="0" animBg="1"/>
      <p:bldP spid="23" grpId="0" animBg="1"/>
      <p:bldP spid="24" grpId="0" animBg="1"/>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6" name="Freeform 56"/>
          <p:cNvSpPr>
            <a:spLocks/>
          </p:cNvSpPr>
          <p:nvPr/>
        </p:nvSpPr>
        <p:spPr bwMode="auto">
          <a:xfrm>
            <a:off x="2700338" y="5257800"/>
            <a:ext cx="914400" cy="195263"/>
          </a:xfrm>
          <a:custGeom>
            <a:avLst/>
            <a:gdLst>
              <a:gd name="T0" fmla="*/ 0 w 816"/>
              <a:gd name="T1" fmla="*/ 2147483646 h 96"/>
              <a:gd name="T2" fmla="*/ 2147483646 w 816"/>
              <a:gd name="T3" fmla="*/ 2147483646 h 96"/>
              <a:gd name="T4" fmla="*/ 2147483646 w 816"/>
              <a:gd name="T5" fmla="*/ 0 h 96"/>
              <a:gd name="T6" fmla="*/ 0 60000 65536"/>
              <a:gd name="T7" fmla="*/ 0 60000 65536"/>
              <a:gd name="T8" fmla="*/ 0 60000 65536"/>
            </a:gdLst>
            <a:ahLst/>
            <a:cxnLst>
              <a:cxn ang="T6">
                <a:pos x="T0" y="T1"/>
              </a:cxn>
              <a:cxn ang="T7">
                <a:pos x="T2" y="T3"/>
              </a:cxn>
              <a:cxn ang="T8">
                <a:pos x="T4" y="T5"/>
              </a:cxn>
            </a:cxnLst>
            <a:rect l="0" t="0" r="r" b="b"/>
            <a:pathLst>
              <a:path w="816" h="96">
                <a:moveTo>
                  <a:pt x="0" y="96"/>
                </a:moveTo>
                <a:lnTo>
                  <a:pt x="816" y="96"/>
                </a:lnTo>
                <a:lnTo>
                  <a:pt x="816"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544771" name="Rectangle 11"/>
          <p:cNvSpPr>
            <a:spLocks noChangeArrowheads="1"/>
          </p:cNvSpPr>
          <p:nvPr/>
        </p:nvSpPr>
        <p:spPr bwMode="auto">
          <a:xfrm>
            <a:off x="4800600" y="762000"/>
            <a:ext cx="2438400" cy="3886200"/>
          </a:xfrm>
          <a:prstGeom prst="rect">
            <a:avLst/>
          </a:prstGeom>
          <a:solidFill>
            <a:schemeClr val="tx2">
              <a:lumMod val="20000"/>
              <a:lumOff val="80000"/>
            </a:schemeClr>
          </a:solidFill>
          <a:ln w="28575">
            <a:solidFill>
              <a:schemeClr val="tx1"/>
            </a:solidFill>
            <a:miter lim="800000"/>
            <a:headEnd/>
            <a:tailEnd/>
          </a:ln>
        </p:spPr>
        <p:txBody>
          <a:bodyPr anchorCtr="1"/>
          <a:lstStyle/>
          <a:p>
            <a:pPr algn="ctr"/>
            <a:r>
              <a:rPr lang="id-ID" sz="2800" b="1" dirty="0"/>
              <a:t>MPR</a:t>
            </a:r>
            <a:endParaRPr lang="id-ID" sz="2800" dirty="0"/>
          </a:p>
        </p:txBody>
      </p:sp>
      <p:sp>
        <p:nvSpPr>
          <p:cNvPr id="757770" name="Rectangle 10"/>
          <p:cNvSpPr>
            <a:spLocks noChangeArrowheads="1"/>
          </p:cNvSpPr>
          <p:nvPr/>
        </p:nvSpPr>
        <p:spPr bwMode="auto">
          <a:xfrm>
            <a:off x="152400" y="4953000"/>
            <a:ext cx="2590800" cy="1752600"/>
          </a:xfrm>
          <a:prstGeom prst="rect">
            <a:avLst/>
          </a:prstGeom>
          <a:solidFill>
            <a:schemeClr val="tx2">
              <a:lumMod val="20000"/>
              <a:lumOff val="80000"/>
            </a:schemeClr>
          </a:solidFill>
          <a:ln w="28575">
            <a:solidFill>
              <a:schemeClr val="tx1"/>
            </a:solidFill>
            <a:miter lim="800000"/>
            <a:headEnd/>
            <a:tailEnd/>
          </a:ln>
        </p:spPr>
        <p:txBody>
          <a:bodyPr anchorCtr="1"/>
          <a:lstStyle/>
          <a:p>
            <a:pPr algn="ctr"/>
            <a:r>
              <a:rPr lang="id-ID" sz="2800" b="1" dirty="0"/>
              <a:t>MK</a:t>
            </a:r>
            <a:endParaRPr lang="id-ID" sz="2800" dirty="0"/>
          </a:p>
        </p:txBody>
      </p:sp>
      <p:sp>
        <p:nvSpPr>
          <p:cNvPr id="757815" name="Freeform 55"/>
          <p:cNvSpPr>
            <a:spLocks/>
          </p:cNvSpPr>
          <p:nvPr/>
        </p:nvSpPr>
        <p:spPr bwMode="auto">
          <a:xfrm>
            <a:off x="7086600" y="2362200"/>
            <a:ext cx="1143000" cy="381000"/>
          </a:xfrm>
          <a:custGeom>
            <a:avLst/>
            <a:gdLst>
              <a:gd name="T0" fmla="*/ 0 w 816"/>
              <a:gd name="T1" fmla="*/ 2147483646 h 96"/>
              <a:gd name="T2" fmla="*/ 2147483646 w 816"/>
              <a:gd name="T3" fmla="*/ 2147483646 h 96"/>
              <a:gd name="T4" fmla="*/ 2147483646 w 816"/>
              <a:gd name="T5" fmla="*/ 0 h 96"/>
              <a:gd name="T6" fmla="*/ 0 60000 65536"/>
              <a:gd name="T7" fmla="*/ 0 60000 65536"/>
              <a:gd name="T8" fmla="*/ 0 60000 65536"/>
            </a:gdLst>
            <a:ahLst/>
            <a:cxnLst>
              <a:cxn ang="T6">
                <a:pos x="T0" y="T1"/>
              </a:cxn>
              <a:cxn ang="T7">
                <a:pos x="T2" y="T3"/>
              </a:cxn>
              <a:cxn ang="T8">
                <a:pos x="T4" y="T5"/>
              </a:cxn>
            </a:cxnLst>
            <a:rect l="0" t="0" r="r" b="b"/>
            <a:pathLst>
              <a:path w="816" h="96">
                <a:moveTo>
                  <a:pt x="0" y="96"/>
                </a:moveTo>
                <a:lnTo>
                  <a:pt x="816" y="96"/>
                </a:lnTo>
                <a:lnTo>
                  <a:pt x="816"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757763" name="Line 3"/>
          <p:cNvSpPr>
            <a:spLocks noChangeShapeType="1"/>
          </p:cNvSpPr>
          <p:nvPr/>
        </p:nvSpPr>
        <p:spPr bwMode="auto">
          <a:xfrm>
            <a:off x="8229600" y="3581400"/>
            <a:ext cx="0" cy="1841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757764" name="Freeform 4"/>
          <p:cNvSpPr>
            <a:spLocks/>
          </p:cNvSpPr>
          <p:nvPr/>
        </p:nvSpPr>
        <p:spPr bwMode="auto">
          <a:xfrm>
            <a:off x="7086600" y="2984500"/>
            <a:ext cx="1143000" cy="215900"/>
          </a:xfrm>
          <a:custGeom>
            <a:avLst/>
            <a:gdLst>
              <a:gd name="T0" fmla="*/ 0 w 864"/>
              <a:gd name="T1" fmla="*/ 0 h 96"/>
              <a:gd name="T2" fmla="*/ 2147483646 w 864"/>
              <a:gd name="T3" fmla="*/ 0 h 96"/>
              <a:gd name="T4" fmla="*/ 2147483646 w 864"/>
              <a:gd name="T5" fmla="*/ 2147483646 h 96"/>
              <a:gd name="T6" fmla="*/ 0 60000 65536"/>
              <a:gd name="T7" fmla="*/ 0 60000 65536"/>
              <a:gd name="T8" fmla="*/ 0 60000 65536"/>
            </a:gdLst>
            <a:ahLst/>
            <a:cxnLst>
              <a:cxn ang="T6">
                <a:pos x="T0" y="T1"/>
              </a:cxn>
              <a:cxn ang="T7">
                <a:pos x="T2" y="T3"/>
              </a:cxn>
              <a:cxn ang="T8">
                <a:pos x="T4" y="T5"/>
              </a:cxn>
            </a:cxnLst>
            <a:rect l="0" t="0" r="r" b="b"/>
            <a:pathLst>
              <a:path w="864" h="96">
                <a:moveTo>
                  <a:pt x="0" y="0"/>
                </a:moveTo>
                <a:lnTo>
                  <a:pt x="864" y="0"/>
                </a:lnTo>
                <a:lnTo>
                  <a:pt x="864"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757766" name="Line 6"/>
          <p:cNvSpPr>
            <a:spLocks noChangeShapeType="1"/>
          </p:cNvSpPr>
          <p:nvPr/>
        </p:nvSpPr>
        <p:spPr bwMode="auto">
          <a:xfrm>
            <a:off x="8229600" y="1784350"/>
            <a:ext cx="0" cy="2286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44777" name="Text Box 8"/>
          <p:cNvSpPr txBox="1">
            <a:spLocks noChangeArrowheads="1"/>
          </p:cNvSpPr>
          <p:nvPr/>
        </p:nvSpPr>
        <p:spPr bwMode="auto">
          <a:xfrm>
            <a:off x="76200" y="-42863"/>
            <a:ext cx="8991600" cy="77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500" b="1">
              <a:solidFill>
                <a:srgbClr val="000000"/>
              </a:solidFill>
              <a:latin typeface="Tahoma" charset="0"/>
              <a:ea typeface="MS PGothic" charset="0"/>
            </a:endParaRPr>
          </a:p>
          <a:p>
            <a:pPr algn="ctr"/>
            <a:r>
              <a:rPr lang="id-ID" sz="1700" b="1">
                <a:solidFill>
                  <a:srgbClr val="000000"/>
                </a:solidFill>
                <a:latin typeface="Tahoma" charset="0"/>
                <a:ea typeface="MS PGothic" charset="0"/>
              </a:rPr>
              <a:t>MEKANISME PENGUSULAN PEMBERHENTIAN </a:t>
            </a:r>
          </a:p>
          <a:p>
            <a:pPr algn="ctr"/>
            <a:r>
              <a:rPr lang="id-ID" sz="1700" b="1">
                <a:solidFill>
                  <a:srgbClr val="000000"/>
                </a:solidFill>
                <a:latin typeface="Tahoma" charset="0"/>
                <a:ea typeface="MS PGothic" charset="0"/>
              </a:rPr>
              <a:t>PRESIDEN DAN/ATAU WAKIL PRESIDEN</a:t>
            </a:r>
          </a:p>
          <a:p>
            <a:pPr algn="ctr"/>
            <a:endParaRPr lang="id-ID" sz="1700" b="1">
              <a:solidFill>
                <a:srgbClr val="000000"/>
              </a:solidFill>
              <a:latin typeface="Tahoma" charset="0"/>
              <a:ea typeface="MS PGothic" charset="0"/>
            </a:endParaRPr>
          </a:p>
        </p:txBody>
      </p:sp>
      <p:sp>
        <p:nvSpPr>
          <p:cNvPr id="544778" name="Rectangle 9"/>
          <p:cNvSpPr>
            <a:spLocks noChangeArrowheads="1"/>
          </p:cNvSpPr>
          <p:nvPr/>
        </p:nvSpPr>
        <p:spPr bwMode="auto">
          <a:xfrm>
            <a:off x="152400" y="762000"/>
            <a:ext cx="4419600" cy="4038600"/>
          </a:xfrm>
          <a:prstGeom prst="rect">
            <a:avLst/>
          </a:prstGeom>
          <a:solidFill>
            <a:schemeClr val="tx2">
              <a:lumMod val="20000"/>
              <a:lumOff val="80000"/>
            </a:schemeClr>
          </a:solidFill>
          <a:ln w="28575">
            <a:solidFill>
              <a:schemeClr val="tx1"/>
            </a:solidFill>
            <a:miter lim="800000"/>
            <a:headEnd/>
            <a:tailEnd/>
          </a:ln>
        </p:spPr>
        <p:txBody>
          <a:bodyPr tIns="36000" bIns="36000" anchorCtr="1"/>
          <a:lstStyle/>
          <a:p>
            <a:pPr algn="ctr"/>
            <a:r>
              <a:rPr lang="id-ID" sz="2800" b="1" dirty="0"/>
              <a:t>DPR</a:t>
            </a:r>
            <a:endParaRPr lang="id-ID" sz="2800" dirty="0"/>
          </a:p>
        </p:txBody>
      </p:sp>
      <p:sp>
        <p:nvSpPr>
          <p:cNvPr id="757774" name="Rectangle 14"/>
          <p:cNvSpPr>
            <a:spLocks noChangeArrowheads="1"/>
          </p:cNvSpPr>
          <p:nvPr/>
        </p:nvSpPr>
        <p:spPr bwMode="auto">
          <a:xfrm>
            <a:off x="7577138" y="1970088"/>
            <a:ext cx="1295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r>
              <a:rPr lang="id-ID" sz="1200" b="1" dirty="0"/>
              <a:t>usul DPR tidak diterima  </a:t>
            </a:r>
          </a:p>
        </p:txBody>
      </p:sp>
      <p:sp>
        <p:nvSpPr>
          <p:cNvPr id="757777" name="AutoShape 17"/>
          <p:cNvSpPr>
            <a:spLocks noChangeArrowheads="1"/>
          </p:cNvSpPr>
          <p:nvPr/>
        </p:nvSpPr>
        <p:spPr bwMode="auto">
          <a:xfrm>
            <a:off x="304800" y="5465763"/>
            <a:ext cx="2286000" cy="1143000"/>
          </a:xfrm>
          <a:prstGeom prst="roundRect">
            <a:avLst>
              <a:gd name="adj" fmla="val 16667"/>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wajib memeriksa, mengadili, dan memutus paling lama 90 hari setelah permintaan diterima</a:t>
            </a:r>
          </a:p>
          <a:p>
            <a:pPr algn="ctr"/>
            <a:r>
              <a:rPr lang="id-ID" sz="1200" dirty="0">
                <a:solidFill>
                  <a:schemeClr val="bg1"/>
                </a:solidFill>
              </a:rPr>
              <a:t>[Pasal 7B (4)***]</a:t>
            </a:r>
          </a:p>
        </p:txBody>
      </p:sp>
      <p:sp>
        <p:nvSpPr>
          <p:cNvPr id="757779" name="Line 19"/>
          <p:cNvSpPr>
            <a:spLocks noChangeShapeType="1"/>
          </p:cNvSpPr>
          <p:nvPr/>
        </p:nvSpPr>
        <p:spPr bwMode="auto">
          <a:xfrm rot="5400000">
            <a:off x="1333500" y="48006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757781" name="AutoShape 21"/>
          <p:cNvSpPr>
            <a:spLocks noChangeArrowheads="1"/>
          </p:cNvSpPr>
          <p:nvPr/>
        </p:nvSpPr>
        <p:spPr bwMode="auto">
          <a:xfrm>
            <a:off x="309563" y="2647950"/>
            <a:ext cx="2354262" cy="2033588"/>
          </a:xfrm>
          <a:prstGeom prst="roundRect">
            <a:avLst>
              <a:gd name="adj" fmla="val 11218"/>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Pengajuan permintaan DPR kepada MK hanya dapat dilakukan dengan dukungan sekurang-kurangnya 2/3 dari jumlah anggota yang hadir dalam sidang paripurna yang dihadiri oleh sekurang-kurangnya 2/3 dari jumlah anggota </a:t>
            </a:r>
          </a:p>
          <a:p>
            <a:pPr algn="ctr"/>
            <a:r>
              <a:rPr lang="id-ID" sz="1200" dirty="0">
                <a:solidFill>
                  <a:schemeClr val="bg1"/>
                </a:solidFill>
              </a:rPr>
              <a:t>[Pasal 7B (3</a:t>
            </a:r>
            <a:r>
              <a:rPr lang="id-ID" dirty="0">
                <a:solidFill>
                  <a:schemeClr val="bg1"/>
                </a:solidFill>
              </a:rPr>
              <a:t>)***]</a:t>
            </a:r>
          </a:p>
        </p:txBody>
      </p:sp>
      <p:sp>
        <p:nvSpPr>
          <p:cNvPr id="757782" name="AutoShape 22"/>
          <p:cNvSpPr>
            <a:spLocks noChangeArrowheads="1"/>
          </p:cNvSpPr>
          <p:nvPr/>
        </p:nvSpPr>
        <p:spPr bwMode="auto">
          <a:xfrm>
            <a:off x="304800" y="1319213"/>
            <a:ext cx="2362200" cy="1271587"/>
          </a:xfrm>
          <a:prstGeom prst="roundRect">
            <a:avLst>
              <a:gd name="adj" fmla="val 16667"/>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Pendapat DPR bahwa Presiden dan/atau Wakil Presiden telah melakukan pelanggaran hukum ataupun telah tidak lagi memenuhi syarat</a:t>
            </a:r>
          </a:p>
          <a:p>
            <a:pPr algn="ctr"/>
            <a:r>
              <a:rPr lang="id-ID" sz="1200" dirty="0">
                <a:solidFill>
                  <a:schemeClr val="bg1"/>
                </a:solidFill>
              </a:rPr>
              <a:t>[Pasal 7B (2)***]</a:t>
            </a:r>
          </a:p>
        </p:txBody>
      </p:sp>
      <p:sp>
        <p:nvSpPr>
          <p:cNvPr id="757783" name="AutoShape 23"/>
          <p:cNvSpPr>
            <a:spLocks noChangeArrowheads="1"/>
          </p:cNvSpPr>
          <p:nvPr/>
        </p:nvSpPr>
        <p:spPr bwMode="auto">
          <a:xfrm>
            <a:off x="4953000" y="1428750"/>
            <a:ext cx="2133600" cy="1066800"/>
          </a:xfrm>
          <a:prstGeom prst="roundRect">
            <a:avLst>
              <a:gd name="adj" fmla="val 12796"/>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wajib menyelenggarakan sidang untuk memutuskan usul DPR paling lambat 30 hari sejak usul diterima</a:t>
            </a:r>
          </a:p>
          <a:p>
            <a:pPr algn="ctr"/>
            <a:r>
              <a:rPr lang="id-ID" sz="1200" dirty="0">
                <a:solidFill>
                  <a:schemeClr val="bg1"/>
                </a:solidFill>
              </a:rPr>
              <a:t>[Pasal 7B (6)***]</a:t>
            </a:r>
          </a:p>
        </p:txBody>
      </p:sp>
      <p:sp>
        <p:nvSpPr>
          <p:cNvPr id="757784" name="AutoShape 24"/>
          <p:cNvSpPr>
            <a:spLocks noChangeArrowheads="1"/>
          </p:cNvSpPr>
          <p:nvPr/>
        </p:nvSpPr>
        <p:spPr bwMode="auto">
          <a:xfrm>
            <a:off x="4953000" y="2576513"/>
            <a:ext cx="2133600" cy="1995487"/>
          </a:xfrm>
          <a:prstGeom prst="roundRect">
            <a:avLst>
              <a:gd name="adj" fmla="val 10264"/>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Keputusan diambil dalam </a:t>
            </a:r>
            <a:r>
              <a:rPr lang="en-US" sz="1200" dirty="0" err="1">
                <a:solidFill>
                  <a:schemeClr val="bg1"/>
                </a:solidFill>
              </a:rPr>
              <a:t>sidang</a:t>
            </a:r>
            <a:r>
              <a:rPr lang="en-US" sz="1200" dirty="0">
                <a:solidFill>
                  <a:schemeClr val="bg1"/>
                </a:solidFill>
              </a:rPr>
              <a:t> </a:t>
            </a:r>
            <a:r>
              <a:rPr lang="id-ID" sz="1200" dirty="0">
                <a:solidFill>
                  <a:schemeClr val="bg1"/>
                </a:solidFill>
              </a:rPr>
              <a:t>paripurna, dihadiri sekurang-kurangnya 3/4  jumlah anggota, disetujui sekurang-kurangnya 2/3 jumlah yang hadir, setelah Presiden dan/atau wakil presiden diberi kesempatan menyampaikan penjelasan </a:t>
            </a:r>
          </a:p>
          <a:p>
            <a:pPr algn="ctr"/>
            <a:r>
              <a:rPr lang="id-ID" sz="1200" dirty="0">
                <a:solidFill>
                  <a:schemeClr val="bg1"/>
                </a:solidFill>
              </a:rPr>
              <a:t>[Pasal 7B (7)***]</a:t>
            </a:r>
          </a:p>
        </p:txBody>
      </p:sp>
      <p:sp>
        <p:nvSpPr>
          <p:cNvPr id="757785" name="Line 25"/>
          <p:cNvSpPr>
            <a:spLocks noChangeShapeType="1"/>
          </p:cNvSpPr>
          <p:nvPr/>
        </p:nvSpPr>
        <p:spPr bwMode="auto">
          <a:xfrm>
            <a:off x="4343400" y="1981200"/>
            <a:ext cx="609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757786" name="AutoShape 26"/>
          <p:cNvSpPr>
            <a:spLocks noChangeArrowheads="1"/>
          </p:cNvSpPr>
          <p:nvPr/>
        </p:nvSpPr>
        <p:spPr bwMode="auto">
          <a:xfrm>
            <a:off x="2819400" y="1295400"/>
            <a:ext cx="1600200" cy="1524000"/>
          </a:xfrm>
          <a:prstGeom prst="roundRect">
            <a:avLst>
              <a:gd name="adj" fmla="val 16667"/>
            </a:avLst>
          </a:prstGeom>
          <a:solidFill>
            <a:schemeClr val="accent1"/>
          </a:solidFill>
          <a:ln w="12700">
            <a:solidFill>
              <a:schemeClr val="tx1"/>
            </a:solidFill>
            <a:round/>
            <a:headEnd/>
            <a:tailEnd/>
          </a:ln>
        </p:spPr>
        <p:txBody>
          <a:bodyPr lIns="36000" tIns="36000" rIns="36000" bIns="36000"/>
          <a:lstStyle/>
          <a:p>
            <a:pPr algn="ctr"/>
            <a:r>
              <a:rPr lang="id-ID" sz="1200" dirty="0">
                <a:solidFill>
                  <a:schemeClr val="bg1"/>
                </a:solidFill>
              </a:rPr>
              <a:t>DPR menyelenggarakan sidang paripurna untuk meneruskan usul pemberhentian kepada MPR </a:t>
            </a:r>
          </a:p>
          <a:p>
            <a:pPr algn="ctr"/>
            <a:r>
              <a:rPr lang="id-ID" sz="1200" dirty="0">
                <a:solidFill>
                  <a:schemeClr val="bg1"/>
                </a:solidFill>
              </a:rPr>
              <a:t>[Pasal 7B (5)**</a:t>
            </a:r>
            <a:r>
              <a:rPr lang="id-ID" sz="1200" dirty="0"/>
              <a:t>*]</a:t>
            </a:r>
          </a:p>
        </p:txBody>
      </p:sp>
      <p:sp>
        <p:nvSpPr>
          <p:cNvPr id="757787" name="Rectangle 27"/>
          <p:cNvSpPr>
            <a:spLocks noChangeArrowheads="1"/>
          </p:cNvSpPr>
          <p:nvPr/>
        </p:nvSpPr>
        <p:spPr bwMode="auto">
          <a:xfrm>
            <a:off x="7723188" y="3168650"/>
            <a:ext cx="1019175" cy="46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r>
              <a:rPr lang="id-ID" sz="1200" b="1" dirty="0"/>
              <a:t>usul DPR</a:t>
            </a:r>
          </a:p>
          <a:p>
            <a:pPr algn="ctr"/>
            <a:r>
              <a:rPr lang="id-ID" sz="1200" b="1" dirty="0"/>
              <a:t>diterima</a:t>
            </a:r>
          </a:p>
        </p:txBody>
      </p:sp>
      <p:sp>
        <p:nvSpPr>
          <p:cNvPr id="757809" name="Rectangle 49"/>
          <p:cNvSpPr>
            <a:spLocks noChangeArrowheads="1"/>
          </p:cNvSpPr>
          <p:nvPr/>
        </p:nvSpPr>
        <p:spPr bwMode="auto">
          <a:xfrm>
            <a:off x="7467600" y="762000"/>
            <a:ext cx="1524000" cy="990600"/>
          </a:xfrm>
          <a:prstGeom prst="rect">
            <a:avLst/>
          </a:prstGeom>
          <a:solidFill>
            <a:schemeClr val="tx2">
              <a:lumMod val="20000"/>
              <a:lumOff val="80000"/>
            </a:schemeClr>
          </a:solidFill>
          <a:ln w="28575">
            <a:solidFill>
              <a:schemeClr val="tx1"/>
            </a:solidFill>
            <a:miter lim="800000"/>
            <a:headEnd/>
            <a:tailEnd/>
          </a:ln>
        </p:spPr>
        <p:txBody>
          <a:bodyPr lIns="36000" tIns="36000" rIns="36000" bIns="36000"/>
          <a:lstStyle/>
          <a:p>
            <a:pPr algn="ctr"/>
            <a:r>
              <a:rPr lang="id-ID" sz="1400" b="1" dirty="0"/>
              <a:t>Presiden dan/atau Wakil Presiden terus menjabat</a:t>
            </a:r>
            <a:endParaRPr lang="id-ID" sz="1800" b="1" dirty="0"/>
          </a:p>
        </p:txBody>
      </p:sp>
      <p:sp>
        <p:nvSpPr>
          <p:cNvPr id="757810" name="Rectangle 50"/>
          <p:cNvSpPr>
            <a:spLocks noChangeArrowheads="1"/>
          </p:cNvSpPr>
          <p:nvPr/>
        </p:nvSpPr>
        <p:spPr bwMode="auto">
          <a:xfrm>
            <a:off x="7467600" y="3765550"/>
            <a:ext cx="1524000" cy="882650"/>
          </a:xfrm>
          <a:prstGeom prst="rect">
            <a:avLst/>
          </a:prstGeom>
          <a:solidFill>
            <a:srgbClr val="FF3300"/>
          </a:solidFill>
          <a:ln w="28575">
            <a:solidFill>
              <a:schemeClr val="tx1"/>
            </a:solidFill>
            <a:miter lim="800000"/>
            <a:headEnd/>
            <a:tailEnd/>
          </a:ln>
        </p:spPr>
        <p:txBody>
          <a:bodyPr lIns="36000" tIns="36000" rIns="36000" bIns="36000" anchor="ctr" anchorCtr="1"/>
          <a:lstStyle/>
          <a:p>
            <a:pPr algn="ctr"/>
            <a:r>
              <a:rPr lang="id-ID" sz="1300" b="1">
                <a:solidFill>
                  <a:srgbClr val="FFFFFF"/>
                </a:solidFill>
              </a:rPr>
              <a:t>Presiden dan/atau Wakil Presiden diberhentikan</a:t>
            </a:r>
          </a:p>
        </p:txBody>
      </p:sp>
      <p:sp>
        <p:nvSpPr>
          <p:cNvPr id="544791" name="Text Box 52"/>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C98E9C5B-8B6A-4AAD-8B6F-1FE4A2F79EEF}" type="slidenum">
              <a:rPr lang="id-ID" sz="2000" smtClean="0">
                <a:solidFill>
                  <a:srgbClr val="000000"/>
                </a:solidFill>
                <a:latin typeface="Arial Rounded MT Bold" charset="0"/>
                <a:ea typeface="MS PGothic" charset="0"/>
              </a:rPr>
              <a:pPr algn="ctr">
                <a:spcBef>
                  <a:spcPct val="50000"/>
                </a:spcBef>
              </a:pPr>
              <a:t>57</a:t>
            </a:fld>
            <a:endParaRPr lang="id-ID" sz="2000" dirty="0">
              <a:solidFill>
                <a:srgbClr val="000000"/>
              </a:solidFill>
              <a:latin typeface="Arial Rounded MT Bold" charset="0"/>
              <a:ea typeface="MS PGothic" charset="0"/>
            </a:endParaRPr>
          </a:p>
        </p:txBody>
      </p:sp>
      <p:sp>
        <p:nvSpPr>
          <p:cNvPr id="757817" name="Line 57"/>
          <p:cNvSpPr>
            <a:spLocks noChangeShapeType="1"/>
          </p:cNvSpPr>
          <p:nvPr/>
        </p:nvSpPr>
        <p:spPr bwMode="auto">
          <a:xfrm>
            <a:off x="3619500" y="2819400"/>
            <a:ext cx="0" cy="22098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757818" name="Rectangle 58"/>
          <p:cNvSpPr>
            <a:spLocks noChangeArrowheads="1"/>
          </p:cNvSpPr>
          <p:nvPr/>
        </p:nvSpPr>
        <p:spPr bwMode="auto">
          <a:xfrm>
            <a:off x="3390900" y="5664200"/>
            <a:ext cx="12954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r>
              <a:rPr lang="en-US" sz="1400" b="1" dirty="0"/>
              <a:t>t</a:t>
            </a:r>
            <a:r>
              <a:rPr lang="id-ID" sz="1400" b="1" dirty="0"/>
              <a:t>idak terbukti  </a:t>
            </a:r>
          </a:p>
        </p:txBody>
      </p:sp>
      <p:sp>
        <p:nvSpPr>
          <p:cNvPr id="757819" name="Freeform 59"/>
          <p:cNvSpPr>
            <a:spLocks/>
          </p:cNvSpPr>
          <p:nvPr/>
        </p:nvSpPr>
        <p:spPr bwMode="auto">
          <a:xfrm>
            <a:off x="2743200" y="5943600"/>
            <a:ext cx="1295400" cy="304800"/>
          </a:xfrm>
          <a:custGeom>
            <a:avLst/>
            <a:gdLst>
              <a:gd name="T0" fmla="*/ 0 w 816"/>
              <a:gd name="T1" fmla="*/ 2147483646 h 96"/>
              <a:gd name="T2" fmla="*/ 2147483646 w 816"/>
              <a:gd name="T3" fmla="*/ 2147483646 h 96"/>
              <a:gd name="T4" fmla="*/ 2147483646 w 816"/>
              <a:gd name="T5" fmla="*/ 0 h 96"/>
              <a:gd name="T6" fmla="*/ 0 60000 65536"/>
              <a:gd name="T7" fmla="*/ 0 60000 65536"/>
              <a:gd name="T8" fmla="*/ 0 60000 65536"/>
            </a:gdLst>
            <a:ahLst/>
            <a:cxnLst>
              <a:cxn ang="T6">
                <a:pos x="T0" y="T1"/>
              </a:cxn>
              <a:cxn ang="T7">
                <a:pos x="T2" y="T3"/>
              </a:cxn>
              <a:cxn ang="T8">
                <a:pos x="T4" y="T5"/>
              </a:cxn>
            </a:cxnLst>
            <a:rect l="0" t="0" r="r" b="b"/>
            <a:pathLst>
              <a:path w="816" h="96">
                <a:moveTo>
                  <a:pt x="0" y="96"/>
                </a:moveTo>
                <a:lnTo>
                  <a:pt x="816" y="96"/>
                </a:lnTo>
                <a:lnTo>
                  <a:pt x="816"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757820" name="Line 60"/>
          <p:cNvSpPr>
            <a:spLocks noChangeShapeType="1"/>
          </p:cNvSpPr>
          <p:nvPr/>
        </p:nvSpPr>
        <p:spPr bwMode="auto">
          <a:xfrm>
            <a:off x="4038600" y="4800600"/>
            <a:ext cx="0" cy="9144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757821" name="Rectangle 61"/>
          <p:cNvSpPr>
            <a:spLocks noChangeArrowheads="1"/>
          </p:cNvSpPr>
          <p:nvPr/>
        </p:nvSpPr>
        <p:spPr bwMode="auto">
          <a:xfrm>
            <a:off x="3149600" y="5029200"/>
            <a:ext cx="8382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r>
              <a:rPr lang="id-ID" sz="1400" b="1" dirty="0"/>
              <a:t>terbukti  </a:t>
            </a:r>
          </a:p>
        </p:txBody>
      </p:sp>
    </p:spTree>
    <p:extLst>
      <p:ext uri="{BB962C8B-B14F-4D97-AF65-F5344CB8AC3E}">
        <p14:creationId xmlns:p14="http://schemas.microsoft.com/office/powerpoint/2010/main" val="3007276588"/>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childTnLst>
                                    <p:set>
                                      <p:cBhvr>
                                        <p:cTn id="6" dur="1" fill="hold">
                                          <p:stCondLst>
                                            <p:cond delay="0"/>
                                          </p:stCondLst>
                                        </p:cTn>
                                        <p:tgtEl>
                                          <p:spTgt spid="757782"/>
                                        </p:tgtEl>
                                        <p:attrNameLst>
                                          <p:attrName>style.visibility</p:attrName>
                                        </p:attrNameLst>
                                      </p:cBhvr>
                                      <p:to>
                                        <p:strVal val="visible"/>
                                      </p:to>
                                    </p:set>
                                    <p:anim by="(-#ppt_w*2)" calcmode="lin" valueType="num">
                                      <p:cBhvr rctx="PPT">
                                        <p:cTn id="7" dur="250" autoRev="1" fill="hold">
                                          <p:stCondLst>
                                            <p:cond delay="0"/>
                                          </p:stCondLst>
                                        </p:cTn>
                                        <p:tgtEl>
                                          <p:spTgt spid="757782"/>
                                        </p:tgtEl>
                                        <p:attrNameLst>
                                          <p:attrName>ppt_w</p:attrName>
                                        </p:attrNameLst>
                                      </p:cBhvr>
                                    </p:anim>
                                    <p:anim by="(#ppt_w*0.50)" calcmode="lin" valueType="num">
                                      <p:cBhvr>
                                        <p:cTn id="8" dur="250" decel="50000" autoRev="1" fill="hold">
                                          <p:stCondLst>
                                            <p:cond delay="0"/>
                                          </p:stCondLst>
                                        </p:cTn>
                                        <p:tgtEl>
                                          <p:spTgt spid="757782"/>
                                        </p:tgtEl>
                                        <p:attrNameLst>
                                          <p:attrName>ppt_x</p:attrName>
                                        </p:attrNameLst>
                                      </p:cBhvr>
                                    </p:anim>
                                    <p:anim from="(-#ppt_h/2)" to="(#ppt_y)" calcmode="lin" valueType="num">
                                      <p:cBhvr>
                                        <p:cTn id="9" dur="500" fill="hold">
                                          <p:stCondLst>
                                            <p:cond delay="0"/>
                                          </p:stCondLst>
                                        </p:cTn>
                                        <p:tgtEl>
                                          <p:spTgt spid="757782"/>
                                        </p:tgtEl>
                                        <p:attrNameLst>
                                          <p:attrName>ppt_y</p:attrName>
                                        </p:attrNameLst>
                                      </p:cBhvr>
                                    </p:anim>
                                    <p:animRot by="21600000">
                                      <p:cBhvr>
                                        <p:cTn id="10" dur="500" fill="hold">
                                          <p:stCondLst>
                                            <p:cond delay="0"/>
                                          </p:stCondLst>
                                        </p:cTn>
                                        <p:tgtEl>
                                          <p:spTgt spid="757782"/>
                                        </p:tgtEl>
                                        <p:attrNameLst>
                                          <p:attrName>r</p:attrName>
                                        </p:attrNameLst>
                                      </p:cBhvr>
                                    </p:animRot>
                                  </p:childTnLst>
                                </p:cTn>
                              </p:par>
                            </p:childTnLst>
                          </p:cTn>
                        </p:par>
                        <p:par>
                          <p:cTn id="11" fill="hold" nodeType="afterGroup">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757781"/>
                                        </p:tgtEl>
                                        <p:attrNameLst>
                                          <p:attrName>style.visibility</p:attrName>
                                        </p:attrNameLst>
                                      </p:cBhvr>
                                      <p:to>
                                        <p:strVal val="visible"/>
                                      </p:to>
                                    </p:set>
                                    <p:animEffect transition="in" filter="strips(downRight)">
                                      <p:cBhvr>
                                        <p:cTn id="14" dur="500"/>
                                        <p:tgtEl>
                                          <p:spTgt spid="757781"/>
                                        </p:tgtEl>
                                      </p:cBhvr>
                                    </p:animEffect>
                                  </p:childTnLst>
                                </p:cTn>
                              </p:par>
                            </p:childTnLst>
                          </p:cTn>
                        </p:par>
                        <p:par>
                          <p:cTn id="15" fill="hold" nodeType="afterGroup">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757779"/>
                                        </p:tgtEl>
                                        <p:attrNameLst>
                                          <p:attrName>style.visibility</p:attrName>
                                        </p:attrNameLst>
                                      </p:cBhvr>
                                      <p:to>
                                        <p:strVal val="visible"/>
                                      </p:to>
                                    </p:set>
                                    <p:animEffect transition="in" filter="strips(downRight)">
                                      <p:cBhvr>
                                        <p:cTn id="18" dur="500"/>
                                        <p:tgtEl>
                                          <p:spTgt spid="757779"/>
                                        </p:tgtEl>
                                      </p:cBhvr>
                                    </p:animEffect>
                                  </p:childTnLst>
                                </p:cTn>
                              </p:par>
                            </p:childTnLst>
                          </p:cTn>
                        </p:par>
                        <p:par>
                          <p:cTn id="19" fill="hold" nodeType="afterGroup">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757770"/>
                                        </p:tgtEl>
                                        <p:attrNameLst>
                                          <p:attrName>style.visibility</p:attrName>
                                        </p:attrNameLst>
                                      </p:cBhvr>
                                      <p:to>
                                        <p:strVal val="visible"/>
                                      </p:to>
                                    </p:set>
                                    <p:animEffect transition="in" filter="dissolve">
                                      <p:cBhvr>
                                        <p:cTn id="22" dur="500"/>
                                        <p:tgtEl>
                                          <p:spTgt spid="75777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57777"/>
                                        </p:tgtEl>
                                        <p:attrNameLst>
                                          <p:attrName>style.visibility</p:attrName>
                                        </p:attrNameLst>
                                      </p:cBhvr>
                                      <p:to>
                                        <p:strVal val="visible"/>
                                      </p:to>
                                    </p:set>
                                    <p:animEffect transition="in" filter="dissolve">
                                      <p:cBhvr>
                                        <p:cTn id="25" dur="500"/>
                                        <p:tgtEl>
                                          <p:spTgt spid="757777"/>
                                        </p:tgtEl>
                                      </p:cBhvr>
                                    </p:animEffect>
                                  </p:childTnLst>
                                </p:cTn>
                              </p:par>
                            </p:childTnLst>
                          </p:cTn>
                        </p:par>
                        <p:par>
                          <p:cTn id="26" fill="hold" nodeType="afterGroup">
                            <p:stCondLst>
                              <p:cond delay="2000"/>
                            </p:stCondLst>
                            <p:childTnLst>
                              <p:par>
                                <p:cTn id="27" presetID="18" presetClass="entr" presetSubtype="3" fill="hold" grpId="0" nodeType="afterEffect">
                                  <p:stCondLst>
                                    <p:cond delay="0"/>
                                  </p:stCondLst>
                                  <p:childTnLst>
                                    <p:set>
                                      <p:cBhvr>
                                        <p:cTn id="28" dur="1" fill="hold">
                                          <p:stCondLst>
                                            <p:cond delay="0"/>
                                          </p:stCondLst>
                                        </p:cTn>
                                        <p:tgtEl>
                                          <p:spTgt spid="757816"/>
                                        </p:tgtEl>
                                        <p:attrNameLst>
                                          <p:attrName>style.visibility</p:attrName>
                                        </p:attrNameLst>
                                      </p:cBhvr>
                                      <p:to>
                                        <p:strVal val="visible"/>
                                      </p:to>
                                    </p:set>
                                    <p:animEffect transition="in" filter="strips(upRight)">
                                      <p:cBhvr>
                                        <p:cTn id="29" dur="500"/>
                                        <p:tgtEl>
                                          <p:spTgt spid="757816"/>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757819"/>
                                        </p:tgtEl>
                                        <p:attrNameLst>
                                          <p:attrName>style.visibility</p:attrName>
                                        </p:attrNameLst>
                                      </p:cBhvr>
                                      <p:to>
                                        <p:strVal val="visible"/>
                                      </p:to>
                                    </p:set>
                                    <p:animEffect transition="in" filter="strips(upRight)">
                                      <p:cBhvr>
                                        <p:cTn id="32" dur="500"/>
                                        <p:tgtEl>
                                          <p:spTgt spid="757819"/>
                                        </p:tgtEl>
                                      </p:cBhvr>
                                    </p:animEffect>
                                  </p:childTnLst>
                                </p:cTn>
                              </p:par>
                            </p:childTnLst>
                          </p:cTn>
                        </p:par>
                        <p:par>
                          <p:cTn id="33" fill="hold" nodeType="afterGroup">
                            <p:stCondLst>
                              <p:cond delay="2500"/>
                            </p:stCondLst>
                            <p:childTnLst>
                              <p:par>
                                <p:cTn id="34" presetID="9" presetClass="entr" presetSubtype="0" fill="hold" grpId="0" nodeType="afterEffect">
                                  <p:stCondLst>
                                    <p:cond delay="0"/>
                                  </p:stCondLst>
                                  <p:childTnLst>
                                    <p:set>
                                      <p:cBhvr>
                                        <p:cTn id="35" dur="1" fill="hold">
                                          <p:stCondLst>
                                            <p:cond delay="0"/>
                                          </p:stCondLst>
                                        </p:cTn>
                                        <p:tgtEl>
                                          <p:spTgt spid="757821"/>
                                        </p:tgtEl>
                                        <p:attrNameLst>
                                          <p:attrName>style.visibility</p:attrName>
                                        </p:attrNameLst>
                                      </p:cBhvr>
                                      <p:to>
                                        <p:strVal val="visible"/>
                                      </p:to>
                                    </p:set>
                                    <p:animEffect transition="in" filter="dissolve">
                                      <p:cBhvr>
                                        <p:cTn id="36" dur="500"/>
                                        <p:tgtEl>
                                          <p:spTgt spid="75782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57818"/>
                                        </p:tgtEl>
                                        <p:attrNameLst>
                                          <p:attrName>style.visibility</p:attrName>
                                        </p:attrNameLst>
                                      </p:cBhvr>
                                      <p:to>
                                        <p:strVal val="visible"/>
                                      </p:to>
                                    </p:set>
                                    <p:animEffect transition="in" filter="dissolve">
                                      <p:cBhvr>
                                        <p:cTn id="39" dur="500"/>
                                        <p:tgtEl>
                                          <p:spTgt spid="757818"/>
                                        </p:tgtEl>
                                      </p:cBhvr>
                                    </p:animEffect>
                                  </p:childTnLst>
                                </p:cTn>
                              </p:par>
                            </p:childTnLst>
                          </p:cTn>
                        </p:par>
                        <p:par>
                          <p:cTn id="40" fill="hold" nodeType="afterGroup">
                            <p:stCondLst>
                              <p:cond delay="3000"/>
                            </p:stCondLst>
                            <p:childTnLst>
                              <p:par>
                                <p:cTn id="41" presetID="18" presetClass="entr" presetSubtype="3" fill="hold" grpId="0" nodeType="afterEffect">
                                  <p:stCondLst>
                                    <p:cond delay="0"/>
                                  </p:stCondLst>
                                  <p:childTnLst>
                                    <p:set>
                                      <p:cBhvr>
                                        <p:cTn id="42" dur="1" fill="hold">
                                          <p:stCondLst>
                                            <p:cond delay="0"/>
                                          </p:stCondLst>
                                        </p:cTn>
                                        <p:tgtEl>
                                          <p:spTgt spid="757820"/>
                                        </p:tgtEl>
                                        <p:attrNameLst>
                                          <p:attrName>style.visibility</p:attrName>
                                        </p:attrNameLst>
                                      </p:cBhvr>
                                      <p:to>
                                        <p:strVal val="visible"/>
                                      </p:to>
                                    </p:set>
                                    <p:animEffect transition="in" filter="strips(upRight)">
                                      <p:cBhvr>
                                        <p:cTn id="43" dur="500"/>
                                        <p:tgtEl>
                                          <p:spTgt spid="757820"/>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757817"/>
                                        </p:tgtEl>
                                        <p:attrNameLst>
                                          <p:attrName>style.visibility</p:attrName>
                                        </p:attrNameLst>
                                      </p:cBhvr>
                                      <p:to>
                                        <p:strVal val="visible"/>
                                      </p:to>
                                    </p:set>
                                    <p:animEffect transition="in" filter="strips(upRight)">
                                      <p:cBhvr>
                                        <p:cTn id="46" dur="500"/>
                                        <p:tgtEl>
                                          <p:spTgt spid="757817"/>
                                        </p:tgtEl>
                                      </p:cBhvr>
                                    </p:animEffect>
                                  </p:childTnLst>
                                </p:cTn>
                              </p:par>
                            </p:childTnLst>
                          </p:cTn>
                        </p:par>
                        <p:par>
                          <p:cTn id="47" fill="hold" nodeType="afterGroup">
                            <p:stCondLst>
                              <p:cond delay="3500"/>
                            </p:stCondLst>
                            <p:childTnLst>
                              <p:par>
                                <p:cTn id="48" presetID="23" presetClass="entr" presetSubtype="16" fill="hold" grpId="0" nodeType="afterEffect">
                                  <p:stCondLst>
                                    <p:cond delay="0"/>
                                  </p:stCondLst>
                                  <p:childTnLst>
                                    <p:set>
                                      <p:cBhvr>
                                        <p:cTn id="49" dur="1" fill="hold">
                                          <p:stCondLst>
                                            <p:cond delay="0"/>
                                          </p:stCondLst>
                                        </p:cTn>
                                        <p:tgtEl>
                                          <p:spTgt spid="757786"/>
                                        </p:tgtEl>
                                        <p:attrNameLst>
                                          <p:attrName>style.visibility</p:attrName>
                                        </p:attrNameLst>
                                      </p:cBhvr>
                                      <p:to>
                                        <p:strVal val="visible"/>
                                      </p:to>
                                    </p:set>
                                    <p:anim calcmode="lin" valueType="num">
                                      <p:cBhvr>
                                        <p:cTn id="50" dur="500" fill="hold"/>
                                        <p:tgtEl>
                                          <p:spTgt spid="757786"/>
                                        </p:tgtEl>
                                        <p:attrNameLst>
                                          <p:attrName>ppt_w</p:attrName>
                                        </p:attrNameLst>
                                      </p:cBhvr>
                                      <p:tavLst>
                                        <p:tav tm="0">
                                          <p:val>
                                            <p:fltVal val="0"/>
                                          </p:val>
                                        </p:tav>
                                        <p:tav tm="100000">
                                          <p:val>
                                            <p:strVal val="#ppt_w"/>
                                          </p:val>
                                        </p:tav>
                                      </p:tavLst>
                                    </p:anim>
                                    <p:anim calcmode="lin" valueType="num">
                                      <p:cBhvr>
                                        <p:cTn id="51" dur="500" fill="hold"/>
                                        <p:tgtEl>
                                          <p:spTgt spid="757786"/>
                                        </p:tgtEl>
                                        <p:attrNameLst>
                                          <p:attrName>ppt_h</p:attrName>
                                        </p:attrNameLst>
                                      </p:cBhvr>
                                      <p:tavLst>
                                        <p:tav tm="0">
                                          <p:val>
                                            <p:fltVal val="0"/>
                                          </p:val>
                                        </p:tav>
                                        <p:tav tm="100000">
                                          <p:val>
                                            <p:strVal val="#ppt_h"/>
                                          </p:val>
                                        </p:tav>
                                      </p:tavLst>
                                    </p:anim>
                                  </p:childTnLst>
                                </p:cTn>
                              </p:par>
                            </p:childTnLst>
                          </p:cTn>
                        </p:par>
                        <p:par>
                          <p:cTn id="52" fill="hold" nodeType="afterGroup">
                            <p:stCondLst>
                              <p:cond delay="4000"/>
                            </p:stCondLst>
                            <p:childTnLst>
                              <p:par>
                                <p:cTn id="53" presetID="18" presetClass="entr" presetSubtype="6" fill="hold" grpId="0" nodeType="afterEffect">
                                  <p:stCondLst>
                                    <p:cond delay="0"/>
                                  </p:stCondLst>
                                  <p:childTnLst>
                                    <p:set>
                                      <p:cBhvr>
                                        <p:cTn id="54" dur="1" fill="hold">
                                          <p:stCondLst>
                                            <p:cond delay="0"/>
                                          </p:stCondLst>
                                        </p:cTn>
                                        <p:tgtEl>
                                          <p:spTgt spid="757785"/>
                                        </p:tgtEl>
                                        <p:attrNameLst>
                                          <p:attrName>style.visibility</p:attrName>
                                        </p:attrNameLst>
                                      </p:cBhvr>
                                      <p:to>
                                        <p:strVal val="visible"/>
                                      </p:to>
                                    </p:set>
                                    <p:animEffect transition="in" filter="strips(downRight)">
                                      <p:cBhvr>
                                        <p:cTn id="55" dur="500"/>
                                        <p:tgtEl>
                                          <p:spTgt spid="757785"/>
                                        </p:tgtEl>
                                      </p:cBhvr>
                                    </p:animEffect>
                                  </p:childTnLst>
                                </p:cTn>
                              </p:par>
                            </p:childTnLst>
                          </p:cTn>
                        </p:par>
                        <p:par>
                          <p:cTn id="56" fill="hold" nodeType="afterGroup">
                            <p:stCondLst>
                              <p:cond delay="4500"/>
                            </p:stCondLst>
                            <p:childTnLst>
                              <p:par>
                                <p:cTn id="57" presetID="9" presetClass="entr" presetSubtype="0" fill="hold" grpId="0" nodeType="afterEffect">
                                  <p:stCondLst>
                                    <p:cond delay="0"/>
                                  </p:stCondLst>
                                  <p:childTnLst>
                                    <p:set>
                                      <p:cBhvr>
                                        <p:cTn id="58" dur="1" fill="hold">
                                          <p:stCondLst>
                                            <p:cond delay="0"/>
                                          </p:stCondLst>
                                        </p:cTn>
                                        <p:tgtEl>
                                          <p:spTgt spid="757783"/>
                                        </p:tgtEl>
                                        <p:attrNameLst>
                                          <p:attrName>style.visibility</p:attrName>
                                        </p:attrNameLst>
                                      </p:cBhvr>
                                      <p:to>
                                        <p:strVal val="visible"/>
                                      </p:to>
                                    </p:set>
                                    <p:animEffect transition="in" filter="dissolve">
                                      <p:cBhvr>
                                        <p:cTn id="59" dur="500"/>
                                        <p:tgtEl>
                                          <p:spTgt spid="757783"/>
                                        </p:tgtEl>
                                      </p:cBhvr>
                                    </p:animEffect>
                                  </p:childTnLst>
                                </p:cTn>
                              </p:par>
                            </p:childTnLst>
                          </p:cTn>
                        </p:par>
                        <p:par>
                          <p:cTn id="60" fill="hold" nodeType="afterGroup">
                            <p:stCondLst>
                              <p:cond delay="5000"/>
                            </p:stCondLst>
                            <p:childTnLst>
                              <p:par>
                                <p:cTn id="61" presetID="12" presetClass="entr" presetSubtype="1" fill="hold" grpId="0" nodeType="afterEffect">
                                  <p:stCondLst>
                                    <p:cond delay="0"/>
                                  </p:stCondLst>
                                  <p:childTnLst>
                                    <p:set>
                                      <p:cBhvr>
                                        <p:cTn id="62" dur="1" fill="hold">
                                          <p:stCondLst>
                                            <p:cond delay="0"/>
                                          </p:stCondLst>
                                        </p:cTn>
                                        <p:tgtEl>
                                          <p:spTgt spid="757784"/>
                                        </p:tgtEl>
                                        <p:attrNameLst>
                                          <p:attrName>style.visibility</p:attrName>
                                        </p:attrNameLst>
                                      </p:cBhvr>
                                      <p:to>
                                        <p:strVal val="visible"/>
                                      </p:to>
                                    </p:set>
                                    <p:animEffect transition="in" filter="slide(fromTop)">
                                      <p:cBhvr>
                                        <p:cTn id="63" dur="500"/>
                                        <p:tgtEl>
                                          <p:spTgt spid="757784"/>
                                        </p:tgtEl>
                                      </p:cBhvr>
                                    </p:animEffect>
                                  </p:childTnLst>
                                </p:cTn>
                              </p:par>
                            </p:childTnLst>
                          </p:cTn>
                        </p:par>
                        <p:par>
                          <p:cTn id="64" fill="hold" nodeType="afterGroup">
                            <p:stCondLst>
                              <p:cond delay="5500"/>
                            </p:stCondLst>
                            <p:childTnLst>
                              <p:par>
                                <p:cTn id="65" presetID="18" presetClass="entr" presetSubtype="3" fill="hold" grpId="0" nodeType="afterEffect">
                                  <p:stCondLst>
                                    <p:cond delay="0"/>
                                  </p:stCondLst>
                                  <p:childTnLst>
                                    <p:set>
                                      <p:cBhvr>
                                        <p:cTn id="66" dur="1" fill="hold">
                                          <p:stCondLst>
                                            <p:cond delay="0"/>
                                          </p:stCondLst>
                                        </p:cTn>
                                        <p:tgtEl>
                                          <p:spTgt spid="757815"/>
                                        </p:tgtEl>
                                        <p:attrNameLst>
                                          <p:attrName>style.visibility</p:attrName>
                                        </p:attrNameLst>
                                      </p:cBhvr>
                                      <p:to>
                                        <p:strVal val="visible"/>
                                      </p:to>
                                    </p:set>
                                    <p:animEffect transition="in" filter="strips(upRight)">
                                      <p:cBhvr>
                                        <p:cTn id="67" dur="500"/>
                                        <p:tgtEl>
                                          <p:spTgt spid="757815"/>
                                        </p:tgtEl>
                                      </p:cBhvr>
                                    </p:animEffect>
                                  </p:childTnLst>
                                </p:cTn>
                              </p:par>
                              <p:par>
                                <p:cTn id="68" presetID="18" presetClass="entr" presetSubtype="6" fill="hold" grpId="0" nodeType="withEffect">
                                  <p:stCondLst>
                                    <p:cond delay="0"/>
                                  </p:stCondLst>
                                  <p:childTnLst>
                                    <p:set>
                                      <p:cBhvr>
                                        <p:cTn id="69" dur="1" fill="hold">
                                          <p:stCondLst>
                                            <p:cond delay="0"/>
                                          </p:stCondLst>
                                        </p:cTn>
                                        <p:tgtEl>
                                          <p:spTgt spid="757764"/>
                                        </p:tgtEl>
                                        <p:attrNameLst>
                                          <p:attrName>style.visibility</p:attrName>
                                        </p:attrNameLst>
                                      </p:cBhvr>
                                      <p:to>
                                        <p:strVal val="visible"/>
                                      </p:to>
                                    </p:set>
                                    <p:animEffect transition="in" filter="strips(downRight)">
                                      <p:cBhvr>
                                        <p:cTn id="70" dur="500"/>
                                        <p:tgtEl>
                                          <p:spTgt spid="757764"/>
                                        </p:tgtEl>
                                      </p:cBhvr>
                                    </p:animEffect>
                                  </p:childTnLst>
                                </p:cTn>
                              </p:par>
                            </p:childTnLst>
                          </p:cTn>
                        </p:par>
                        <p:par>
                          <p:cTn id="71" fill="hold" nodeType="afterGroup">
                            <p:stCondLst>
                              <p:cond delay="6000"/>
                            </p:stCondLst>
                            <p:childTnLst>
                              <p:par>
                                <p:cTn id="72" presetID="9" presetClass="entr" presetSubtype="0" fill="hold" grpId="0" nodeType="afterEffect">
                                  <p:stCondLst>
                                    <p:cond delay="0"/>
                                  </p:stCondLst>
                                  <p:childTnLst>
                                    <p:set>
                                      <p:cBhvr>
                                        <p:cTn id="73" dur="1" fill="hold">
                                          <p:stCondLst>
                                            <p:cond delay="0"/>
                                          </p:stCondLst>
                                        </p:cTn>
                                        <p:tgtEl>
                                          <p:spTgt spid="757774"/>
                                        </p:tgtEl>
                                        <p:attrNameLst>
                                          <p:attrName>style.visibility</p:attrName>
                                        </p:attrNameLst>
                                      </p:cBhvr>
                                      <p:to>
                                        <p:strVal val="visible"/>
                                      </p:to>
                                    </p:set>
                                    <p:animEffect transition="in" filter="dissolve">
                                      <p:cBhvr>
                                        <p:cTn id="74" dur="500"/>
                                        <p:tgtEl>
                                          <p:spTgt spid="75777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757787"/>
                                        </p:tgtEl>
                                        <p:attrNameLst>
                                          <p:attrName>style.visibility</p:attrName>
                                        </p:attrNameLst>
                                      </p:cBhvr>
                                      <p:to>
                                        <p:strVal val="visible"/>
                                      </p:to>
                                    </p:set>
                                    <p:animEffect transition="in" filter="dissolve">
                                      <p:cBhvr>
                                        <p:cTn id="77" dur="500"/>
                                        <p:tgtEl>
                                          <p:spTgt spid="757787"/>
                                        </p:tgtEl>
                                      </p:cBhvr>
                                    </p:animEffect>
                                  </p:childTnLst>
                                </p:cTn>
                              </p:par>
                            </p:childTnLst>
                          </p:cTn>
                        </p:par>
                        <p:par>
                          <p:cTn id="78" fill="hold" nodeType="afterGroup">
                            <p:stCondLst>
                              <p:cond delay="6500"/>
                            </p:stCondLst>
                            <p:childTnLst>
                              <p:par>
                                <p:cTn id="79" presetID="18" presetClass="entr" presetSubtype="3" fill="hold" grpId="0" nodeType="afterEffect">
                                  <p:stCondLst>
                                    <p:cond delay="0"/>
                                  </p:stCondLst>
                                  <p:childTnLst>
                                    <p:set>
                                      <p:cBhvr>
                                        <p:cTn id="80" dur="1" fill="hold">
                                          <p:stCondLst>
                                            <p:cond delay="0"/>
                                          </p:stCondLst>
                                        </p:cTn>
                                        <p:tgtEl>
                                          <p:spTgt spid="757766"/>
                                        </p:tgtEl>
                                        <p:attrNameLst>
                                          <p:attrName>style.visibility</p:attrName>
                                        </p:attrNameLst>
                                      </p:cBhvr>
                                      <p:to>
                                        <p:strVal val="visible"/>
                                      </p:to>
                                    </p:set>
                                    <p:animEffect transition="in" filter="strips(upRight)">
                                      <p:cBhvr>
                                        <p:cTn id="81" dur="500"/>
                                        <p:tgtEl>
                                          <p:spTgt spid="757766"/>
                                        </p:tgtEl>
                                      </p:cBhvr>
                                    </p:animEffect>
                                  </p:childTnLst>
                                </p:cTn>
                              </p:par>
                              <p:par>
                                <p:cTn id="82" presetID="18" presetClass="entr" presetSubtype="6" fill="hold" grpId="0" nodeType="withEffect">
                                  <p:stCondLst>
                                    <p:cond delay="0"/>
                                  </p:stCondLst>
                                  <p:childTnLst>
                                    <p:set>
                                      <p:cBhvr>
                                        <p:cTn id="83" dur="1" fill="hold">
                                          <p:stCondLst>
                                            <p:cond delay="0"/>
                                          </p:stCondLst>
                                        </p:cTn>
                                        <p:tgtEl>
                                          <p:spTgt spid="757763"/>
                                        </p:tgtEl>
                                        <p:attrNameLst>
                                          <p:attrName>style.visibility</p:attrName>
                                        </p:attrNameLst>
                                      </p:cBhvr>
                                      <p:to>
                                        <p:strVal val="visible"/>
                                      </p:to>
                                    </p:set>
                                    <p:animEffect transition="in" filter="strips(downRight)">
                                      <p:cBhvr>
                                        <p:cTn id="84" dur="500"/>
                                        <p:tgtEl>
                                          <p:spTgt spid="757763"/>
                                        </p:tgtEl>
                                      </p:cBhvr>
                                    </p:animEffect>
                                  </p:childTnLst>
                                </p:cTn>
                              </p:par>
                            </p:childTnLst>
                          </p:cTn>
                        </p:par>
                        <p:par>
                          <p:cTn id="85" fill="hold" nodeType="afterGroup">
                            <p:stCondLst>
                              <p:cond delay="7000"/>
                            </p:stCondLst>
                            <p:childTnLst>
                              <p:par>
                                <p:cTn id="86" presetID="38" presetClass="entr" presetSubtype="0" accel="50000" fill="hold" grpId="0" nodeType="afterEffect">
                                  <p:stCondLst>
                                    <p:cond delay="0"/>
                                  </p:stCondLst>
                                  <p:childTnLst>
                                    <p:set>
                                      <p:cBhvr>
                                        <p:cTn id="87" dur="1" fill="hold">
                                          <p:stCondLst>
                                            <p:cond delay="0"/>
                                          </p:stCondLst>
                                        </p:cTn>
                                        <p:tgtEl>
                                          <p:spTgt spid="757809"/>
                                        </p:tgtEl>
                                        <p:attrNameLst>
                                          <p:attrName>style.visibility</p:attrName>
                                        </p:attrNameLst>
                                      </p:cBhvr>
                                      <p:to>
                                        <p:strVal val="visible"/>
                                      </p:to>
                                    </p:set>
                                    <p:set>
                                      <p:cBhvr>
                                        <p:cTn id="88" dur="455" fill="hold">
                                          <p:stCondLst>
                                            <p:cond delay="0"/>
                                          </p:stCondLst>
                                        </p:cTn>
                                        <p:tgtEl>
                                          <p:spTgt spid="757809"/>
                                        </p:tgtEl>
                                        <p:attrNameLst>
                                          <p:attrName>style.rotation</p:attrName>
                                        </p:attrNameLst>
                                      </p:cBhvr>
                                      <p:to>
                                        <p:strVal val="-45.0"/>
                                      </p:to>
                                    </p:set>
                                    <p:anim calcmode="lin" valueType="num">
                                      <p:cBhvr>
                                        <p:cTn id="89" dur="455" fill="hold">
                                          <p:stCondLst>
                                            <p:cond delay="455"/>
                                          </p:stCondLst>
                                        </p:cTn>
                                        <p:tgtEl>
                                          <p:spTgt spid="757809"/>
                                        </p:tgtEl>
                                        <p:attrNameLst>
                                          <p:attrName>style.rotation</p:attrName>
                                        </p:attrNameLst>
                                      </p:cBhvr>
                                      <p:tavLst>
                                        <p:tav tm="0">
                                          <p:val>
                                            <p:fltVal val="-45"/>
                                          </p:val>
                                        </p:tav>
                                        <p:tav tm="69900">
                                          <p:val>
                                            <p:fltVal val="45"/>
                                          </p:val>
                                        </p:tav>
                                        <p:tav tm="100000">
                                          <p:val>
                                            <p:fltVal val="0"/>
                                          </p:val>
                                        </p:tav>
                                      </p:tavLst>
                                    </p:anim>
                                    <p:anim calcmode="lin" valueType="num">
                                      <p:cBhvr>
                                        <p:cTn id="90" dur="455" fill="hold">
                                          <p:stCondLst>
                                            <p:cond delay="0"/>
                                          </p:stCondLst>
                                        </p:cTn>
                                        <p:tgtEl>
                                          <p:spTgt spid="757809"/>
                                        </p:tgtEl>
                                        <p:attrNameLst>
                                          <p:attrName>ppt_y</p:attrName>
                                        </p:attrNameLst>
                                      </p:cBhvr>
                                      <p:tavLst>
                                        <p:tav tm="0">
                                          <p:val>
                                            <p:strVal val="#ppt_y-1"/>
                                          </p:val>
                                        </p:tav>
                                        <p:tav tm="100000">
                                          <p:val>
                                            <p:strVal val="#ppt_y-(0.354*#ppt_w-0.172*#ppt_h)"/>
                                          </p:val>
                                        </p:tav>
                                      </p:tavLst>
                                    </p:anim>
                                    <p:anim calcmode="lin" valueType="num">
                                      <p:cBhvr>
                                        <p:cTn id="91" dur="156" decel="50000" autoRev="1" fill="hold">
                                          <p:stCondLst>
                                            <p:cond delay="455"/>
                                          </p:stCondLst>
                                        </p:cTn>
                                        <p:tgtEl>
                                          <p:spTgt spid="757809"/>
                                        </p:tgtEl>
                                        <p:attrNameLst>
                                          <p:attrName>ppt_y</p:attrName>
                                        </p:attrNameLst>
                                      </p:cBhvr>
                                      <p:tavLst>
                                        <p:tav tm="0">
                                          <p:val>
                                            <p:strVal val="#ppt_y-(0.354*#ppt_w-0.172*#ppt_h)"/>
                                          </p:val>
                                        </p:tav>
                                        <p:tav tm="100000">
                                          <p:val>
                                            <p:strVal val="#ppt_y-(0.354*#ppt_w-0.172*#ppt_h)-#ppt_h/2"/>
                                          </p:val>
                                        </p:tav>
                                      </p:tavLst>
                                    </p:anim>
                                    <p:anim calcmode="lin" valueType="num">
                                      <p:cBhvr>
                                        <p:cTn id="92" dur="136" fill="hold">
                                          <p:stCondLst>
                                            <p:cond delay="864"/>
                                          </p:stCondLst>
                                        </p:cTn>
                                        <p:tgtEl>
                                          <p:spTgt spid="757809"/>
                                        </p:tgtEl>
                                        <p:attrNameLst>
                                          <p:attrName>ppt_y</p:attrName>
                                        </p:attrNameLst>
                                      </p:cBhvr>
                                      <p:tavLst>
                                        <p:tav tm="0">
                                          <p:val>
                                            <p:strVal val="#ppt_y-(0.354*#ppt_w-0.172*#ppt_h)"/>
                                          </p:val>
                                        </p:tav>
                                        <p:tav tm="100000">
                                          <p:val>
                                            <p:strVal val="#ppt_y"/>
                                          </p:val>
                                        </p:tav>
                                      </p:tavLst>
                                    </p:anim>
                                  </p:childTnLst>
                                </p:cTn>
                              </p:par>
                            </p:childTnLst>
                          </p:cTn>
                        </p:par>
                        <p:par>
                          <p:cTn id="93" fill="hold" nodeType="afterGroup">
                            <p:stCondLst>
                              <p:cond delay="8000"/>
                            </p:stCondLst>
                            <p:childTnLst>
                              <p:par>
                                <p:cTn id="94" presetID="38" presetClass="entr" presetSubtype="0" accel="50000" fill="hold" grpId="0" nodeType="afterEffect">
                                  <p:stCondLst>
                                    <p:cond delay="0"/>
                                  </p:stCondLst>
                                  <p:childTnLst>
                                    <p:set>
                                      <p:cBhvr>
                                        <p:cTn id="95" dur="1" fill="hold">
                                          <p:stCondLst>
                                            <p:cond delay="0"/>
                                          </p:stCondLst>
                                        </p:cTn>
                                        <p:tgtEl>
                                          <p:spTgt spid="757810"/>
                                        </p:tgtEl>
                                        <p:attrNameLst>
                                          <p:attrName>style.visibility</p:attrName>
                                        </p:attrNameLst>
                                      </p:cBhvr>
                                      <p:to>
                                        <p:strVal val="visible"/>
                                      </p:to>
                                    </p:set>
                                    <p:set>
                                      <p:cBhvr>
                                        <p:cTn id="96" dur="455" fill="hold">
                                          <p:stCondLst>
                                            <p:cond delay="0"/>
                                          </p:stCondLst>
                                        </p:cTn>
                                        <p:tgtEl>
                                          <p:spTgt spid="757810"/>
                                        </p:tgtEl>
                                        <p:attrNameLst>
                                          <p:attrName>style.rotation</p:attrName>
                                        </p:attrNameLst>
                                      </p:cBhvr>
                                      <p:to>
                                        <p:strVal val="-45.0"/>
                                      </p:to>
                                    </p:set>
                                    <p:anim calcmode="lin" valueType="num">
                                      <p:cBhvr>
                                        <p:cTn id="97" dur="455" fill="hold">
                                          <p:stCondLst>
                                            <p:cond delay="455"/>
                                          </p:stCondLst>
                                        </p:cTn>
                                        <p:tgtEl>
                                          <p:spTgt spid="757810"/>
                                        </p:tgtEl>
                                        <p:attrNameLst>
                                          <p:attrName>style.rotation</p:attrName>
                                        </p:attrNameLst>
                                      </p:cBhvr>
                                      <p:tavLst>
                                        <p:tav tm="0">
                                          <p:val>
                                            <p:fltVal val="-45"/>
                                          </p:val>
                                        </p:tav>
                                        <p:tav tm="69900">
                                          <p:val>
                                            <p:fltVal val="45"/>
                                          </p:val>
                                        </p:tav>
                                        <p:tav tm="100000">
                                          <p:val>
                                            <p:fltVal val="0"/>
                                          </p:val>
                                        </p:tav>
                                      </p:tavLst>
                                    </p:anim>
                                    <p:anim calcmode="lin" valueType="num">
                                      <p:cBhvr>
                                        <p:cTn id="98" dur="455" fill="hold">
                                          <p:stCondLst>
                                            <p:cond delay="0"/>
                                          </p:stCondLst>
                                        </p:cTn>
                                        <p:tgtEl>
                                          <p:spTgt spid="757810"/>
                                        </p:tgtEl>
                                        <p:attrNameLst>
                                          <p:attrName>ppt_y</p:attrName>
                                        </p:attrNameLst>
                                      </p:cBhvr>
                                      <p:tavLst>
                                        <p:tav tm="0">
                                          <p:val>
                                            <p:strVal val="#ppt_y-1"/>
                                          </p:val>
                                        </p:tav>
                                        <p:tav tm="100000">
                                          <p:val>
                                            <p:strVal val="#ppt_y-(0.354*#ppt_w-0.172*#ppt_h)"/>
                                          </p:val>
                                        </p:tav>
                                      </p:tavLst>
                                    </p:anim>
                                    <p:anim calcmode="lin" valueType="num">
                                      <p:cBhvr>
                                        <p:cTn id="99" dur="156" decel="50000" autoRev="1" fill="hold">
                                          <p:stCondLst>
                                            <p:cond delay="455"/>
                                          </p:stCondLst>
                                        </p:cTn>
                                        <p:tgtEl>
                                          <p:spTgt spid="757810"/>
                                        </p:tgtEl>
                                        <p:attrNameLst>
                                          <p:attrName>ppt_y</p:attrName>
                                        </p:attrNameLst>
                                      </p:cBhvr>
                                      <p:tavLst>
                                        <p:tav tm="0">
                                          <p:val>
                                            <p:strVal val="#ppt_y-(0.354*#ppt_w-0.172*#ppt_h)"/>
                                          </p:val>
                                        </p:tav>
                                        <p:tav tm="100000">
                                          <p:val>
                                            <p:strVal val="#ppt_y-(0.354*#ppt_w-0.172*#ppt_h)-#ppt_h/2"/>
                                          </p:val>
                                        </p:tav>
                                      </p:tavLst>
                                    </p:anim>
                                    <p:anim calcmode="lin" valueType="num">
                                      <p:cBhvr>
                                        <p:cTn id="100" dur="136" fill="hold">
                                          <p:stCondLst>
                                            <p:cond delay="864"/>
                                          </p:stCondLst>
                                        </p:cTn>
                                        <p:tgtEl>
                                          <p:spTgt spid="75781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6" grpId="0" animBg="1"/>
      <p:bldP spid="757770" grpId="0" animBg="1"/>
      <p:bldP spid="757815" grpId="0" animBg="1"/>
      <p:bldP spid="757763" grpId="0" animBg="1"/>
      <p:bldP spid="757764" grpId="0" animBg="1"/>
      <p:bldP spid="757766" grpId="0" animBg="1"/>
      <p:bldP spid="757774" grpId="0"/>
      <p:bldP spid="757777" grpId="0" animBg="1"/>
      <p:bldP spid="757779" grpId="0" animBg="1"/>
      <p:bldP spid="757781" grpId="0" animBg="1"/>
      <p:bldP spid="757782" grpId="0" animBg="1"/>
      <p:bldP spid="757783" grpId="0" animBg="1"/>
      <p:bldP spid="757784" grpId="0" animBg="1"/>
      <p:bldP spid="757785" grpId="0" animBg="1"/>
      <p:bldP spid="757786" grpId="0" animBg="1"/>
      <p:bldP spid="757787" grpId="0"/>
      <p:bldP spid="757809" grpId="0" animBg="1"/>
      <p:bldP spid="757810" grpId="0" animBg="1"/>
      <p:bldP spid="757817" grpId="0" animBg="1"/>
      <p:bldP spid="757818" grpId="0"/>
      <p:bldP spid="757819" grpId="0" animBg="1"/>
      <p:bldP spid="757820" grpId="0" animBg="1"/>
      <p:bldP spid="7578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ext Box 6"/>
          <p:cNvSpPr txBox="1">
            <a:spLocks noChangeArrowheads="1"/>
          </p:cNvSpPr>
          <p:nvPr/>
        </p:nvSpPr>
        <p:spPr bwMode="auto">
          <a:xfrm>
            <a:off x="2438400" y="3565525"/>
            <a:ext cx="4465638" cy="854075"/>
          </a:xfrm>
          <a:prstGeom prst="rect">
            <a:avLst/>
          </a:prstGeom>
          <a:solidFill>
            <a:srgbClr val="FFFFFF">
              <a:alpha val="70195"/>
            </a:srgbClr>
          </a:solidFill>
          <a:ln w="1905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 </a:t>
            </a:r>
            <a:r>
              <a:rPr lang="en-US" sz="1600" b="1">
                <a:solidFill>
                  <a:srgbClr val="000000"/>
                </a:solidFill>
                <a:latin typeface="Tahoma" charset="0"/>
                <a:ea typeface="MS PGothic" charset="0"/>
              </a:rPr>
              <a:t>m</a:t>
            </a:r>
            <a:r>
              <a:rPr lang="id-ID" sz="1600" b="1">
                <a:solidFill>
                  <a:srgbClr val="000000"/>
                </a:solidFill>
                <a:latin typeface="Tahoma" charset="0"/>
                <a:ea typeface="MS PGothic" charset="0"/>
              </a:rPr>
              <a:t>engatur dan mengurus sendiri urusan pemerintahan menurut asas otonomi dan tugas pembantuan </a:t>
            </a:r>
            <a:r>
              <a:rPr lang="id-ID" sz="1400">
                <a:solidFill>
                  <a:srgbClr val="000000"/>
                </a:solidFill>
                <a:latin typeface="Tahoma" charset="0"/>
                <a:ea typeface="MS PGothic" charset="0"/>
              </a:rPr>
              <a:t>[Pasal 18 (2)**]</a:t>
            </a:r>
          </a:p>
        </p:txBody>
      </p:sp>
      <p:sp>
        <p:nvSpPr>
          <p:cNvPr id="71687" name="Text Box 7"/>
          <p:cNvSpPr txBox="1">
            <a:spLocks noChangeArrowheads="1"/>
          </p:cNvSpPr>
          <p:nvPr/>
        </p:nvSpPr>
        <p:spPr bwMode="auto">
          <a:xfrm>
            <a:off x="2438400" y="4425950"/>
            <a:ext cx="4467225" cy="1095375"/>
          </a:xfrm>
          <a:prstGeom prst="rect">
            <a:avLst/>
          </a:prstGeom>
          <a:solidFill>
            <a:srgbClr val="FFFFFF">
              <a:alpha val="70195"/>
            </a:srgbClr>
          </a:solidFill>
          <a:ln w="1905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600" b="1">
                <a:solidFill>
                  <a:srgbClr val="000000"/>
                </a:solidFill>
                <a:latin typeface="Tahoma" charset="0"/>
                <a:ea typeface="MS PGothic" charset="0"/>
              </a:rPr>
              <a:t>m</a:t>
            </a:r>
            <a:r>
              <a:rPr lang="id-ID" sz="1600" b="1">
                <a:solidFill>
                  <a:srgbClr val="000000"/>
                </a:solidFill>
                <a:latin typeface="Tahoma" charset="0"/>
                <a:ea typeface="MS PGothic" charset="0"/>
              </a:rPr>
              <a:t>enjalankan otonomi seluas-luasnya, kecuali urusan pemerintahan yang oleh UU ditentukan sebagai urusan Pemerintah Pusat</a:t>
            </a:r>
            <a:r>
              <a:rPr lang="en-US" sz="1600" b="1">
                <a:solidFill>
                  <a:srgbClr val="000000"/>
                </a:solidFill>
                <a:latin typeface="Tahoma" charset="0"/>
                <a:ea typeface="MS PGothic" charset="0"/>
              </a:rPr>
              <a:t> </a:t>
            </a:r>
            <a:r>
              <a:rPr lang="id-ID" sz="1400">
                <a:solidFill>
                  <a:srgbClr val="000000"/>
                </a:solidFill>
                <a:latin typeface="Tahoma" charset="0"/>
                <a:ea typeface="MS PGothic" charset="0"/>
              </a:rPr>
              <a:t>[Pasal 18 (5) **]</a:t>
            </a:r>
          </a:p>
        </p:txBody>
      </p:sp>
      <p:sp>
        <p:nvSpPr>
          <p:cNvPr id="71688" name="Text Box 8"/>
          <p:cNvSpPr txBox="1">
            <a:spLocks noChangeArrowheads="1"/>
          </p:cNvSpPr>
          <p:nvPr/>
        </p:nvSpPr>
        <p:spPr bwMode="auto">
          <a:xfrm>
            <a:off x="2438400" y="5514975"/>
            <a:ext cx="4468813" cy="1152525"/>
          </a:xfrm>
          <a:prstGeom prst="rect">
            <a:avLst/>
          </a:prstGeom>
          <a:solidFill>
            <a:srgbClr val="FFFFFF">
              <a:alpha val="70195"/>
            </a:srgbClr>
          </a:solidFill>
          <a:ln w="1905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600" b="1">
                <a:solidFill>
                  <a:srgbClr val="000000"/>
                </a:solidFill>
                <a:latin typeface="Tahoma" charset="0"/>
                <a:ea typeface="MS PGothic" charset="0"/>
              </a:rPr>
              <a:t>b</a:t>
            </a:r>
            <a:r>
              <a:rPr lang="id-ID" sz="1600" b="1">
                <a:solidFill>
                  <a:srgbClr val="000000"/>
                </a:solidFill>
                <a:latin typeface="Tahoma" charset="0"/>
                <a:ea typeface="MS PGothic" charset="0"/>
              </a:rPr>
              <a:t>erhak menetapkan peraturan daerah dan peraturan-peraturan lain untuk melaksanakan otonomi dan </a:t>
            </a:r>
            <a:endParaRPr lang="en-US" sz="1600" b="1">
              <a:solidFill>
                <a:srgbClr val="000000"/>
              </a:solidFill>
              <a:latin typeface="Tahoma" charset="0"/>
              <a:ea typeface="MS PGothic" charset="0"/>
            </a:endParaRPr>
          </a:p>
          <a:p>
            <a:pPr algn="ctr"/>
            <a:r>
              <a:rPr lang="id-ID" sz="1600" b="1">
                <a:solidFill>
                  <a:srgbClr val="000000"/>
                </a:solidFill>
                <a:latin typeface="Tahoma" charset="0"/>
                <a:ea typeface="MS PGothic" charset="0"/>
              </a:rPr>
              <a:t>tugas pembantuan </a:t>
            </a:r>
            <a:r>
              <a:rPr lang="id-ID" sz="1400">
                <a:solidFill>
                  <a:srgbClr val="000000"/>
                </a:solidFill>
                <a:latin typeface="Tahoma" charset="0"/>
                <a:ea typeface="MS PGothic" charset="0"/>
              </a:rPr>
              <a:t>[Pasal 18 (6)**]</a:t>
            </a:r>
          </a:p>
        </p:txBody>
      </p:sp>
      <p:sp>
        <p:nvSpPr>
          <p:cNvPr id="71691" name="Line 11"/>
          <p:cNvSpPr>
            <a:spLocks noChangeShapeType="1"/>
          </p:cNvSpPr>
          <p:nvPr/>
        </p:nvSpPr>
        <p:spPr bwMode="auto">
          <a:xfrm>
            <a:off x="2159000" y="3241675"/>
            <a:ext cx="271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693" name="Text Box 13"/>
          <p:cNvSpPr txBox="1">
            <a:spLocks noChangeArrowheads="1"/>
          </p:cNvSpPr>
          <p:nvPr/>
        </p:nvSpPr>
        <p:spPr bwMode="auto">
          <a:xfrm>
            <a:off x="2433638" y="2619375"/>
            <a:ext cx="4481512" cy="355600"/>
          </a:xfrm>
          <a:prstGeom prst="rect">
            <a:avLst/>
          </a:prstGeom>
          <a:solidFill>
            <a:srgbClr val="FFFF00"/>
          </a:solidFill>
          <a:ln w="28575">
            <a:solidFill>
              <a:schemeClr val="accent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PEMERINTAHAN DAERAH</a:t>
            </a:r>
            <a:endParaRPr lang="id-ID" sz="1800">
              <a:solidFill>
                <a:srgbClr val="000000"/>
              </a:solidFill>
              <a:latin typeface="Tahoma" charset="0"/>
              <a:ea typeface="MS PGothic" charset="0"/>
            </a:endParaRPr>
          </a:p>
        </p:txBody>
      </p:sp>
      <p:grpSp>
        <p:nvGrpSpPr>
          <p:cNvPr id="71694" name="Group 14"/>
          <p:cNvGrpSpPr>
            <a:grpSpLocks/>
          </p:cNvGrpSpPr>
          <p:nvPr/>
        </p:nvGrpSpPr>
        <p:grpSpPr bwMode="auto">
          <a:xfrm>
            <a:off x="2433638" y="2979738"/>
            <a:ext cx="4481512" cy="550862"/>
            <a:chOff x="4886" y="5102"/>
            <a:chExt cx="7056" cy="868"/>
          </a:xfrm>
        </p:grpSpPr>
        <p:sp>
          <p:nvSpPr>
            <p:cNvPr id="555023" name="Text Box 15"/>
            <p:cNvSpPr txBox="1">
              <a:spLocks noChangeArrowheads="1"/>
            </p:cNvSpPr>
            <p:nvPr/>
          </p:nvSpPr>
          <p:spPr bwMode="auto">
            <a:xfrm>
              <a:off x="4886" y="5102"/>
              <a:ext cx="3472" cy="868"/>
            </a:xfrm>
            <a:prstGeom prst="rect">
              <a:avLst/>
            </a:prstGeom>
            <a:solidFill>
              <a:srgbClr val="0066FF"/>
            </a:solidFill>
            <a:ln w="28575">
              <a:solidFill>
                <a:schemeClr val="accent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FFFFFF"/>
                  </a:solidFill>
                  <a:latin typeface="Tahoma" charset="0"/>
                  <a:ea typeface="MS PGothic" charset="0"/>
                </a:rPr>
                <a:t>KEPALA PEMERINTAH DAERAH</a:t>
              </a:r>
              <a:endParaRPr lang="id-ID" sz="1800">
                <a:solidFill>
                  <a:srgbClr val="FFFFFF"/>
                </a:solidFill>
                <a:latin typeface="Tahoma" charset="0"/>
                <a:ea typeface="MS PGothic" charset="0"/>
              </a:endParaRPr>
            </a:p>
          </p:txBody>
        </p:sp>
        <p:sp>
          <p:nvSpPr>
            <p:cNvPr id="555024" name="Text Box 16"/>
            <p:cNvSpPr txBox="1">
              <a:spLocks noChangeArrowheads="1"/>
            </p:cNvSpPr>
            <p:nvPr/>
          </p:nvSpPr>
          <p:spPr bwMode="auto">
            <a:xfrm>
              <a:off x="8358" y="5102"/>
              <a:ext cx="3584" cy="868"/>
            </a:xfrm>
            <a:prstGeom prst="rect">
              <a:avLst/>
            </a:prstGeom>
            <a:solidFill>
              <a:srgbClr val="0066FF"/>
            </a:solidFill>
            <a:ln w="28575">
              <a:solidFill>
                <a:schemeClr val="accent1"/>
              </a:solidFill>
              <a:miter lim="800000"/>
              <a:headEnd/>
              <a:tailEnd/>
            </a:ln>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FFFFFF"/>
                  </a:solidFill>
                  <a:latin typeface="Tahoma" charset="0"/>
                  <a:ea typeface="MS PGothic" charset="0"/>
                </a:rPr>
                <a:t>DPRD</a:t>
              </a:r>
              <a:endParaRPr lang="id-ID" sz="1800">
                <a:solidFill>
                  <a:srgbClr val="FFFFFF"/>
                </a:solidFill>
                <a:latin typeface="Tahoma" charset="0"/>
                <a:ea typeface="MS PGothic" charset="0"/>
              </a:endParaRPr>
            </a:p>
          </p:txBody>
        </p:sp>
      </p:grpSp>
      <p:sp>
        <p:nvSpPr>
          <p:cNvPr id="71697" name="Line 17"/>
          <p:cNvSpPr>
            <a:spLocks noChangeShapeType="1"/>
          </p:cNvSpPr>
          <p:nvPr/>
        </p:nvSpPr>
        <p:spPr bwMode="auto">
          <a:xfrm flipH="1">
            <a:off x="6905625" y="3241675"/>
            <a:ext cx="2063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698" name="Line 18"/>
          <p:cNvSpPr>
            <a:spLocks noChangeShapeType="1"/>
          </p:cNvSpPr>
          <p:nvPr/>
        </p:nvSpPr>
        <p:spPr bwMode="auto">
          <a:xfrm>
            <a:off x="4648200" y="2087563"/>
            <a:ext cx="0" cy="5365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55018" name="Text Box 19"/>
          <p:cNvSpPr txBox="1">
            <a:spLocks noChangeArrowheads="1"/>
          </p:cNvSpPr>
          <p:nvPr/>
        </p:nvSpPr>
        <p:spPr bwMode="auto">
          <a:xfrm>
            <a:off x="76200" y="84138"/>
            <a:ext cx="9015413"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2000" b="1">
                <a:solidFill>
                  <a:srgbClr val="000000"/>
                </a:solidFill>
                <a:latin typeface="Tahoma" charset="0"/>
                <a:ea typeface="MS PGothic" charset="0"/>
              </a:rPr>
              <a:t>PEMERINTAHAN DAERAH </a:t>
            </a:r>
          </a:p>
          <a:p>
            <a:pPr algn="ctr"/>
            <a:r>
              <a:rPr lang="id-ID" sz="1800" b="1">
                <a:solidFill>
                  <a:srgbClr val="000000"/>
                </a:solidFill>
                <a:latin typeface="Tahoma" charset="0"/>
                <a:ea typeface="MS PGothic" charset="0"/>
              </a:rPr>
              <a:t>BAB VI</a:t>
            </a:r>
          </a:p>
        </p:txBody>
      </p:sp>
      <p:sp>
        <p:nvSpPr>
          <p:cNvPr id="71689" name="Oval 9"/>
          <p:cNvSpPr>
            <a:spLocks noChangeArrowheads="1"/>
          </p:cNvSpPr>
          <p:nvPr/>
        </p:nvSpPr>
        <p:spPr bwMode="auto">
          <a:xfrm>
            <a:off x="7105650" y="2222500"/>
            <a:ext cx="1985963" cy="1989138"/>
          </a:xfrm>
          <a:prstGeom prst="ellipse">
            <a:avLst/>
          </a:prstGeom>
          <a:solidFill>
            <a:srgbClr val="008000"/>
          </a:solidFill>
          <a:ln w="28575">
            <a:solidFill>
              <a:schemeClr val="tx1"/>
            </a:solidFill>
            <a:round/>
            <a:headEnd/>
            <a:tailEnd/>
          </a:ln>
        </p:spPr>
        <p:txBody>
          <a:bodyPr lIns="0" tIns="0" rIns="0" bIns="0" anchor="ctr" anchorCtr="1"/>
          <a:lstStyle/>
          <a:p>
            <a:pPr algn="ctr"/>
            <a:r>
              <a:rPr lang="en-US" sz="1600" b="1">
                <a:solidFill>
                  <a:srgbClr val="FFFFFF"/>
                </a:solidFill>
              </a:rPr>
              <a:t>a</a:t>
            </a:r>
            <a:r>
              <a:rPr lang="id-ID" sz="1600" b="1">
                <a:solidFill>
                  <a:srgbClr val="FFFFFF"/>
                </a:solidFill>
              </a:rPr>
              <a:t>nggota DPRD dipilih melalui pemilu</a:t>
            </a:r>
          </a:p>
          <a:p>
            <a:pPr algn="ctr"/>
            <a:r>
              <a:rPr lang="id-ID" sz="1400">
                <a:solidFill>
                  <a:srgbClr val="FFFFFF"/>
                </a:solidFill>
              </a:rPr>
              <a:t>[Pasal 18 (3) **]</a:t>
            </a:r>
          </a:p>
        </p:txBody>
      </p:sp>
      <p:sp>
        <p:nvSpPr>
          <p:cNvPr id="71690" name="Oval 10"/>
          <p:cNvSpPr>
            <a:spLocks noChangeArrowheads="1"/>
          </p:cNvSpPr>
          <p:nvPr/>
        </p:nvSpPr>
        <p:spPr bwMode="auto">
          <a:xfrm>
            <a:off x="60325" y="2198688"/>
            <a:ext cx="2098675" cy="2082800"/>
          </a:xfrm>
          <a:prstGeom prst="ellipse">
            <a:avLst/>
          </a:prstGeom>
          <a:solidFill>
            <a:srgbClr val="008000"/>
          </a:solidFill>
          <a:ln w="28575">
            <a:solidFill>
              <a:schemeClr val="tx1"/>
            </a:solidFill>
            <a:round/>
            <a:headEnd/>
            <a:tailEnd/>
          </a:ln>
        </p:spPr>
        <p:txBody>
          <a:bodyPr lIns="0" tIns="0" rIns="0" bIns="0" anchor="ctr" anchorCtr="1"/>
          <a:lstStyle/>
          <a:p>
            <a:pPr algn="ctr">
              <a:lnSpc>
                <a:spcPct val="112000"/>
              </a:lnSpc>
            </a:pPr>
            <a:r>
              <a:rPr lang="id-ID" sz="1600" b="1">
                <a:solidFill>
                  <a:srgbClr val="FFFFFF"/>
                </a:solidFill>
              </a:rPr>
              <a:t>Gubernur, Bupati, Walikota dipilih secara demokratis</a:t>
            </a:r>
          </a:p>
          <a:p>
            <a:pPr algn="ctr">
              <a:lnSpc>
                <a:spcPct val="112000"/>
              </a:lnSpc>
            </a:pPr>
            <a:r>
              <a:rPr lang="id-ID" sz="1400">
                <a:solidFill>
                  <a:srgbClr val="FFFFFF"/>
                </a:solidFill>
              </a:rPr>
              <a:t>[Pasal 18 (4)**]</a:t>
            </a:r>
          </a:p>
        </p:txBody>
      </p:sp>
      <p:sp>
        <p:nvSpPr>
          <p:cNvPr id="555021" name="Text Box 37"/>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A6903CF0-9131-48EF-BD53-0E1663C0CB5F}" type="slidenum">
              <a:rPr lang="id-ID" sz="2000" smtClean="0">
                <a:solidFill>
                  <a:srgbClr val="000000"/>
                </a:solidFill>
                <a:latin typeface="Arial Rounded MT Bold" charset="0"/>
                <a:ea typeface="MS PGothic" charset="0"/>
              </a:rPr>
              <a:pPr algn="ctr">
                <a:spcBef>
                  <a:spcPct val="50000"/>
                </a:spcBef>
              </a:pPr>
              <a:t>58</a:t>
            </a:fld>
            <a:endParaRPr lang="en-US" sz="2000" dirty="0">
              <a:solidFill>
                <a:srgbClr val="000000"/>
              </a:solidFill>
              <a:latin typeface="Arial Rounded MT Bold" charset="0"/>
              <a:ea typeface="MS PGothic" charset="0"/>
            </a:endParaRPr>
          </a:p>
        </p:txBody>
      </p:sp>
      <p:sp>
        <p:nvSpPr>
          <p:cNvPr id="71692" name="Text Box 12"/>
          <p:cNvSpPr txBox="1">
            <a:spLocks noChangeArrowheads="1"/>
          </p:cNvSpPr>
          <p:nvPr/>
        </p:nvSpPr>
        <p:spPr bwMode="auto">
          <a:xfrm>
            <a:off x="1219200" y="808038"/>
            <a:ext cx="6629400" cy="1273175"/>
          </a:xfrm>
          <a:prstGeom prst="rect">
            <a:avLst/>
          </a:prstGeom>
          <a:solidFill>
            <a:srgbClr val="FF0000">
              <a:alpha val="70195"/>
            </a:srgbClr>
          </a:solidFill>
          <a:ln w="1270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ts val="300"/>
              </a:spcBef>
              <a:spcAft>
                <a:spcPts val="300"/>
              </a:spcAft>
            </a:pPr>
            <a:r>
              <a:rPr lang="id-ID" sz="1600" b="1">
                <a:solidFill>
                  <a:srgbClr val="FFFFFF"/>
                </a:solidFill>
                <a:latin typeface="Tahoma" charset="0"/>
                <a:ea typeface="MS PGothic" charset="0"/>
              </a:rPr>
              <a:t>Negara Kesatuan Republik Indonesia  dibagi atas daerah-daerah provinsi dan daerah provinsi itu dibagi atas kabupaten dan kota, yang tiap-tiap provinsi, kabupaten, dan kota itu mempunyai pemerintahan daerah, yang diatur dengan undang-undang</a:t>
            </a:r>
            <a:r>
              <a:rPr lang="id-ID" sz="1600">
                <a:solidFill>
                  <a:srgbClr val="FFFFFF"/>
                </a:solidFill>
                <a:latin typeface="Tahoma" charset="0"/>
                <a:ea typeface="MS PGothic" charset="0"/>
              </a:rPr>
              <a:t> </a:t>
            </a:r>
            <a:r>
              <a:rPr lang="id-ID" sz="1400">
                <a:solidFill>
                  <a:srgbClr val="FFFFFF"/>
                </a:solidFill>
                <a:latin typeface="Tahoma" charset="0"/>
                <a:ea typeface="MS PGothic" charset="0"/>
              </a:rPr>
              <a:t>[Pasal 18 (1)**]</a:t>
            </a:r>
          </a:p>
        </p:txBody>
      </p:sp>
    </p:spTree>
    <p:extLst>
      <p:ext uri="{BB962C8B-B14F-4D97-AF65-F5344CB8AC3E}">
        <p14:creationId xmlns:p14="http://schemas.microsoft.com/office/powerpoint/2010/main" val="1289488472"/>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1692"/>
                                        </p:tgtEl>
                                        <p:attrNameLst>
                                          <p:attrName>style.visibility</p:attrName>
                                        </p:attrNameLst>
                                      </p:cBhvr>
                                      <p:to>
                                        <p:strVal val="visible"/>
                                      </p:to>
                                    </p:set>
                                    <p:anim calcmode="lin" valueType="num">
                                      <p:cBhvr>
                                        <p:cTn id="7" dur="500" fill="hold"/>
                                        <p:tgtEl>
                                          <p:spTgt spid="71692"/>
                                        </p:tgtEl>
                                        <p:attrNameLst>
                                          <p:attrName>ppt_w</p:attrName>
                                        </p:attrNameLst>
                                      </p:cBhvr>
                                      <p:tavLst>
                                        <p:tav tm="0">
                                          <p:val>
                                            <p:fltVal val="0"/>
                                          </p:val>
                                        </p:tav>
                                        <p:tav tm="100000">
                                          <p:val>
                                            <p:strVal val="#ppt_w"/>
                                          </p:val>
                                        </p:tav>
                                      </p:tavLst>
                                    </p:anim>
                                    <p:anim calcmode="lin" valueType="num">
                                      <p:cBhvr>
                                        <p:cTn id="8" dur="500" fill="hold"/>
                                        <p:tgtEl>
                                          <p:spTgt spid="7169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71698"/>
                                        </p:tgtEl>
                                        <p:attrNameLst>
                                          <p:attrName>style.visibility</p:attrName>
                                        </p:attrNameLst>
                                      </p:cBhvr>
                                      <p:to>
                                        <p:strVal val="visible"/>
                                      </p:to>
                                    </p:set>
                                    <p:animEffect transition="in" filter="strips(downRight)">
                                      <p:cBhvr>
                                        <p:cTn id="12" dur="500"/>
                                        <p:tgtEl>
                                          <p:spTgt spid="71698"/>
                                        </p:tgtEl>
                                      </p:cBhvr>
                                    </p:animEffect>
                                  </p:childTnLst>
                                </p:cTn>
                              </p:par>
                            </p:childTnLst>
                          </p:cTn>
                        </p:par>
                        <p:par>
                          <p:cTn id="13" fill="hold" nodeType="afterGroup">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71694"/>
                                        </p:tgtEl>
                                        <p:attrNameLst>
                                          <p:attrName>style.visibility</p:attrName>
                                        </p:attrNameLst>
                                      </p:cBhvr>
                                      <p:to>
                                        <p:strVal val="visible"/>
                                      </p:to>
                                    </p:set>
                                    <p:anim calcmode="lin" valueType="num">
                                      <p:cBhvr>
                                        <p:cTn id="16" dur="500" fill="hold"/>
                                        <p:tgtEl>
                                          <p:spTgt spid="71694"/>
                                        </p:tgtEl>
                                        <p:attrNameLst>
                                          <p:attrName>ppt_w</p:attrName>
                                        </p:attrNameLst>
                                      </p:cBhvr>
                                      <p:tavLst>
                                        <p:tav tm="0">
                                          <p:val>
                                            <p:fltVal val="0"/>
                                          </p:val>
                                        </p:tav>
                                        <p:tav tm="100000">
                                          <p:val>
                                            <p:strVal val="#ppt_w"/>
                                          </p:val>
                                        </p:tav>
                                      </p:tavLst>
                                    </p:anim>
                                    <p:anim calcmode="lin" valueType="num">
                                      <p:cBhvr>
                                        <p:cTn id="17" dur="500" fill="hold"/>
                                        <p:tgtEl>
                                          <p:spTgt spid="71694"/>
                                        </p:tgtEl>
                                        <p:attrNameLst>
                                          <p:attrName>ppt_h</p:attrName>
                                        </p:attrNameLst>
                                      </p:cBhvr>
                                      <p:tavLst>
                                        <p:tav tm="0">
                                          <p:val>
                                            <p:fltVal val="0"/>
                                          </p:val>
                                        </p:tav>
                                        <p:tav tm="100000">
                                          <p:val>
                                            <p:strVal val="#ppt_h"/>
                                          </p:val>
                                        </p:tav>
                                      </p:tavLst>
                                    </p:anim>
                                    <p:anim calcmode="lin" valueType="num">
                                      <p:cBhvr>
                                        <p:cTn id="18" dur="500" fill="hold"/>
                                        <p:tgtEl>
                                          <p:spTgt spid="71694"/>
                                        </p:tgtEl>
                                        <p:attrNameLst>
                                          <p:attrName>style.rotation</p:attrName>
                                        </p:attrNameLst>
                                      </p:cBhvr>
                                      <p:tavLst>
                                        <p:tav tm="0">
                                          <p:val>
                                            <p:fltVal val="360"/>
                                          </p:val>
                                        </p:tav>
                                        <p:tav tm="100000">
                                          <p:val>
                                            <p:fltVal val="0"/>
                                          </p:val>
                                        </p:tav>
                                      </p:tavLst>
                                    </p:anim>
                                    <p:animEffect transition="in" filter="fade">
                                      <p:cBhvr>
                                        <p:cTn id="19" dur="500"/>
                                        <p:tgtEl>
                                          <p:spTgt spid="71694"/>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71693"/>
                                        </p:tgtEl>
                                        <p:attrNameLst>
                                          <p:attrName>style.visibility</p:attrName>
                                        </p:attrNameLst>
                                      </p:cBhvr>
                                      <p:to>
                                        <p:strVal val="visible"/>
                                      </p:to>
                                    </p:set>
                                    <p:anim calcmode="lin" valueType="num">
                                      <p:cBhvr>
                                        <p:cTn id="22" dur="500" fill="hold"/>
                                        <p:tgtEl>
                                          <p:spTgt spid="71693"/>
                                        </p:tgtEl>
                                        <p:attrNameLst>
                                          <p:attrName>ppt_w</p:attrName>
                                        </p:attrNameLst>
                                      </p:cBhvr>
                                      <p:tavLst>
                                        <p:tav tm="0">
                                          <p:val>
                                            <p:fltVal val="0"/>
                                          </p:val>
                                        </p:tav>
                                        <p:tav tm="100000">
                                          <p:val>
                                            <p:strVal val="#ppt_w"/>
                                          </p:val>
                                        </p:tav>
                                      </p:tavLst>
                                    </p:anim>
                                    <p:anim calcmode="lin" valueType="num">
                                      <p:cBhvr>
                                        <p:cTn id="23" dur="500" fill="hold"/>
                                        <p:tgtEl>
                                          <p:spTgt spid="71693"/>
                                        </p:tgtEl>
                                        <p:attrNameLst>
                                          <p:attrName>ppt_h</p:attrName>
                                        </p:attrNameLst>
                                      </p:cBhvr>
                                      <p:tavLst>
                                        <p:tav tm="0">
                                          <p:val>
                                            <p:fltVal val="0"/>
                                          </p:val>
                                        </p:tav>
                                        <p:tav tm="100000">
                                          <p:val>
                                            <p:strVal val="#ppt_h"/>
                                          </p:val>
                                        </p:tav>
                                      </p:tavLst>
                                    </p:anim>
                                    <p:anim calcmode="lin" valueType="num">
                                      <p:cBhvr>
                                        <p:cTn id="24" dur="500" fill="hold"/>
                                        <p:tgtEl>
                                          <p:spTgt spid="71693"/>
                                        </p:tgtEl>
                                        <p:attrNameLst>
                                          <p:attrName>style.rotation</p:attrName>
                                        </p:attrNameLst>
                                      </p:cBhvr>
                                      <p:tavLst>
                                        <p:tav tm="0">
                                          <p:val>
                                            <p:fltVal val="360"/>
                                          </p:val>
                                        </p:tav>
                                        <p:tav tm="100000">
                                          <p:val>
                                            <p:fltVal val="0"/>
                                          </p:val>
                                        </p:tav>
                                      </p:tavLst>
                                    </p:anim>
                                    <p:animEffect transition="in" filter="fade">
                                      <p:cBhvr>
                                        <p:cTn id="25" dur="500"/>
                                        <p:tgtEl>
                                          <p:spTgt spid="71693"/>
                                        </p:tgtEl>
                                      </p:cBhvr>
                                    </p:animEffect>
                                  </p:childTnLst>
                                </p:cTn>
                              </p:par>
                            </p:childTnLst>
                          </p:cTn>
                        </p:par>
                        <p:par>
                          <p:cTn id="26" fill="hold" nodeType="afterGroup">
                            <p:stCondLst>
                              <p:cond delay="1500"/>
                            </p:stCondLst>
                            <p:childTnLst>
                              <p:par>
                                <p:cTn id="27" presetID="18" presetClass="entr" presetSubtype="12" fill="hold" grpId="0" nodeType="afterEffect">
                                  <p:stCondLst>
                                    <p:cond delay="0"/>
                                  </p:stCondLst>
                                  <p:childTnLst>
                                    <p:set>
                                      <p:cBhvr>
                                        <p:cTn id="28" dur="1" fill="hold">
                                          <p:stCondLst>
                                            <p:cond delay="0"/>
                                          </p:stCondLst>
                                        </p:cTn>
                                        <p:tgtEl>
                                          <p:spTgt spid="71691"/>
                                        </p:tgtEl>
                                        <p:attrNameLst>
                                          <p:attrName>style.visibility</p:attrName>
                                        </p:attrNameLst>
                                      </p:cBhvr>
                                      <p:to>
                                        <p:strVal val="visible"/>
                                      </p:to>
                                    </p:set>
                                    <p:animEffect transition="in" filter="strips(downLeft)">
                                      <p:cBhvr>
                                        <p:cTn id="29" dur="500"/>
                                        <p:tgtEl>
                                          <p:spTgt spid="71691"/>
                                        </p:tgtEl>
                                      </p:cBhvr>
                                    </p:animEffect>
                                  </p:childTnLst>
                                </p:cTn>
                              </p:par>
                            </p:childTnLst>
                          </p:cTn>
                        </p:par>
                        <p:par>
                          <p:cTn id="30" fill="hold" nodeType="afterGroup">
                            <p:stCondLst>
                              <p:cond delay="2000"/>
                            </p:stCondLst>
                            <p:childTnLst>
                              <p:par>
                                <p:cTn id="31" presetID="26" presetClass="entr" presetSubtype="0" fill="hold" grpId="0" nodeType="afterEffect">
                                  <p:stCondLst>
                                    <p:cond delay="0"/>
                                  </p:stCondLst>
                                  <p:childTnLst>
                                    <p:set>
                                      <p:cBhvr>
                                        <p:cTn id="32" dur="1" fill="hold">
                                          <p:stCondLst>
                                            <p:cond delay="0"/>
                                          </p:stCondLst>
                                        </p:cTn>
                                        <p:tgtEl>
                                          <p:spTgt spid="71690"/>
                                        </p:tgtEl>
                                        <p:attrNameLst>
                                          <p:attrName>style.visibility</p:attrName>
                                        </p:attrNameLst>
                                      </p:cBhvr>
                                      <p:to>
                                        <p:strVal val="visible"/>
                                      </p:to>
                                    </p:set>
                                    <p:animEffect transition="in" filter="wipe(down)">
                                      <p:cBhvr>
                                        <p:cTn id="33" dur="290">
                                          <p:stCondLst>
                                            <p:cond delay="0"/>
                                          </p:stCondLst>
                                        </p:cTn>
                                        <p:tgtEl>
                                          <p:spTgt spid="71690"/>
                                        </p:tgtEl>
                                      </p:cBhvr>
                                    </p:animEffect>
                                    <p:anim calcmode="lin" valueType="num">
                                      <p:cBhvr>
                                        <p:cTn id="34" dur="911" tmFilter="0,0; 0.14,0.36; 0.43,0.73; 0.71,0.91; 1.0,1.0">
                                          <p:stCondLst>
                                            <p:cond delay="0"/>
                                          </p:stCondLst>
                                        </p:cTn>
                                        <p:tgtEl>
                                          <p:spTgt spid="71690"/>
                                        </p:tgtEl>
                                        <p:attrNameLst>
                                          <p:attrName>ppt_x</p:attrName>
                                        </p:attrNameLst>
                                      </p:cBhvr>
                                      <p:tavLst>
                                        <p:tav tm="0">
                                          <p:val>
                                            <p:strVal val="#ppt_x-0.25"/>
                                          </p:val>
                                        </p:tav>
                                        <p:tav tm="100000">
                                          <p:val>
                                            <p:strVal val="#ppt_x"/>
                                          </p:val>
                                        </p:tav>
                                      </p:tavLst>
                                    </p:anim>
                                    <p:anim calcmode="lin" valueType="num">
                                      <p:cBhvr>
                                        <p:cTn id="35" dur="332" tmFilter="0.0,0.0; 0.25,0.07; 0.50,0.2; 0.75,0.467; 1.0,1.0">
                                          <p:stCondLst>
                                            <p:cond delay="0"/>
                                          </p:stCondLst>
                                        </p:cTn>
                                        <p:tgtEl>
                                          <p:spTgt spid="71690"/>
                                        </p:tgtEl>
                                        <p:attrNameLst>
                                          <p:attrName>ppt_y</p:attrName>
                                        </p:attrNameLst>
                                      </p:cBhvr>
                                      <p:tavLst>
                                        <p:tav tm="0" fmla="#ppt_y-sin(pi*$)/3">
                                          <p:val>
                                            <p:fltVal val="0.5"/>
                                          </p:val>
                                        </p:tav>
                                        <p:tav tm="100000">
                                          <p:val>
                                            <p:fltVal val="1"/>
                                          </p:val>
                                        </p:tav>
                                      </p:tavLst>
                                    </p:anim>
                                    <p:anim calcmode="lin" valueType="num">
                                      <p:cBhvr>
                                        <p:cTn id="36" dur="332" tmFilter="0, 0; 0.125,0.2665; 0.25,0.4; 0.375,0.465; 0.5,0.5;  0.625,0.535; 0.75,0.6; 0.875,0.7335; 1,1">
                                          <p:stCondLst>
                                            <p:cond delay="332"/>
                                          </p:stCondLst>
                                        </p:cTn>
                                        <p:tgtEl>
                                          <p:spTgt spid="71690"/>
                                        </p:tgtEl>
                                        <p:attrNameLst>
                                          <p:attrName>ppt_y</p:attrName>
                                        </p:attrNameLst>
                                      </p:cBhvr>
                                      <p:tavLst>
                                        <p:tav tm="0" fmla="#ppt_y-sin(pi*$)/9">
                                          <p:val>
                                            <p:fltVal val="0"/>
                                          </p:val>
                                        </p:tav>
                                        <p:tav tm="100000">
                                          <p:val>
                                            <p:fltVal val="1"/>
                                          </p:val>
                                        </p:tav>
                                      </p:tavLst>
                                    </p:anim>
                                    <p:anim calcmode="lin" valueType="num">
                                      <p:cBhvr>
                                        <p:cTn id="37" dur="166" tmFilter="0, 0; 0.125,0.2665; 0.25,0.4; 0.375,0.465; 0.5,0.5;  0.625,0.535; 0.75,0.6; 0.875,0.7335; 1,1">
                                          <p:stCondLst>
                                            <p:cond delay="662"/>
                                          </p:stCondLst>
                                        </p:cTn>
                                        <p:tgtEl>
                                          <p:spTgt spid="71690"/>
                                        </p:tgtEl>
                                        <p:attrNameLst>
                                          <p:attrName>ppt_y</p:attrName>
                                        </p:attrNameLst>
                                      </p:cBhvr>
                                      <p:tavLst>
                                        <p:tav tm="0" fmla="#ppt_y-sin(pi*$)/27">
                                          <p:val>
                                            <p:fltVal val="0"/>
                                          </p:val>
                                        </p:tav>
                                        <p:tav tm="100000">
                                          <p:val>
                                            <p:fltVal val="1"/>
                                          </p:val>
                                        </p:tav>
                                      </p:tavLst>
                                    </p:anim>
                                    <p:anim calcmode="lin" valueType="num">
                                      <p:cBhvr>
                                        <p:cTn id="38" dur="82" tmFilter="0, 0; 0.125,0.2665; 0.25,0.4; 0.375,0.465; 0.5,0.5;  0.625,0.535; 0.75,0.6; 0.875,0.7335; 1,1">
                                          <p:stCondLst>
                                            <p:cond delay="828"/>
                                          </p:stCondLst>
                                        </p:cTn>
                                        <p:tgtEl>
                                          <p:spTgt spid="71690"/>
                                        </p:tgtEl>
                                        <p:attrNameLst>
                                          <p:attrName>ppt_y</p:attrName>
                                        </p:attrNameLst>
                                      </p:cBhvr>
                                      <p:tavLst>
                                        <p:tav tm="0" fmla="#ppt_y-sin(pi*$)/81">
                                          <p:val>
                                            <p:fltVal val="0"/>
                                          </p:val>
                                        </p:tav>
                                        <p:tav tm="100000">
                                          <p:val>
                                            <p:fltVal val="1"/>
                                          </p:val>
                                        </p:tav>
                                      </p:tavLst>
                                    </p:anim>
                                    <p:animScale>
                                      <p:cBhvr>
                                        <p:cTn id="39" dur="13">
                                          <p:stCondLst>
                                            <p:cond delay="325"/>
                                          </p:stCondLst>
                                        </p:cTn>
                                        <p:tgtEl>
                                          <p:spTgt spid="71690"/>
                                        </p:tgtEl>
                                      </p:cBhvr>
                                      <p:to x="100000" y="60000"/>
                                    </p:animScale>
                                    <p:animScale>
                                      <p:cBhvr>
                                        <p:cTn id="40" dur="83" decel="50000">
                                          <p:stCondLst>
                                            <p:cond delay="338"/>
                                          </p:stCondLst>
                                        </p:cTn>
                                        <p:tgtEl>
                                          <p:spTgt spid="71690"/>
                                        </p:tgtEl>
                                      </p:cBhvr>
                                      <p:to x="100000" y="100000"/>
                                    </p:animScale>
                                    <p:animScale>
                                      <p:cBhvr>
                                        <p:cTn id="41" dur="13">
                                          <p:stCondLst>
                                            <p:cond delay="656"/>
                                          </p:stCondLst>
                                        </p:cTn>
                                        <p:tgtEl>
                                          <p:spTgt spid="71690"/>
                                        </p:tgtEl>
                                      </p:cBhvr>
                                      <p:to x="100000" y="80000"/>
                                    </p:animScale>
                                    <p:animScale>
                                      <p:cBhvr>
                                        <p:cTn id="42" dur="83" decel="50000">
                                          <p:stCondLst>
                                            <p:cond delay="669"/>
                                          </p:stCondLst>
                                        </p:cTn>
                                        <p:tgtEl>
                                          <p:spTgt spid="71690"/>
                                        </p:tgtEl>
                                      </p:cBhvr>
                                      <p:to x="100000" y="100000"/>
                                    </p:animScale>
                                    <p:animScale>
                                      <p:cBhvr>
                                        <p:cTn id="43" dur="13">
                                          <p:stCondLst>
                                            <p:cond delay="821"/>
                                          </p:stCondLst>
                                        </p:cTn>
                                        <p:tgtEl>
                                          <p:spTgt spid="71690"/>
                                        </p:tgtEl>
                                      </p:cBhvr>
                                      <p:to x="100000" y="90000"/>
                                    </p:animScale>
                                    <p:animScale>
                                      <p:cBhvr>
                                        <p:cTn id="44" dur="83" decel="50000">
                                          <p:stCondLst>
                                            <p:cond delay="834"/>
                                          </p:stCondLst>
                                        </p:cTn>
                                        <p:tgtEl>
                                          <p:spTgt spid="71690"/>
                                        </p:tgtEl>
                                      </p:cBhvr>
                                      <p:to x="100000" y="100000"/>
                                    </p:animScale>
                                    <p:animScale>
                                      <p:cBhvr>
                                        <p:cTn id="45" dur="13">
                                          <p:stCondLst>
                                            <p:cond delay="904"/>
                                          </p:stCondLst>
                                        </p:cTn>
                                        <p:tgtEl>
                                          <p:spTgt spid="71690"/>
                                        </p:tgtEl>
                                      </p:cBhvr>
                                      <p:to x="100000" y="95000"/>
                                    </p:animScale>
                                    <p:animScale>
                                      <p:cBhvr>
                                        <p:cTn id="46" dur="83" decel="50000">
                                          <p:stCondLst>
                                            <p:cond delay="917"/>
                                          </p:stCondLst>
                                        </p:cTn>
                                        <p:tgtEl>
                                          <p:spTgt spid="71690"/>
                                        </p:tgtEl>
                                      </p:cBhvr>
                                      <p:to x="100000" y="100000"/>
                                    </p:animScale>
                                  </p:childTnLst>
                                </p:cTn>
                              </p:par>
                            </p:childTnLst>
                          </p:cTn>
                        </p:par>
                        <p:par>
                          <p:cTn id="47" fill="hold" nodeType="afterGroup">
                            <p:stCondLst>
                              <p:cond delay="3000"/>
                            </p:stCondLst>
                            <p:childTnLst>
                              <p:par>
                                <p:cTn id="48" presetID="18" presetClass="entr" presetSubtype="6" fill="hold" grpId="0" nodeType="afterEffect">
                                  <p:stCondLst>
                                    <p:cond delay="0"/>
                                  </p:stCondLst>
                                  <p:childTnLst>
                                    <p:set>
                                      <p:cBhvr>
                                        <p:cTn id="49" dur="1" fill="hold">
                                          <p:stCondLst>
                                            <p:cond delay="0"/>
                                          </p:stCondLst>
                                        </p:cTn>
                                        <p:tgtEl>
                                          <p:spTgt spid="71697"/>
                                        </p:tgtEl>
                                        <p:attrNameLst>
                                          <p:attrName>style.visibility</p:attrName>
                                        </p:attrNameLst>
                                      </p:cBhvr>
                                      <p:to>
                                        <p:strVal val="visible"/>
                                      </p:to>
                                    </p:set>
                                    <p:animEffect transition="in" filter="strips(downRight)">
                                      <p:cBhvr>
                                        <p:cTn id="50" dur="500"/>
                                        <p:tgtEl>
                                          <p:spTgt spid="71697"/>
                                        </p:tgtEl>
                                      </p:cBhvr>
                                    </p:animEffect>
                                  </p:childTnLst>
                                </p:cTn>
                              </p:par>
                            </p:childTnLst>
                          </p:cTn>
                        </p:par>
                        <p:par>
                          <p:cTn id="51" fill="hold" nodeType="afterGroup">
                            <p:stCondLst>
                              <p:cond delay="3500"/>
                            </p:stCondLst>
                            <p:childTnLst>
                              <p:par>
                                <p:cTn id="52" presetID="26" presetClass="entr" presetSubtype="0" fill="hold" grpId="0" nodeType="afterEffect">
                                  <p:stCondLst>
                                    <p:cond delay="0"/>
                                  </p:stCondLst>
                                  <p:childTnLst>
                                    <p:set>
                                      <p:cBhvr>
                                        <p:cTn id="53" dur="1" fill="hold">
                                          <p:stCondLst>
                                            <p:cond delay="0"/>
                                          </p:stCondLst>
                                        </p:cTn>
                                        <p:tgtEl>
                                          <p:spTgt spid="71689"/>
                                        </p:tgtEl>
                                        <p:attrNameLst>
                                          <p:attrName>style.visibility</p:attrName>
                                        </p:attrNameLst>
                                      </p:cBhvr>
                                      <p:to>
                                        <p:strVal val="visible"/>
                                      </p:to>
                                    </p:set>
                                    <p:animEffect transition="in" filter="wipe(down)">
                                      <p:cBhvr>
                                        <p:cTn id="54" dur="290">
                                          <p:stCondLst>
                                            <p:cond delay="0"/>
                                          </p:stCondLst>
                                        </p:cTn>
                                        <p:tgtEl>
                                          <p:spTgt spid="71689"/>
                                        </p:tgtEl>
                                      </p:cBhvr>
                                    </p:animEffect>
                                    <p:anim calcmode="lin" valueType="num">
                                      <p:cBhvr>
                                        <p:cTn id="55" dur="911" tmFilter="0,0; 0.14,0.36; 0.43,0.73; 0.71,0.91; 1.0,1.0">
                                          <p:stCondLst>
                                            <p:cond delay="0"/>
                                          </p:stCondLst>
                                        </p:cTn>
                                        <p:tgtEl>
                                          <p:spTgt spid="71689"/>
                                        </p:tgtEl>
                                        <p:attrNameLst>
                                          <p:attrName>ppt_x</p:attrName>
                                        </p:attrNameLst>
                                      </p:cBhvr>
                                      <p:tavLst>
                                        <p:tav tm="0">
                                          <p:val>
                                            <p:strVal val="#ppt_x-0.25"/>
                                          </p:val>
                                        </p:tav>
                                        <p:tav tm="100000">
                                          <p:val>
                                            <p:strVal val="#ppt_x"/>
                                          </p:val>
                                        </p:tav>
                                      </p:tavLst>
                                    </p:anim>
                                    <p:anim calcmode="lin" valueType="num">
                                      <p:cBhvr>
                                        <p:cTn id="56" dur="332" tmFilter="0.0,0.0; 0.25,0.07; 0.50,0.2; 0.75,0.467; 1.0,1.0">
                                          <p:stCondLst>
                                            <p:cond delay="0"/>
                                          </p:stCondLst>
                                        </p:cTn>
                                        <p:tgtEl>
                                          <p:spTgt spid="71689"/>
                                        </p:tgtEl>
                                        <p:attrNameLst>
                                          <p:attrName>ppt_y</p:attrName>
                                        </p:attrNameLst>
                                      </p:cBhvr>
                                      <p:tavLst>
                                        <p:tav tm="0" fmla="#ppt_y-sin(pi*$)/3">
                                          <p:val>
                                            <p:fltVal val="0.5"/>
                                          </p:val>
                                        </p:tav>
                                        <p:tav tm="100000">
                                          <p:val>
                                            <p:fltVal val="1"/>
                                          </p:val>
                                        </p:tav>
                                      </p:tavLst>
                                    </p:anim>
                                    <p:anim calcmode="lin" valueType="num">
                                      <p:cBhvr>
                                        <p:cTn id="57" dur="332" tmFilter="0, 0; 0.125,0.2665; 0.25,0.4; 0.375,0.465; 0.5,0.5;  0.625,0.535; 0.75,0.6; 0.875,0.7335; 1,1">
                                          <p:stCondLst>
                                            <p:cond delay="332"/>
                                          </p:stCondLst>
                                        </p:cTn>
                                        <p:tgtEl>
                                          <p:spTgt spid="71689"/>
                                        </p:tgtEl>
                                        <p:attrNameLst>
                                          <p:attrName>ppt_y</p:attrName>
                                        </p:attrNameLst>
                                      </p:cBhvr>
                                      <p:tavLst>
                                        <p:tav tm="0" fmla="#ppt_y-sin(pi*$)/9">
                                          <p:val>
                                            <p:fltVal val="0"/>
                                          </p:val>
                                        </p:tav>
                                        <p:tav tm="100000">
                                          <p:val>
                                            <p:fltVal val="1"/>
                                          </p:val>
                                        </p:tav>
                                      </p:tavLst>
                                    </p:anim>
                                    <p:anim calcmode="lin" valueType="num">
                                      <p:cBhvr>
                                        <p:cTn id="58" dur="166" tmFilter="0, 0; 0.125,0.2665; 0.25,0.4; 0.375,0.465; 0.5,0.5;  0.625,0.535; 0.75,0.6; 0.875,0.7335; 1,1">
                                          <p:stCondLst>
                                            <p:cond delay="662"/>
                                          </p:stCondLst>
                                        </p:cTn>
                                        <p:tgtEl>
                                          <p:spTgt spid="71689"/>
                                        </p:tgtEl>
                                        <p:attrNameLst>
                                          <p:attrName>ppt_y</p:attrName>
                                        </p:attrNameLst>
                                      </p:cBhvr>
                                      <p:tavLst>
                                        <p:tav tm="0" fmla="#ppt_y-sin(pi*$)/27">
                                          <p:val>
                                            <p:fltVal val="0"/>
                                          </p:val>
                                        </p:tav>
                                        <p:tav tm="100000">
                                          <p:val>
                                            <p:fltVal val="1"/>
                                          </p:val>
                                        </p:tav>
                                      </p:tavLst>
                                    </p:anim>
                                    <p:anim calcmode="lin" valueType="num">
                                      <p:cBhvr>
                                        <p:cTn id="59" dur="82" tmFilter="0, 0; 0.125,0.2665; 0.25,0.4; 0.375,0.465; 0.5,0.5;  0.625,0.535; 0.75,0.6; 0.875,0.7335; 1,1">
                                          <p:stCondLst>
                                            <p:cond delay="828"/>
                                          </p:stCondLst>
                                        </p:cTn>
                                        <p:tgtEl>
                                          <p:spTgt spid="71689"/>
                                        </p:tgtEl>
                                        <p:attrNameLst>
                                          <p:attrName>ppt_y</p:attrName>
                                        </p:attrNameLst>
                                      </p:cBhvr>
                                      <p:tavLst>
                                        <p:tav tm="0" fmla="#ppt_y-sin(pi*$)/81">
                                          <p:val>
                                            <p:fltVal val="0"/>
                                          </p:val>
                                        </p:tav>
                                        <p:tav tm="100000">
                                          <p:val>
                                            <p:fltVal val="1"/>
                                          </p:val>
                                        </p:tav>
                                      </p:tavLst>
                                    </p:anim>
                                    <p:animScale>
                                      <p:cBhvr>
                                        <p:cTn id="60" dur="13">
                                          <p:stCondLst>
                                            <p:cond delay="325"/>
                                          </p:stCondLst>
                                        </p:cTn>
                                        <p:tgtEl>
                                          <p:spTgt spid="71689"/>
                                        </p:tgtEl>
                                      </p:cBhvr>
                                      <p:to x="100000" y="60000"/>
                                    </p:animScale>
                                    <p:animScale>
                                      <p:cBhvr>
                                        <p:cTn id="61" dur="83" decel="50000">
                                          <p:stCondLst>
                                            <p:cond delay="338"/>
                                          </p:stCondLst>
                                        </p:cTn>
                                        <p:tgtEl>
                                          <p:spTgt spid="71689"/>
                                        </p:tgtEl>
                                      </p:cBhvr>
                                      <p:to x="100000" y="100000"/>
                                    </p:animScale>
                                    <p:animScale>
                                      <p:cBhvr>
                                        <p:cTn id="62" dur="13">
                                          <p:stCondLst>
                                            <p:cond delay="656"/>
                                          </p:stCondLst>
                                        </p:cTn>
                                        <p:tgtEl>
                                          <p:spTgt spid="71689"/>
                                        </p:tgtEl>
                                      </p:cBhvr>
                                      <p:to x="100000" y="80000"/>
                                    </p:animScale>
                                    <p:animScale>
                                      <p:cBhvr>
                                        <p:cTn id="63" dur="83" decel="50000">
                                          <p:stCondLst>
                                            <p:cond delay="669"/>
                                          </p:stCondLst>
                                        </p:cTn>
                                        <p:tgtEl>
                                          <p:spTgt spid="71689"/>
                                        </p:tgtEl>
                                      </p:cBhvr>
                                      <p:to x="100000" y="100000"/>
                                    </p:animScale>
                                    <p:animScale>
                                      <p:cBhvr>
                                        <p:cTn id="64" dur="13">
                                          <p:stCondLst>
                                            <p:cond delay="821"/>
                                          </p:stCondLst>
                                        </p:cTn>
                                        <p:tgtEl>
                                          <p:spTgt spid="71689"/>
                                        </p:tgtEl>
                                      </p:cBhvr>
                                      <p:to x="100000" y="90000"/>
                                    </p:animScale>
                                    <p:animScale>
                                      <p:cBhvr>
                                        <p:cTn id="65" dur="83" decel="50000">
                                          <p:stCondLst>
                                            <p:cond delay="834"/>
                                          </p:stCondLst>
                                        </p:cTn>
                                        <p:tgtEl>
                                          <p:spTgt spid="71689"/>
                                        </p:tgtEl>
                                      </p:cBhvr>
                                      <p:to x="100000" y="100000"/>
                                    </p:animScale>
                                    <p:animScale>
                                      <p:cBhvr>
                                        <p:cTn id="66" dur="13">
                                          <p:stCondLst>
                                            <p:cond delay="904"/>
                                          </p:stCondLst>
                                        </p:cTn>
                                        <p:tgtEl>
                                          <p:spTgt spid="71689"/>
                                        </p:tgtEl>
                                      </p:cBhvr>
                                      <p:to x="100000" y="95000"/>
                                    </p:animScale>
                                    <p:animScale>
                                      <p:cBhvr>
                                        <p:cTn id="67" dur="83" decel="50000">
                                          <p:stCondLst>
                                            <p:cond delay="917"/>
                                          </p:stCondLst>
                                        </p:cTn>
                                        <p:tgtEl>
                                          <p:spTgt spid="71689"/>
                                        </p:tgtEl>
                                      </p:cBhvr>
                                      <p:to x="100000" y="100000"/>
                                    </p:animScale>
                                  </p:childTnLst>
                                </p:cTn>
                              </p:par>
                            </p:childTnLst>
                          </p:cTn>
                        </p:par>
                        <p:par>
                          <p:cTn id="68" fill="hold" nodeType="afterGroup">
                            <p:stCondLst>
                              <p:cond delay="4500"/>
                            </p:stCondLst>
                            <p:childTnLst>
                              <p:par>
                                <p:cTn id="69" presetID="9" presetClass="entr" presetSubtype="0" fill="hold" grpId="0" nodeType="afterEffect">
                                  <p:stCondLst>
                                    <p:cond delay="0"/>
                                  </p:stCondLst>
                                  <p:childTnLst>
                                    <p:set>
                                      <p:cBhvr>
                                        <p:cTn id="70" dur="1" fill="hold">
                                          <p:stCondLst>
                                            <p:cond delay="0"/>
                                          </p:stCondLst>
                                        </p:cTn>
                                        <p:tgtEl>
                                          <p:spTgt spid="71686"/>
                                        </p:tgtEl>
                                        <p:attrNameLst>
                                          <p:attrName>style.visibility</p:attrName>
                                        </p:attrNameLst>
                                      </p:cBhvr>
                                      <p:to>
                                        <p:strVal val="visible"/>
                                      </p:to>
                                    </p:set>
                                    <p:animEffect transition="in" filter="dissolve">
                                      <p:cBhvr>
                                        <p:cTn id="71" dur="500"/>
                                        <p:tgtEl>
                                          <p:spTgt spid="71686"/>
                                        </p:tgtEl>
                                      </p:cBhvr>
                                    </p:animEffect>
                                  </p:childTnLst>
                                </p:cTn>
                              </p:par>
                            </p:childTnLst>
                          </p:cTn>
                        </p:par>
                        <p:par>
                          <p:cTn id="72" fill="hold" nodeType="afterGroup">
                            <p:stCondLst>
                              <p:cond delay="5000"/>
                            </p:stCondLst>
                            <p:childTnLst>
                              <p:par>
                                <p:cTn id="73" presetID="9" presetClass="entr" presetSubtype="0" fill="hold" grpId="0" nodeType="afterEffect">
                                  <p:stCondLst>
                                    <p:cond delay="0"/>
                                  </p:stCondLst>
                                  <p:childTnLst>
                                    <p:set>
                                      <p:cBhvr>
                                        <p:cTn id="74" dur="1" fill="hold">
                                          <p:stCondLst>
                                            <p:cond delay="0"/>
                                          </p:stCondLst>
                                        </p:cTn>
                                        <p:tgtEl>
                                          <p:spTgt spid="71687"/>
                                        </p:tgtEl>
                                        <p:attrNameLst>
                                          <p:attrName>style.visibility</p:attrName>
                                        </p:attrNameLst>
                                      </p:cBhvr>
                                      <p:to>
                                        <p:strVal val="visible"/>
                                      </p:to>
                                    </p:set>
                                    <p:animEffect transition="in" filter="dissolve">
                                      <p:cBhvr>
                                        <p:cTn id="75" dur="500"/>
                                        <p:tgtEl>
                                          <p:spTgt spid="71687"/>
                                        </p:tgtEl>
                                      </p:cBhvr>
                                    </p:animEffect>
                                  </p:childTnLst>
                                </p:cTn>
                              </p:par>
                            </p:childTnLst>
                          </p:cTn>
                        </p:par>
                        <p:par>
                          <p:cTn id="76" fill="hold" nodeType="afterGroup">
                            <p:stCondLst>
                              <p:cond delay="5500"/>
                            </p:stCondLst>
                            <p:childTnLst>
                              <p:par>
                                <p:cTn id="77" presetID="9" presetClass="entr" presetSubtype="0" fill="hold" grpId="0" nodeType="afterEffect">
                                  <p:stCondLst>
                                    <p:cond delay="0"/>
                                  </p:stCondLst>
                                  <p:childTnLst>
                                    <p:set>
                                      <p:cBhvr>
                                        <p:cTn id="78" dur="1" fill="hold">
                                          <p:stCondLst>
                                            <p:cond delay="0"/>
                                          </p:stCondLst>
                                        </p:cTn>
                                        <p:tgtEl>
                                          <p:spTgt spid="71688"/>
                                        </p:tgtEl>
                                        <p:attrNameLst>
                                          <p:attrName>style.visibility</p:attrName>
                                        </p:attrNameLst>
                                      </p:cBhvr>
                                      <p:to>
                                        <p:strVal val="visible"/>
                                      </p:to>
                                    </p:set>
                                    <p:animEffect transition="in" filter="dissolve">
                                      <p:cBhvr>
                                        <p:cTn id="79"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91" grpId="0" animBg="1"/>
      <p:bldP spid="71693" grpId="0" animBg="1"/>
      <p:bldP spid="71697" grpId="0" animBg="1"/>
      <p:bldP spid="71698" grpId="0" animBg="1"/>
      <p:bldP spid="71689" grpId="0" animBg="1"/>
      <p:bldP spid="71690" grpId="0" animBg="1"/>
      <p:bldP spid="716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76200" y="103188"/>
            <a:ext cx="89916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a:solidFill>
                  <a:srgbClr val="000000"/>
                </a:solidFill>
                <a:latin typeface="Tahoma" charset="0"/>
                <a:ea typeface="MS PGothic" charset="0"/>
              </a:rPr>
              <a:t>PEMERINTAHAN DAERAH</a:t>
            </a:r>
          </a:p>
          <a:p>
            <a:pPr algn="ctr"/>
            <a:r>
              <a:rPr lang="id-ID" sz="1600" b="1">
                <a:solidFill>
                  <a:srgbClr val="000000"/>
                </a:solidFill>
                <a:latin typeface="Tahoma" charset="0"/>
                <a:ea typeface="MS PGothic" charset="0"/>
              </a:rPr>
              <a:t>(Hubungan Pemerintah Pusat dan Pemerintahan Daerah)</a:t>
            </a:r>
          </a:p>
        </p:txBody>
      </p:sp>
      <p:sp>
        <p:nvSpPr>
          <p:cNvPr id="522245" name="Text Box 5"/>
          <p:cNvSpPr txBox="1">
            <a:spLocks noChangeArrowheads="1"/>
          </p:cNvSpPr>
          <p:nvPr/>
        </p:nvSpPr>
        <p:spPr bwMode="auto">
          <a:xfrm>
            <a:off x="762000" y="3810000"/>
            <a:ext cx="7696200" cy="1143000"/>
          </a:xfrm>
          <a:prstGeom prst="rect">
            <a:avLst/>
          </a:prstGeom>
          <a:gradFill rotWithShape="1">
            <a:gsLst>
              <a:gs pos="0">
                <a:srgbClr val="33CC33"/>
              </a:gs>
              <a:gs pos="100000">
                <a:srgbClr val="FFFFFF"/>
              </a:gs>
            </a:gsLst>
            <a:lin ang="5400000" scaled="1"/>
          </a:gra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 Negara mengakui dan menghormati satuan-satuan pemerintahan daerah yang bersifat khusus atau bersifat istimewa yang diatur dengan undang-undang</a:t>
            </a:r>
          </a:p>
          <a:p>
            <a:pPr algn="ctr"/>
            <a:r>
              <a:rPr lang="id-ID" sz="1600">
                <a:solidFill>
                  <a:srgbClr val="000000"/>
                </a:solidFill>
                <a:latin typeface="Tahoma" charset="0"/>
                <a:ea typeface="MS PGothic" charset="0"/>
              </a:rPr>
              <a:t>[Pasal 18</a:t>
            </a:r>
            <a:r>
              <a:rPr lang="en-US" sz="1600">
                <a:solidFill>
                  <a:srgbClr val="000000"/>
                </a:solidFill>
                <a:latin typeface="Tahoma" charset="0"/>
                <a:ea typeface="MS PGothic" charset="0"/>
              </a:rPr>
              <a:t> </a:t>
            </a:r>
            <a:r>
              <a:rPr lang="id-ID" sz="1600">
                <a:solidFill>
                  <a:srgbClr val="000000"/>
                </a:solidFill>
                <a:latin typeface="Tahoma" charset="0"/>
                <a:ea typeface="MS PGothic" charset="0"/>
              </a:rPr>
              <a:t>B (1)**]</a:t>
            </a:r>
          </a:p>
        </p:txBody>
      </p:sp>
      <p:sp>
        <p:nvSpPr>
          <p:cNvPr id="522246" name="Text Box 6"/>
          <p:cNvSpPr txBox="1">
            <a:spLocks noChangeArrowheads="1"/>
          </p:cNvSpPr>
          <p:nvPr/>
        </p:nvSpPr>
        <p:spPr bwMode="auto">
          <a:xfrm>
            <a:off x="762000" y="5029200"/>
            <a:ext cx="7696200" cy="1428750"/>
          </a:xfrm>
          <a:prstGeom prst="rect">
            <a:avLst/>
          </a:prstGeom>
          <a:gradFill rotWithShape="1">
            <a:gsLst>
              <a:gs pos="0">
                <a:srgbClr val="33CC33"/>
              </a:gs>
              <a:gs pos="100000">
                <a:srgbClr val="FFFFFF"/>
              </a:gs>
            </a:gsLst>
            <a:lin ang="5400000" scaled="1"/>
          </a:gra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Negara mengakui dan menghormati kesatuan-kesatuan masyarakat hukum adat beserta hak-hak tradisionalnya sepanjang masih hidup dan sesuai dengan perkembangan masyarakat dan prinsip Negara Kesatuan Republik Indonesia, yang diatur dalam undang-undang</a:t>
            </a:r>
          </a:p>
          <a:p>
            <a:pPr algn="ctr"/>
            <a:r>
              <a:rPr lang="id-ID" sz="1600">
                <a:solidFill>
                  <a:srgbClr val="000000"/>
                </a:solidFill>
                <a:latin typeface="Tahoma" charset="0"/>
                <a:ea typeface="MS PGothic" charset="0"/>
              </a:rPr>
              <a:t>[Pasal 18</a:t>
            </a:r>
            <a:r>
              <a:rPr lang="en-US" sz="1600">
                <a:solidFill>
                  <a:srgbClr val="000000"/>
                </a:solidFill>
                <a:latin typeface="Tahoma" charset="0"/>
                <a:ea typeface="MS PGothic" charset="0"/>
              </a:rPr>
              <a:t> </a:t>
            </a:r>
            <a:r>
              <a:rPr lang="id-ID" sz="1600">
                <a:solidFill>
                  <a:srgbClr val="000000"/>
                </a:solidFill>
                <a:latin typeface="Tahoma" charset="0"/>
                <a:ea typeface="MS PGothic" charset="0"/>
              </a:rPr>
              <a:t>B (2)**]</a:t>
            </a:r>
          </a:p>
        </p:txBody>
      </p:sp>
      <p:sp>
        <p:nvSpPr>
          <p:cNvPr id="522247" name="Text Box 7"/>
          <p:cNvSpPr txBox="1">
            <a:spLocks noChangeArrowheads="1"/>
          </p:cNvSpPr>
          <p:nvPr/>
        </p:nvSpPr>
        <p:spPr bwMode="auto">
          <a:xfrm>
            <a:off x="762000" y="2381250"/>
            <a:ext cx="7696200" cy="1352550"/>
          </a:xfrm>
          <a:prstGeom prst="rect">
            <a:avLst/>
          </a:prstGeom>
          <a:gradFill rotWithShape="1">
            <a:gsLst>
              <a:gs pos="0">
                <a:srgbClr val="33CC33"/>
              </a:gs>
              <a:gs pos="100000">
                <a:srgbClr val="FFFFFF"/>
              </a:gs>
            </a:gsLst>
            <a:lin ang="5400000" scaled="1"/>
          </a:gra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 Hubungan keuangan, pelayanan umum, pemanfaatan sumber daya alam dan sumber daya lainnya antara pemerintah pusat dan pemerintahan daerah diatur dan dilaksanakan secara adil dan selaras berdasarkan undang-undang</a:t>
            </a:r>
          </a:p>
          <a:p>
            <a:pPr algn="ctr"/>
            <a:r>
              <a:rPr lang="id-ID" sz="1600">
                <a:solidFill>
                  <a:srgbClr val="000000"/>
                </a:solidFill>
                <a:latin typeface="Tahoma" charset="0"/>
                <a:ea typeface="MS PGothic" charset="0"/>
              </a:rPr>
              <a:t>[Pasal 18</a:t>
            </a:r>
            <a:r>
              <a:rPr lang="en-US" sz="1600">
                <a:solidFill>
                  <a:srgbClr val="000000"/>
                </a:solidFill>
                <a:latin typeface="Tahoma" charset="0"/>
                <a:ea typeface="MS PGothic" charset="0"/>
              </a:rPr>
              <a:t> </a:t>
            </a:r>
            <a:r>
              <a:rPr lang="id-ID" sz="1600">
                <a:solidFill>
                  <a:srgbClr val="000000"/>
                </a:solidFill>
                <a:latin typeface="Tahoma" charset="0"/>
                <a:ea typeface="MS PGothic" charset="0"/>
              </a:rPr>
              <a:t>A (2)**]</a:t>
            </a:r>
          </a:p>
        </p:txBody>
      </p:sp>
      <p:sp>
        <p:nvSpPr>
          <p:cNvPr id="522248" name="Text Box 8"/>
          <p:cNvSpPr txBox="1">
            <a:spLocks noChangeArrowheads="1"/>
          </p:cNvSpPr>
          <p:nvPr/>
        </p:nvSpPr>
        <p:spPr bwMode="auto">
          <a:xfrm>
            <a:off x="762000" y="914400"/>
            <a:ext cx="7696200" cy="1390650"/>
          </a:xfrm>
          <a:prstGeom prst="rect">
            <a:avLst/>
          </a:prstGeom>
          <a:gradFill rotWithShape="1">
            <a:gsLst>
              <a:gs pos="0">
                <a:srgbClr val="33CC33"/>
              </a:gs>
              <a:gs pos="100000">
                <a:srgbClr val="FFFFFF"/>
              </a:gs>
            </a:gsLst>
            <a:lin ang="5400000" scaled="1"/>
          </a:gra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 Hubungan wewenang antara pemerintah pusat dan pemerintahan daerah provinsi, kabupaten, dan kota, atau antara provinsi dan kabupaten dan kota, diatur dengan undang-undang dengan memperhatikan kekhususan dan keragaman daerah</a:t>
            </a:r>
          </a:p>
          <a:p>
            <a:pPr algn="ctr"/>
            <a:r>
              <a:rPr lang="id-ID" sz="1600">
                <a:solidFill>
                  <a:srgbClr val="000000"/>
                </a:solidFill>
                <a:latin typeface="Tahoma" charset="0"/>
                <a:ea typeface="MS PGothic" charset="0"/>
              </a:rPr>
              <a:t>[Pasal 18</a:t>
            </a:r>
            <a:r>
              <a:rPr lang="en-US" sz="1600">
                <a:solidFill>
                  <a:srgbClr val="000000"/>
                </a:solidFill>
                <a:latin typeface="Tahoma" charset="0"/>
                <a:ea typeface="MS PGothic" charset="0"/>
              </a:rPr>
              <a:t> </a:t>
            </a:r>
            <a:r>
              <a:rPr lang="id-ID" sz="1600">
                <a:solidFill>
                  <a:srgbClr val="000000"/>
                </a:solidFill>
                <a:latin typeface="Tahoma" charset="0"/>
                <a:ea typeface="MS PGothic" charset="0"/>
              </a:rPr>
              <a:t>A (1)**]</a:t>
            </a:r>
          </a:p>
        </p:txBody>
      </p:sp>
      <p:sp>
        <p:nvSpPr>
          <p:cNvPr id="556039" name="Text Box 20"/>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D592F5EE-663A-44AC-9B75-E689049F9D87}" type="slidenum">
              <a:rPr lang="id-ID" sz="2000" smtClean="0">
                <a:solidFill>
                  <a:srgbClr val="000000"/>
                </a:solidFill>
                <a:latin typeface="Arial Rounded MT Bold" charset="0"/>
                <a:ea typeface="MS PGothic" charset="0"/>
              </a:rPr>
              <a:pPr algn="ctr">
                <a:spcBef>
                  <a:spcPct val="50000"/>
                </a:spcBef>
              </a:pPr>
              <a:t>59</a:t>
            </a:fld>
            <a:endParaRPr lang="id-ID"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1492431387"/>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522248"/>
                                        </p:tgtEl>
                                        <p:attrNameLst>
                                          <p:attrName>style.visibility</p:attrName>
                                        </p:attrNameLst>
                                      </p:cBhvr>
                                      <p:to>
                                        <p:strVal val="visible"/>
                                      </p:to>
                                    </p:set>
                                    <p:anim calcmode="lin" valueType="num">
                                      <p:cBhvr>
                                        <p:cTn id="7" dur="100" fill="hold"/>
                                        <p:tgtEl>
                                          <p:spTgt spid="522248"/>
                                        </p:tgtEl>
                                        <p:attrNameLst>
                                          <p:attrName>ppt_w</p:attrName>
                                        </p:attrNameLst>
                                      </p:cBhvr>
                                      <p:tavLst>
                                        <p:tav tm="0">
                                          <p:val>
                                            <p:fltVal val="0"/>
                                          </p:val>
                                        </p:tav>
                                        <p:tav tm="100000">
                                          <p:val>
                                            <p:strVal val="#ppt_w"/>
                                          </p:val>
                                        </p:tav>
                                      </p:tavLst>
                                    </p:anim>
                                    <p:anim calcmode="lin" valueType="num">
                                      <p:cBhvr>
                                        <p:cTn id="8" dur="100" fill="hold"/>
                                        <p:tgtEl>
                                          <p:spTgt spid="522248"/>
                                        </p:tgtEl>
                                        <p:attrNameLst>
                                          <p:attrName>ppt_h</p:attrName>
                                        </p:attrNameLst>
                                      </p:cBhvr>
                                      <p:tavLst>
                                        <p:tav tm="0">
                                          <p:val>
                                            <p:fltVal val="0"/>
                                          </p:val>
                                        </p:tav>
                                        <p:tav tm="100000">
                                          <p:val>
                                            <p:strVal val="#ppt_h"/>
                                          </p:val>
                                        </p:tav>
                                      </p:tavLst>
                                    </p:anim>
                                    <p:anim calcmode="lin" valueType="num">
                                      <p:cBhvr>
                                        <p:cTn id="9" dur="100" fill="hold"/>
                                        <p:tgtEl>
                                          <p:spTgt spid="522248"/>
                                        </p:tgtEl>
                                        <p:attrNameLst>
                                          <p:attrName>style.rotation</p:attrName>
                                        </p:attrNameLst>
                                      </p:cBhvr>
                                      <p:tavLst>
                                        <p:tav tm="0">
                                          <p:val>
                                            <p:fltVal val="90"/>
                                          </p:val>
                                        </p:tav>
                                        <p:tav tm="100000">
                                          <p:val>
                                            <p:fltVal val="0"/>
                                          </p:val>
                                        </p:tav>
                                      </p:tavLst>
                                    </p:anim>
                                    <p:animEffect transition="in" filter="fade">
                                      <p:cBhvr>
                                        <p:cTn id="10" dur="100"/>
                                        <p:tgtEl>
                                          <p:spTgt spid="522248"/>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522247"/>
                                        </p:tgtEl>
                                        <p:attrNameLst>
                                          <p:attrName>style.visibility</p:attrName>
                                        </p:attrNameLst>
                                      </p:cBhvr>
                                      <p:to>
                                        <p:strVal val="visible"/>
                                      </p:to>
                                    </p:set>
                                    <p:anim calcmode="lin" valueType="num">
                                      <p:cBhvr>
                                        <p:cTn id="13" dur="100" fill="hold"/>
                                        <p:tgtEl>
                                          <p:spTgt spid="522247"/>
                                        </p:tgtEl>
                                        <p:attrNameLst>
                                          <p:attrName>ppt_w</p:attrName>
                                        </p:attrNameLst>
                                      </p:cBhvr>
                                      <p:tavLst>
                                        <p:tav tm="0">
                                          <p:val>
                                            <p:fltVal val="0"/>
                                          </p:val>
                                        </p:tav>
                                        <p:tav tm="100000">
                                          <p:val>
                                            <p:strVal val="#ppt_w"/>
                                          </p:val>
                                        </p:tav>
                                      </p:tavLst>
                                    </p:anim>
                                    <p:anim calcmode="lin" valueType="num">
                                      <p:cBhvr>
                                        <p:cTn id="14" dur="100" fill="hold"/>
                                        <p:tgtEl>
                                          <p:spTgt spid="522247"/>
                                        </p:tgtEl>
                                        <p:attrNameLst>
                                          <p:attrName>ppt_h</p:attrName>
                                        </p:attrNameLst>
                                      </p:cBhvr>
                                      <p:tavLst>
                                        <p:tav tm="0">
                                          <p:val>
                                            <p:fltVal val="0"/>
                                          </p:val>
                                        </p:tav>
                                        <p:tav tm="100000">
                                          <p:val>
                                            <p:strVal val="#ppt_h"/>
                                          </p:val>
                                        </p:tav>
                                      </p:tavLst>
                                    </p:anim>
                                    <p:anim calcmode="lin" valueType="num">
                                      <p:cBhvr>
                                        <p:cTn id="15" dur="100" fill="hold"/>
                                        <p:tgtEl>
                                          <p:spTgt spid="522247"/>
                                        </p:tgtEl>
                                        <p:attrNameLst>
                                          <p:attrName>style.rotation</p:attrName>
                                        </p:attrNameLst>
                                      </p:cBhvr>
                                      <p:tavLst>
                                        <p:tav tm="0">
                                          <p:val>
                                            <p:fltVal val="90"/>
                                          </p:val>
                                        </p:tav>
                                        <p:tav tm="100000">
                                          <p:val>
                                            <p:fltVal val="0"/>
                                          </p:val>
                                        </p:tav>
                                      </p:tavLst>
                                    </p:anim>
                                    <p:animEffect transition="in" filter="fade">
                                      <p:cBhvr>
                                        <p:cTn id="16" dur="100"/>
                                        <p:tgtEl>
                                          <p:spTgt spid="522247"/>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522245"/>
                                        </p:tgtEl>
                                        <p:attrNameLst>
                                          <p:attrName>style.visibility</p:attrName>
                                        </p:attrNameLst>
                                      </p:cBhvr>
                                      <p:to>
                                        <p:strVal val="visible"/>
                                      </p:to>
                                    </p:set>
                                    <p:anim calcmode="lin" valueType="num">
                                      <p:cBhvr>
                                        <p:cTn id="19" dur="100" fill="hold"/>
                                        <p:tgtEl>
                                          <p:spTgt spid="522245"/>
                                        </p:tgtEl>
                                        <p:attrNameLst>
                                          <p:attrName>ppt_w</p:attrName>
                                        </p:attrNameLst>
                                      </p:cBhvr>
                                      <p:tavLst>
                                        <p:tav tm="0">
                                          <p:val>
                                            <p:fltVal val="0"/>
                                          </p:val>
                                        </p:tav>
                                        <p:tav tm="100000">
                                          <p:val>
                                            <p:strVal val="#ppt_w"/>
                                          </p:val>
                                        </p:tav>
                                      </p:tavLst>
                                    </p:anim>
                                    <p:anim calcmode="lin" valueType="num">
                                      <p:cBhvr>
                                        <p:cTn id="20" dur="100" fill="hold"/>
                                        <p:tgtEl>
                                          <p:spTgt spid="522245"/>
                                        </p:tgtEl>
                                        <p:attrNameLst>
                                          <p:attrName>ppt_h</p:attrName>
                                        </p:attrNameLst>
                                      </p:cBhvr>
                                      <p:tavLst>
                                        <p:tav tm="0">
                                          <p:val>
                                            <p:fltVal val="0"/>
                                          </p:val>
                                        </p:tav>
                                        <p:tav tm="100000">
                                          <p:val>
                                            <p:strVal val="#ppt_h"/>
                                          </p:val>
                                        </p:tav>
                                      </p:tavLst>
                                    </p:anim>
                                    <p:anim calcmode="lin" valueType="num">
                                      <p:cBhvr>
                                        <p:cTn id="21" dur="100" fill="hold"/>
                                        <p:tgtEl>
                                          <p:spTgt spid="522245"/>
                                        </p:tgtEl>
                                        <p:attrNameLst>
                                          <p:attrName>style.rotation</p:attrName>
                                        </p:attrNameLst>
                                      </p:cBhvr>
                                      <p:tavLst>
                                        <p:tav tm="0">
                                          <p:val>
                                            <p:fltVal val="90"/>
                                          </p:val>
                                        </p:tav>
                                        <p:tav tm="100000">
                                          <p:val>
                                            <p:fltVal val="0"/>
                                          </p:val>
                                        </p:tav>
                                      </p:tavLst>
                                    </p:anim>
                                    <p:animEffect transition="in" filter="fade">
                                      <p:cBhvr>
                                        <p:cTn id="22" dur="100"/>
                                        <p:tgtEl>
                                          <p:spTgt spid="522245"/>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522246"/>
                                        </p:tgtEl>
                                        <p:attrNameLst>
                                          <p:attrName>style.visibility</p:attrName>
                                        </p:attrNameLst>
                                      </p:cBhvr>
                                      <p:to>
                                        <p:strVal val="visible"/>
                                      </p:to>
                                    </p:set>
                                    <p:anim calcmode="lin" valueType="num">
                                      <p:cBhvr>
                                        <p:cTn id="25" dur="100" fill="hold"/>
                                        <p:tgtEl>
                                          <p:spTgt spid="522246"/>
                                        </p:tgtEl>
                                        <p:attrNameLst>
                                          <p:attrName>ppt_w</p:attrName>
                                        </p:attrNameLst>
                                      </p:cBhvr>
                                      <p:tavLst>
                                        <p:tav tm="0">
                                          <p:val>
                                            <p:fltVal val="0"/>
                                          </p:val>
                                        </p:tav>
                                        <p:tav tm="100000">
                                          <p:val>
                                            <p:strVal val="#ppt_w"/>
                                          </p:val>
                                        </p:tav>
                                      </p:tavLst>
                                    </p:anim>
                                    <p:anim calcmode="lin" valueType="num">
                                      <p:cBhvr>
                                        <p:cTn id="26" dur="100" fill="hold"/>
                                        <p:tgtEl>
                                          <p:spTgt spid="522246"/>
                                        </p:tgtEl>
                                        <p:attrNameLst>
                                          <p:attrName>ppt_h</p:attrName>
                                        </p:attrNameLst>
                                      </p:cBhvr>
                                      <p:tavLst>
                                        <p:tav tm="0">
                                          <p:val>
                                            <p:fltVal val="0"/>
                                          </p:val>
                                        </p:tav>
                                        <p:tav tm="100000">
                                          <p:val>
                                            <p:strVal val="#ppt_h"/>
                                          </p:val>
                                        </p:tav>
                                      </p:tavLst>
                                    </p:anim>
                                    <p:anim calcmode="lin" valueType="num">
                                      <p:cBhvr>
                                        <p:cTn id="27" dur="100" fill="hold"/>
                                        <p:tgtEl>
                                          <p:spTgt spid="522246"/>
                                        </p:tgtEl>
                                        <p:attrNameLst>
                                          <p:attrName>style.rotation</p:attrName>
                                        </p:attrNameLst>
                                      </p:cBhvr>
                                      <p:tavLst>
                                        <p:tav tm="0">
                                          <p:val>
                                            <p:fltVal val="90"/>
                                          </p:val>
                                        </p:tav>
                                        <p:tav tm="100000">
                                          <p:val>
                                            <p:fltVal val="0"/>
                                          </p:val>
                                        </p:tav>
                                      </p:tavLst>
                                    </p:anim>
                                    <p:animEffect transition="in" filter="fade">
                                      <p:cBhvr>
                                        <p:cTn id="28" dur="100"/>
                                        <p:tgtEl>
                                          <p:spTgt spid="522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5" grpId="0" animBg="1"/>
      <p:bldP spid="522246" grpId="0" animBg="1"/>
      <p:bldP spid="522247" grpId="0" animBg="1"/>
      <p:bldP spid="5222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75736"/>
            <a:ext cx="8382000" cy="1477328"/>
          </a:xfrm>
          <a:prstGeom prst="rect">
            <a:avLst/>
          </a:prstGeom>
          <a:noFill/>
        </p:spPr>
        <p:txBody>
          <a:bodyPr wrap="square" rtlCol="0">
            <a:spAutoFit/>
          </a:bodyPr>
          <a:lstStyle/>
          <a:p>
            <a:pPr algn="ctr"/>
            <a:endParaRPr lang="en-US" dirty="0"/>
          </a:p>
          <a:p>
            <a:pPr algn="ctr"/>
            <a:endParaRPr lang="en-US" dirty="0" smtClean="0"/>
          </a:p>
          <a:p>
            <a:pPr algn="ctr"/>
            <a:endParaRPr lang="en-US" dirty="0"/>
          </a:p>
          <a:p>
            <a:pPr algn="ctr"/>
            <a:endParaRPr lang="en-US" dirty="0" smtClean="0"/>
          </a:p>
          <a:p>
            <a:pPr algn="ct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90800"/>
            <a:ext cx="6705600" cy="30007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900" y="2485644"/>
            <a:ext cx="2781300" cy="2390775"/>
          </a:xfrm>
          <a:prstGeom prst="rect">
            <a:avLst/>
          </a:prstGeom>
        </p:spPr>
      </p:pic>
      <p:sp>
        <p:nvSpPr>
          <p:cNvPr id="7" name="Horizontal Scroll 6"/>
          <p:cNvSpPr/>
          <p:nvPr/>
        </p:nvSpPr>
        <p:spPr>
          <a:xfrm>
            <a:off x="1219200" y="47625"/>
            <a:ext cx="6629400" cy="2057400"/>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a:ln w="50800"/>
                <a:solidFill>
                  <a:schemeClr val="bg1">
                    <a:shade val="50000"/>
                  </a:schemeClr>
                </a:solidFill>
              </a:rPr>
              <a:t>APA ITU </a:t>
            </a:r>
            <a:r>
              <a:rPr lang="en-US" b="1" dirty="0" smtClean="0">
                <a:ln w="50800"/>
                <a:solidFill>
                  <a:schemeClr val="bg1">
                    <a:shade val="50000"/>
                  </a:schemeClr>
                </a:solidFill>
              </a:rPr>
              <a:t>VOTING? MUSYAWARAH</a:t>
            </a:r>
            <a:r>
              <a:rPr lang="en-US" b="1" dirty="0">
                <a:ln w="50800"/>
                <a:solidFill>
                  <a:schemeClr val="bg1">
                    <a:shade val="50000"/>
                  </a:schemeClr>
                </a:solidFill>
              </a:rPr>
              <a:t>?</a:t>
            </a:r>
          </a:p>
          <a:p>
            <a:pPr algn="ctr"/>
            <a:r>
              <a:rPr lang="en-US" b="1" dirty="0">
                <a:ln w="50800"/>
                <a:solidFill>
                  <a:schemeClr val="bg1">
                    <a:shade val="50000"/>
                  </a:schemeClr>
                </a:solidFill>
              </a:rPr>
              <a:t>PERBEDAAN, PERSAMAAN KEDUANYA?</a:t>
            </a:r>
          </a:p>
          <a:p>
            <a:pPr algn="ctr"/>
            <a:r>
              <a:rPr lang="en-US" b="1" dirty="0">
                <a:ln w="50800"/>
                <a:solidFill>
                  <a:schemeClr val="bg1">
                    <a:shade val="50000"/>
                  </a:schemeClr>
                </a:solidFill>
              </a:rPr>
              <a:t>KEUNTUNGAN DAN KERUGIAN KEDUANYA?</a:t>
            </a:r>
          </a:p>
          <a:p>
            <a:pPr algn="ctr"/>
            <a:endParaRPr lang="en-US" b="1" dirty="0">
              <a:ln w="50800"/>
              <a:solidFill>
                <a:schemeClr val="bg1">
                  <a:shade val="50000"/>
                </a:schemeClr>
              </a:solidFill>
            </a:endParaRPr>
          </a:p>
        </p:txBody>
      </p:sp>
    </p:spTree>
    <p:extLst>
      <p:ext uri="{BB962C8B-B14F-4D97-AF65-F5344CB8AC3E}">
        <p14:creationId xmlns:p14="http://schemas.microsoft.com/office/powerpoint/2010/main" val="294958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ext Box 21"/>
          <p:cNvSpPr txBox="1">
            <a:spLocks noChangeArrowheads="1"/>
          </p:cNvSpPr>
          <p:nvPr/>
        </p:nvSpPr>
        <p:spPr bwMode="auto">
          <a:xfrm>
            <a:off x="76200" y="28575"/>
            <a:ext cx="89916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endParaRPr lang="id-ID" sz="1100" b="1">
              <a:solidFill>
                <a:srgbClr val="000000"/>
              </a:solidFill>
              <a:latin typeface="Tahoma" charset="0"/>
            </a:endParaRPr>
          </a:p>
          <a:p>
            <a:pPr algn="ctr"/>
            <a:r>
              <a:rPr lang="id-ID" b="1">
                <a:solidFill>
                  <a:srgbClr val="000000"/>
                </a:solidFill>
                <a:latin typeface="Tahoma" charset="0"/>
              </a:rPr>
              <a:t>PEMILIHAN UMUM</a:t>
            </a:r>
          </a:p>
          <a:p>
            <a:pPr algn="ctr"/>
            <a:r>
              <a:rPr lang="id-ID" sz="2400" b="1">
                <a:solidFill>
                  <a:srgbClr val="000000"/>
                </a:solidFill>
                <a:latin typeface="Tahoma" charset="0"/>
              </a:rPr>
              <a:t>BAB VIIB</a:t>
            </a:r>
          </a:p>
          <a:p>
            <a:pPr algn="ctr"/>
            <a:endParaRPr lang="id-ID" sz="1800">
              <a:solidFill>
                <a:srgbClr val="000000"/>
              </a:solidFill>
              <a:latin typeface="Tahoma" charset="0"/>
            </a:endParaRPr>
          </a:p>
        </p:txBody>
      </p:sp>
      <p:sp>
        <p:nvSpPr>
          <p:cNvPr id="31" name="Text Box 43"/>
          <p:cNvSpPr txBox="1">
            <a:spLocks noChangeArrowheads="1"/>
          </p:cNvSpPr>
          <p:nvPr/>
        </p:nvSpPr>
        <p:spPr bwMode="auto">
          <a:xfrm>
            <a:off x="304800" y="2895600"/>
            <a:ext cx="7010400" cy="13716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endParaRPr lang="id-ID" sz="2800">
              <a:solidFill>
                <a:srgbClr val="000000"/>
              </a:solidFill>
              <a:latin typeface="Tahoma" charset="0"/>
            </a:endParaRPr>
          </a:p>
          <a:p>
            <a:pPr algn="ctr"/>
            <a:r>
              <a:rPr lang="id-ID" sz="4400">
                <a:solidFill>
                  <a:srgbClr val="000000"/>
                </a:solidFill>
                <a:latin typeface="Tahoma" charset="0"/>
              </a:rPr>
              <a:t>PEMILIHAN UMUM</a:t>
            </a:r>
          </a:p>
          <a:p>
            <a:pPr algn="ctr"/>
            <a:r>
              <a:rPr lang="id-ID" sz="2000">
                <a:solidFill>
                  <a:srgbClr val="000000"/>
                </a:solidFill>
                <a:latin typeface="Tahoma" charset="0"/>
              </a:rPr>
              <a:t>“luber jurdil” setiap lima tahun</a:t>
            </a:r>
          </a:p>
          <a:p>
            <a:pPr algn="ctr"/>
            <a:r>
              <a:rPr lang="id-ID" sz="1600">
                <a:solidFill>
                  <a:srgbClr val="000000"/>
                </a:solidFill>
                <a:latin typeface="Tahoma" charset="0"/>
              </a:rPr>
              <a:t>[Pasal 22E (1)***]</a:t>
            </a:r>
          </a:p>
          <a:p>
            <a:pPr algn="ctr">
              <a:spcBef>
                <a:spcPct val="50000"/>
              </a:spcBef>
            </a:pPr>
            <a:endParaRPr lang="id-ID" sz="2000">
              <a:solidFill>
                <a:srgbClr val="000000"/>
              </a:solidFill>
              <a:latin typeface="Tahoma" charset="0"/>
            </a:endParaRPr>
          </a:p>
        </p:txBody>
      </p:sp>
      <p:sp>
        <p:nvSpPr>
          <p:cNvPr id="32" name="Text Box 44"/>
          <p:cNvSpPr txBox="1">
            <a:spLocks noChangeArrowheads="1"/>
          </p:cNvSpPr>
          <p:nvPr/>
        </p:nvSpPr>
        <p:spPr bwMode="auto">
          <a:xfrm>
            <a:off x="7543800" y="2895600"/>
            <a:ext cx="1371600" cy="1371600"/>
          </a:xfrm>
          <a:prstGeom prst="rect">
            <a:avLst/>
          </a:prstGeom>
          <a:solidFill>
            <a:srgbClr val="008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r>
              <a:rPr lang="id-ID" sz="4400">
                <a:solidFill>
                  <a:srgbClr val="FFFFFF"/>
                </a:solidFill>
                <a:latin typeface="Tahoma" charset="0"/>
              </a:rPr>
              <a:t>kpu</a:t>
            </a:r>
          </a:p>
          <a:p>
            <a:pPr algn="ctr">
              <a:spcBef>
                <a:spcPct val="50000"/>
              </a:spcBef>
            </a:pPr>
            <a:r>
              <a:rPr lang="id-ID" sz="1200">
                <a:solidFill>
                  <a:srgbClr val="FFFFFF"/>
                </a:solidFill>
                <a:latin typeface="Tahoma" charset="0"/>
              </a:rPr>
              <a:t>[Pasal 22E (5)***]</a:t>
            </a:r>
            <a:endParaRPr lang="id-ID" sz="4400">
              <a:solidFill>
                <a:srgbClr val="FFFFFF"/>
              </a:solidFill>
              <a:latin typeface="Tahoma" charset="0"/>
            </a:endParaRPr>
          </a:p>
        </p:txBody>
      </p:sp>
      <p:sp>
        <p:nvSpPr>
          <p:cNvPr id="33" name="Text Box 45"/>
          <p:cNvSpPr txBox="1">
            <a:spLocks noChangeArrowheads="1"/>
          </p:cNvSpPr>
          <p:nvPr/>
        </p:nvSpPr>
        <p:spPr bwMode="auto">
          <a:xfrm>
            <a:off x="5715000" y="1447800"/>
            <a:ext cx="1600200" cy="990600"/>
          </a:xfrm>
          <a:prstGeom prst="rect">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endParaRPr lang="id-ID" sz="2000">
              <a:solidFill>
                <a:srgbClr val="FFFFFF"/>
              </a:solidFill>
              <a:latin typeface="Tahoma" charset="0"/>
            </a:endParaRPr>
          </a:p>
          <a:p>
            <a:pPr algn="ctr">
              <a:spcBef>
                <a:spcPct val="50000"/>
              </a:spcBef>
            </a:pPr>
            <a:r>
              <a:rPr lang="id-ID" sz="2000">
                <a:solidFill>
                  <a:srgbClr val="FFFFFF"/>
                </a:solidFill>
                <a:latin typeface="Tahoma" charset="0"/>
              </a:rPr>
              <a:t>Perseorangan</a:t>
            </a:r>
          </a:p>
          <a:p>
            <a:pPr algn="ctr">
              <a:spcBef>
                <a:spcPct val="50000"/>
              </a:spcBef>
            </a:pPr>
            <a:r>
              <a:rPr lang="id-ID" sz="1200">
                <a:solidFill>
                  <a:srgbClr val="FFFFFF"/>
                </a:solidFill>
                <a:latin typeface="Tahoma" charset="0"/>
              </a:rPr>
              <a:t>[Pasal 22E (4)***]</a:t>
            </a:r>
          </a:p>
          <a:p>
            <a:pPr algn="ctr">
              <a:spcBef>
                <a:spcPct val="50000"/>
              </a:spcBef>
            </a:pPr>
            <a:endParaRPr lang="id-ID" sz="2000">
              <a:solidFill>
                <a:srgbClr val="FFFFFF"/>
              </a:solidFill>
              <a:latin typeface="Tahoma" charset="0"/>
            </a:endParaRPr>
          </a:p>
        </p:txBody>
      </p:sp>
      <p:sp>
        <p:nvSpPr>
          <p:cNvPr id="34" name="Text Box 46"/>
          <p:cNvSpPr txBox="1">
            <a:spLocks noChangeArrowheads="1"/>
          </p:cNvSpPr>
          <p:nvPr/>
        </p:nvSpPr>
        <p:spPr bwMode="auto">
          <a:xfrm>
            <a:off x="2057400" y="1447800"/>
            <a:ext cx="3352800" cy="990600"/>
          </a:xfrm>
          <a:prstGeom prst="rect">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endParaRPr lang="id-ID" sz="2000">
              <a:solidFill>
                <a:srgbClr val="FFFFFF"/>
              </a:solidFill>
              <a:latin typeface="Tahoma" charset="0"/>
            </a:endParaRPr>
          </a:p>
          <a:p>
            <a:pPr algn="ctr">
              <a:spcBef>
                <a:spcPct val="50000"/>
              </a:spcBef>
            </a:pPr>
            <a:r>
              <a:rPr lang="en-US" sz="2000">
                <a:solidFill>
                  <a:srgbClr val="FFFFFF"/>
                </a:solidFill>
                <a:latin typeface="Tahoma" charset="0"/>
              </a:rPr>
              <a:t>Partai Politik</a:t>
            </a:r>
            <a:endParaRPr lang="id-ID" sz="2000">
              <a:solidFill>
                <a:srgbClr val="FFFFFF"/>
              </a:solidFill>
              <a:latin typeface="Tahoma" charset="0"/>
            </a:endParaRPr>
          </a:p>
          <a:p>
            <a:pPr algn="ctr">
              <a:spcBef>
                <a:spcPct val="50000"/>
              </a:spcBef>
            </a:pPr>
            <a:r>
              <a:rPr lang="id-ID" sz="1200">
                <a:solidFill>
                  <a:srgbClr val="FFFFFF"/>
                </a:solidFill>
                <a:latin typeface="Tahoma" charset="0"/>
              </a:rPr>
              <a:t>[Pasal 22E (3)***]</a:t>
            </a:r>
          </a:p>
          <a:p>
            <a:pPr algn="ctr">
              <a:spcBef>
                <a:spcPct val="50000"/>
              </a:spcBef>
            </a:pPr>
            <a:endParaRPr lang="id-ID" sz="2000">
              <a:solidFill>
                <a:srgbClr val="FFFFFF"/>
              </a:solidFill>
              <a:latin typeface="Tahoma" charset="0"/>
            </a:endParaRPr>
          </a:p>
        </p:txBody>
      </p:sp>
      <p:sp>
        <p:nvSpPr>
          <p:cNvPr id="35" name="Text Box 47"/>
          <p:cNvSpPr txBox="1">
            <a:spLocks noChangeArrowheads="1"/>
          </p:cNvSpPr>
          <p:nvPr/>
        </p:nvSpPr>
        <p:spPr bwMode="auto">
          <a:xfrm>
            <a:off x="304800" y="1447800"/>
            <a:ext cx="1524000" cy="990600"/>
          </a:xfrm>
          <a:prstGeom prst="rect">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endParaRPr lang="id-ID" sz="2000">
              <a:solidFill>
                <a:srgbClr val="FFFFFF"/>
              </a:solidFill>
              <a:latin typeface="Tahoma" charset="0"/>
            </a:endParaRPr>
          </a:p>
          <a:p>
            <a:pPr algn="ctr"/>
            <a:endParaRPr lang="id-ID" sz="2000">
              <a:solidFill>
                <a:srgbClr val="FFFFFF"/>
              </a:solidFill>
              <a:latin typeface="Tahoma" charset="0"/>
            </a:endParaRPr>
          </a:p>
          <a:p>
            <a:pPr algn="ctr"/>
            <a:r>
              <a:rPr lang="id-ID" sz="1400">
                <a:solidFill>
                  <a:srgbClr val="FFFFFF"/>
                </a:solidFill>
                <a:latin typeface="Tahoma" charset="0"/>
              </a:rPr>
              <a:t>P</a:t>
            </a:r>
            <a:r>
              <a:rPr lang="en-US" sz="1400">
                <a:solidFill>
                  <a:srgbClr val="FFFFFF"/>
                </a:solidFill>
                <a:latin typeface="Tahoma" charset="0"/>
              </a:rPr>
              <a:t>arpol</a:t>
            </a:r>
            <a:r>
              <a:rPr lang="id-ID" sz="1400">
                <a:solidFill>
                  <a:srgbClr val="FFFFFF"/>
                </a:solidFill>
                <a:latin typeface="Tahoma" charset="0"/>
              </a:rPr>
              <a:t>/ Gabungan </a:t>
            </a:r>
            <a:r>
              <a:rPr lang="en-US" sz="1400">
                <a:solidFill>
                  <a:srgbClr val="FFFFFF"/>
                </a:solidFill>
                <a:latin typeface="Tahoma" charset="0"/>
              </a:rPr>
              <a:t>Parpol</a:t>
            </a:r>
            <a:endParaRPr lang="id-ID" sz="2000">
              <a:solidFill>
                <a:srgbClr val="FFFFFF"/>
              </a:solidFill>
              <a:latin typeface="Tahoma" charset="0"/>
            </a:endParaRPr>
          </a:p>
          <a:p>
            <a:pPr algn="ctr">
              <a:spcBef>
                <a:spcPct val="50000"/>
              </a:spcBef>
            </a:pPr>
            <a:r>
              <a:rPr lang="id-ID" sz="1100">
                <a:solidFill>
                  <a:srgbClr val="FFFFFF"/>
                </a:solidFill>
                <a:latin typeface="Tahoma" charset="0"/>
              </a:rPr>
              <a:t>[Pasal 6A (2)***]</a:t>
            </a:r>
          </a:p>
          <a:p>
            <a:pPr algn="ctr">
              <a:spcBef>
                <a:spcPct val="50000"/>
              </a:spcBef>
            </a:pPr>
            <a:endParaRPr lang="id-ID" sz="2000">
              <a:solidFill>
                <a:srgbClr val="FFFFFF"/>
              </a:solidFill>
              <a:latin typeface="Tahoma" charset="0"/>
            </a:endParaRPr>
          </a:p>
        </p:txBody>
      </p:sp>
      <p:sp>
        <p:nvSpPr>
          <p:cNvPr id="36" name="Text Box 48"/>
          <p:cNvSpPr txBox="1">
            <a:spLocks noChangeArrowheads="1"/>
          </p:cNvSpPr>
          <p:nvPr/>
        </p:nvSpPr>
        <p:spPr bwMode="auto">
          <a:xfrm>
            <a:off x="304800" y="4724400"/>
            <a:ext cx="1524000" cy="990600"/>
          </a:xfrm>
          <a:prstGeom prst="rect">
            <a:avLst/>
          </a:prstGeom>
          <a:solidFill>
            <a:srgbClr val="0066FF"/>
          </a:solidFill>
          <a:ln w="285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2000">
                <a:solidFill>
                  <a:srgbClr val="FFFFFF"/>
                </a:solidFill>
                <a:latin typeface="Tahoma" charset="0"/>
              </a:rPr>
              <a:t>Presiden dan Wapres</a:t>
            </a:r>
          </a:p>
        </p:txBody>
      </p:sp>
      <p:sp>
        <p:nvSpPr>
          <p:cNvPr id="37" name="Text Box 49"/>
          <p:cNvSpPr txBox="1">
            <a:spLocks noChangeArrowheads="1"/>
          </p:cNvSpPr>
          <p:nvPr/>
        </p:nvSpPr>
        <p:spPr bwMode="auto">
          <a:xfrm>
            <a:off x="2057400" y="4724400"/>
            <a:ext cx="1524000" cy="990600"/>
          </a:xfrm>
          <a:prstGeom prst="rect">
            <a:avLst/>
          </a:prstGeom>
          <a:solidFill>
            <a:srgbClr val="0066FF"/>
          </a:solidFill>
          <a:ln w="285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en-US" sz="2000">
                <a:solidFill>
                  <a:srgbClr val="FFFFFF"/>
                </a:solidFill>
                <a:latin typeface="Tahoma" charset="0"/>
              </a:rPr>
              <a:t>a</a:t>
            </a:r>
            <a:r>
              <a:rPr lang="id-ID" sz="2000">
                <a:solidFill>
                  <a:srgbClr val="FFFFFF"/>
                </a:solidFill>
                <a:latin typeface="Tahoma" charset="0"/>
              </a:rPr>
              <a:t>nggota</a:t>
            </a:r>
            <a:endParaRPr lang="en-US" sz="2000">
              <a:solidFill>
                <a:srgbClr val="FFFFFF"/>
              </a:solidFill>
              <a:latin typeface="Tahoma" charset="0"/>
            </a:endParaRPr>
          </a:p>
          <a:p>
            <a:pPr algn="ctr"/>
            <a:r>
              <a:rPr lang="id-ID" sz="2000">
                <a:solidFill>
                  <a:srgbClr val="FFFFFF"/>
                </a:solidFill>
                <a:latin typeface="Tahoma" charset="0"/>
              </a:rPr>
              <a:t>DPR</a:t>
            </a:r>
          </a:p>
        </p:txBody>
      </p:sp>
      <p:sp>
        <p:nvSpPr>
          <p:cNvPr id="38" name="Text Box 50"/>
          <p:cNvSpPr txBox="1">
            <a:spLocks noChangeArrowheads="1"/>
          </p:cNvSpPr>
          <p:nvPr/>
        </p:nvSpPr>
        <p:spPr bwMode="auto">
          <a:xfrm>
            <a:off x="5762625" y="4724400"/>
            <a:ext cx="1524000" cy="990600"/>
          </a:xfrm>
          <a:prstGeom prst="rect">
            <a:avLst/>
          </a:prstGeom>
          <a:solidFill>
            <a:srgbClr val="0066FF"/>
          </a:solidFill>
          <a:ln w="285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en-US" sz="2000">
                <a:solidFill>
                  <a:srgbClr val="FFFFFF"/>
                </a:solidFill>
                <a:latin typeface="Tahoma" charset="0"/>
              </a:rPr>
              <a:t>a</a:t>
            </a:r>
            <a:r>
              <a:rPr lang="id-ID" sz="2000">
                <a:solidFill>
                  <a:srgbClr val="FFFFFF"/>
                </a:solidFill>
                <a:latin typeface="Tahoma" charset="0"/>
              </a:rPr>
              <a:t>nggota</a:t>
            </a:r>
            <a:endParaRPr lang="en-US" sz="2000">
              <a:solidFill>
                <a:srgbClr val="FFFFFF"/>
              </a:solidFill>
              <a:latin typeface="Tahoma" charset="0"/>
            </a:endParaRPr>
          </a:p>
          <a:p>
            <a:pPr algn="ctr"/>
            <a:r>
              <a:rPr lang="id-ID" sz="2000">
                <a:solidFill>
                  <a:srgbClr val="FFFFFF"/>
                </a:solidFill>
                <a:latin typeface="Tahoma" charset="0"/>
              </a:rPr>
              <a:t>DPD</a:t>
            </a:r>
          </a:p>
        </p:txBody>
      </p:sp>
      <p:sp>
        <p:nvSpPr>
          <p:cNvPr id="39" name="Text Box 51"/>
          <p:cNvSpPr txBox="1">
            <a:spLocks noChangeArrowheads="1"/>
          </p:cNvSpPr>
          <p:nvPr/>
        </p:nvSpPr>
        <p:spPr bwMode="auto">
          <a:xfrm>
            <a:off x="3886200" y="4724400"/>
            <a:ext cx="1524000" cy="990600"/>
          </a:xfrm>
          <a:prstGeom prst="rect">
            <a:avLst/>
          </a:prstGeom>
          <a:solidFill>
            <a:srgbClr val="0066FF"/>
          </a:solidFill>
          <a:ln w="285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en-US" sz="2000">
                <a:solidFill>
                  <a:srgbClr val="FFFFFF"/>
                </a:solidFill>
                <a:latin typeface="Tahoma" charset="0"/>
              </a:rPr>
              <a:t>a</a:t>
            </a:r>
            <a:r>
              <a:rPr lang="id-ID" sz="2000">
                <a:solidFill>
                  <a:srgbClr val="FFFFFF"/>
                </a:solidFill>
                <a:latin typeface="Tahoma" charset="0"/>
              </a:rPr>
              <a:t>nggota</a:t>
            </a:r>
            <a:endParaRPr lang="en-US" sz="2000">
              <a:solidFill>
                <a:srgbClr val="FFFFFF"/>
              </a:solidFill>
              <a:latin typeface="Tahoma" charset="0"/>
            </a:endParaRPr>
          </a:p>
          <a:p>
            <a:pPr algn="ctr"/>
            <a:r>
              <a:rPr lang="id-ID" sz="2000">
                <a:solidFill>
                  <a:srgbClr val="FFFFFF"/>
                </a:solidFill>
                <a:latin typeface="Tahoma" charset="0"/>
              </a:rPr>
              <a:t>DPRD</a:t>
            </a:r>
          </a:p>
        </p:txBody>
      </p:sp>
      <p:grpSp>
        <p:nvGrpSpPr>
          <p:cNvPr id="40" name="Group 64"/>
          <p:cNvGrpSpPr>
            <a:grpSpLocks/>
          </p:cNvGrpSpPr>
          <p:nvPr/>
        </p:nvGrpSpPr>
        <p:grpSpPr bwMode="auto">
          <a:xfrm>
            <a:off x="1066800" y="2438400"/>
            <a:ext cx="0" cy="2286000"/>
            <a:chOff x="672" y="1536"/>
            <a:chExt cx="0" cy="1440"/>
          </a:xfrm>
        </p:grpSpPr>
        <p:sp>
          <p:nvSpPr>
            <p:cNvPr id="530460" name="Line 52"/>
            <p:cNvSpPr>
              <a:spLocks noChangeShapeType="1"/>
            </p:cNvSpPr>
            <p:nvPr/>
          </p:nvSpPr>
          <p:spPr bwMode="auto">
            <a:xfrm>
              <a:off x="672" y="2688"/>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61" name="Line 56"/>
            <p:cNvSpPr>
              <a:spLocks noChangeShapeType="1"/>
            </p:cNvSpPr>
            <p:nvPr/>
          </p:nvSpPr>
          <p:spPr bwMode="auto">
            <a:xfrm>
              <a:off x="672" y="153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62" name="Line 60"/>
            <p:cNvSpPr>
              <a:spLocks noChangeShapeType="1"/>
            </p:cNvSpPr>
            <p:nvPr/>
          </p:nvSpPr>
          <p:spPr bwMode="auto">
            <a:xfrm>
              <a:off x="672" y="1824"/>
              <a:ext cx="0" cy="86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grpSp>
      <p:grpSp>
        <p:nvGrpSpPr>
          <p:cNvPr id="44" name="Group 65"/>
          <p:cNvGrpSpPr>
            <a:grpSpLocks/>
          </p:cNvGrpSpPr>
          <p:nvPr/>
        </p:nvGrpSpPr>
        <p:grpSpPr bwMode="auto">
          <a:xfrm>
            <a:off x="2819400" y="2438400"/>
            <a:ext cx="0" cy="2286000"/>
            <a:chOff x="1776" y="1536"/>
            <a:chExt cx="0" cy="1440"/>
          </a:xfrm>
        </p:grpSpPr>
        <p:sp>
          <p:nvSpPr>
            <p:cNvPr id="530457" name="Line 53"/>
            <p:cNvSpPr>
              <a:spLocks noChangeShapeType="1"/>
            </p:cNvSpPr>
            <p:nvPr/>
          </p:nvSpPr>
          <p:spPr bwMode="auto">
            <a:xfrm>
              <a:off x="1776" y="2688"/>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8" name="Line 57"/>
            <p:cNvSpPr>
              <a:spLocks noChangeShapeType="1"/>
            </p:cNvSpPr>
            <p:nvPr/>
          </p:nvSpPr>
          <p:spPr bwMode="auto">
            <a:xfrm>
              <a:off x="1776" y="153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9" name="Line 61"/>
            <p:cNvSpPr>
              <a:spLocks noChangeShapeType="1"/>
            </p:cNvSpPr>
            <p:nvPr/>
          </p:nvSpPr>
          <p:spPr bwMode="auto">
            <a:xfrm>
              <a:off x="1776" y="1824"/>
              <a:ext cx="0" cy="86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grpSp>
      <p:grpSp>
        <p:nvGrpSpPr>
          <p:cNvPr id="48" name="Group 66"/>
          <p:cNvGrpSpPr>
            <a:grpSpLocks/>
          </p:cNvGrpSpPr>
          <p:nvPr/>
        </p:nvGrpSpPr>
        <p:grpSpPr bwMode="auto">
          <a:xfrm>
            <a:off x="4648200" y="2438400"/>
            <a:ext cx="0" cy="2286000"/>
            <a:chOff x="2928" y="1536"/>
            <a:chExt cx="0" cy="1440"/>
          </a:xfrm>
        </p:grpSpPr>
        <p:sp>
          <p:nvSpPr>
            <p:cNvPr id="530454" name="Line 54"/>
            <p:cNvSpPr>
              <a:spLocks noChangeShapeType="1"/>
            </p:cNvSpPr>
            <p:nvPr/>
          </p:nvSpPr>
          <p:spPr bwMode="auto">
            <a:xfrm>
              <a:off x="2928" y="2688"/>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5" name="Line 58"/>
            <p:cNvSpPr>
              <a:spLocks noChangeShapeType="1"/>
            </p:cNvSpPr>
            <p:nvPr/>
          </p:nvSpPr>
          <p:spPr bwMode="auto">
            <a:xfrm>
              <a:off x="2928" y="153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6" name="Line 62"/>
            <p:cNvSpPr>
              <a:spLocks noChangeShapeType="1"/>
            </p:cNvSpPr>
            <p:nvPr/>
          </p:nvSpPr>
          <p:spPr bwMode="auto">
            <a:xfrm>
              <a:off x="2928" y="1824"/>
              <a:ext cx="0" cy="86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grpSp>
      <p:grpSp>
        <p:nvGrpSpPr>
          <p:cNvPr id="52" name="Group 67"/>
          <p:cNvGrpSpPr>
            <a:grpSpLocks/>
          </p:cNvGrpSpPr>
          <p:nvPr/>
        </p:nvGrpSpPr>
        <p:grpSpPr bwMode="auto">
          <a:xfrm>
            <a:off x="6524625" y="2438400"/>
            <a:ext cx="0" cy="2286000"/>
            <a:chOff x="4110" y="1536"/>
            <a:chExt cx="0" cy="1440"/>
          </a:xfrm>
        </p:grpSpPr>
        <p:sp>
          <p:nvSpPr>
            <p:cNvPr id="530451" name="Line 55"/>
            <p:cNvSpPr>
              <a:spLocks noChangeShapeType="1"/>
            </p:cNvSpPr>
            <p:nvPr/>
          </p:nvSpPr>
          <p:spPr bwMode="auto">
            <a:xfrm>
              <a:off x="4110" y="2688"/>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2" name="Line 59"/>
            <p:cNvSpPr>
              <a:spLocks noChangeShapeType="1"/>
            </p:cNvSpPr>
            <p:nvPr/>
          </p:nvSpPr>
          <p:spPr bwMode="auto">
            <a:xfrm>
              <a:off x="4110" y="153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530453" name="Line 63"/>
            <p:cNvSpPr>
              <a:spLocks noChangeShapeType="1"/>
            </p:cNvSpPr>
            <p:nvPr/>
          </p:nvSpPr>
          <p:spPr bwMode="auto">
            <a:xfrm>
              <a:off x="4110" y="1824"/>
              <a:ext cx="0" cy="86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grpSp>
      <p:sp>
        <p:nvSpPr>
          <p:cNvPr id="529425" name="Rectangle 1"/>
          <p:cNvSpPr>
            <a:spLocks noChangeArrowheads="1"/>
          </p:cNvSpPr>
          <p:nvPr/>
        </p:nvSpPr>
        <p:spPr bwMode="auto">
          <a:xfrm>
            <a:off x="377825" y="5803900"/>
            <a:ext cx="6937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id-ID" b="1"/>
              <a:t>[Pasal 22E (2)***]</a:t>
            </a:r>
          </a:p>
        </p:txBody>
      </p:sp>
      <p:sp>
        <p:nvSpPr>
          <p:cNvPr id="529426" name="Rectangle 2"/>
          <p:cNvSpPr>
            <a:spLocks noChangeArrowheads="1"/>
          </p:cNvSpPr>
          <p:nvPr/>
        </p:nvSpPr>
        <p:spPr bwMode="auto">
          <a:xfrm>
            <a:off x="228600" y="4572000"/>
            <a:ext cx="7164388" cy="1547813"/>
          </a:xfrm>
          <a:prstGeom prst="rect">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pPr algn="ctr"/>
            <a:endParaRPr lang="id-ID"/>
          </a:p>
        </p:txBody>
      </p:sp>
      <p:sp>
        <p:nvSpPr>
          <p:cNvPr id="42" name="Text Box 44"/>
          <p:cNvSpPr txBox="1">
            <a:spLocks noChangeArrowheads="1"/>
          </p:cNvSpPr>
          <p:nvPr/>
        </p:nvSpPr>
        <p:spPr bwMode="auto">
          <a:xfrm>
            <a:off x="8750300" y="76200"/>
            <a:ext cx="3175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fld id="{F92D7B69-752D-4293-B5FD-27C13DF87B85}" type="slidenum">
              <a:rPr lang="en-US" sz="2000" smtClean="0">
                <a:solidFill>
                  <a:srgbClr val="000000"/>
                </a:solidFill>
                <a:latin typeface="Arial Rounded MT Bold" charset="0"/>
              </a:rPr>
              <a:pPr>
                <a:spcBef>
                  <a:spcPct val="50000"/>
                </a:spcBef>
              </a:pPr>
              <a:t>60</a:t>
            </a:fld>
            <a:endParaRPr lang="en-US" sz="2000" dirty="0">
              <a:solidFill>
                <a:srgbClr val="000000"/>
              </a:solidFill>
              <a:latin typeface="Arial Rounded MT Bold" charset="0"/>
            </a:endParaRPr>
          </a:p>
        </p:txBody>
      </p:sp>
    </p:spTree>
    <p:extLst>
      <p:ext uri="{BB962C8B-B14F-4D97-AF65-F5344CB8AC3E}">
        <p14:creationId xmlns:p14="http://schemas.microsoft.com/office/powerpoint/2010/main" val="124168894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from="(-#ppt_w/2)" to="(#ppt_x)" calcmode="lin" valueType="num">
                                      <p:cBhvr>
                                        <p:cTn id="7" dur="600" fill="hold">
                                          <p:stCondLst>
                                            <p:cond delay="0"/>
                                          </p:stCondLst>
                                        </p:cTn>
                                        <p:tgtEl>
                                          <p:spTgt spid="32"/>
                                        </p:tgtEl>
                                        <p:attrNameLst>
                                          <p:attrName>ppt_x</p:attrName>
                                        </p:attrNameLst>
                                      </p:cBhvr>
                                    </p:anim>
                                    <p:anim from="0" to="-1.0" calcmode="lin" valueType="num">
                                      <p:cBhvr>
                                        <p:cTn id="8" dur="200" decel="50000" autoRev="1" fill="hold">
                                          <p:stCondLst>
                                            <p:cond delay="600"/>
                                          </p:stCondLst>
                                        </p:cTn>
                                        <p:tgtEl>
                                          <p:spTgt spid="32"/>
                                        </p:tgtEl>
                                        <p:attrNameLst>
                                          <p:attrName>xshear</p:attrName>
                                        </p:attrNameLst>
                                      </p:cBhvr>
                                    </p:anim>
                                    <p:animScale>
                                      <p:cBhvr>
                                        <p:cTn id="9" dur="200" decel="100000" autoRev="1" fill="hold">
                                          <p:stCondLst>
                                            <p:cond delay="600"/>
                                          </p:stCondLst>
                                        </p:cTn>
                                        <p:tgtEl>
                                          <p:spTgt spid="32"/>
                                        </p:tgtEl>
                                      </p:cBhvr>
                                      <p:from x="100000" y="100000"/>
                                      <p:to x="80000" y="100000"/>
                                    </p:animScale>
                                    <p:anim by="(#ppt_h/3+#ppt_w*0.1)" calcmode="lin" valueType="num">
                                      <p:cBhvr additive="sum">
                                        <p:cTn id="10" dur="200" decel="100000" autoRev="1" fill="hold">
                                          <p:stCondLst>
                                            <p:cond delay="600"/>
                                          </p:stCondLst>
                                        </p:cTn>
                                        <p:tgtEl>
                                          <p:spTgt spid="32"/>
                                        </p:tgtEl>
                                        <p:attrNameLst>
                                          <p:attrName>ppt_x</p:attrName>
                                        </p:attrNameLst>
                                      </p:cBhvr>
                                    </p:anim>
                                  </p:childTnLst>
                                </p:cTn>
                              </p:par>
                            </p:childTnLst>
                          </p:cTn>
                        </p:par>
                        <p:par>
                          <p:cTn id="11" fill="hold" nodeType="afterGroup">
                            <p:stCondLst>
                              <p:cond delay="1000"/>
                            </p:stCondLst>
                            <p:childTnLst>
                              <p:par>
                                <p:cTn id="12" presetID="34"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 from="(-#ppt_w/2)" to="(#ppt_x)" calcmode="lin" valueType="num">
                                      <p:cBhvr>
                                        <p:cTn id="14" dur="600" fill="hold">
                                          <p:stCondLst>
                                            <p:cond delay="0"/>
                                          </p:stCondLst>
                                        </p:cTn>
                                        <p:tgtEl>
                                          <p:spTgt spid="31"/>
                                        </p:tgtEl>
                                        <p:attrNameLst>
                                          <p:attrName>ppt_x</p:attrName>
                                        </p:attrNameLst>
                                      </p:cBhvr>
                                    </p:anim>
                                    <p:anim from="0" to="-1.0" calcmode="lin" valueType="num">
                                      <p:cBhvr>
                                        <p:cTn id="15" dur="200" decel="50000" autoRev="1" fill="hold">
                                          <p:stCondLst>
                                            <p:cond delay="600"/>
                                          </p:stCondLst>
                                        </p:cTn>
                                        <p:tgtEl>
                                          <p:spTgt spid="31"/>
                                        </p:tgtEl>
                                        <p:attrNameLst>
                                          <p:attrName>xshear</p:attrName>
                                        </p:attrNameLst>
                                      </p:cBhvr>
                                    </p:anim>
                                    <p:animScale>
                                      <p:cBhvr>
                                        <p:cTn id="16" dur="200" decel="100000" autoRev="1" fill="hold">
                                          <p:stCondLst>
                                            <p:cond delay="600"/>
                                          </p:stCondLst>
                                        </p:cTn>
                                        <p:tgtEl>
                                          <p:spTgt spid="31"/>
                                        </p:tgtEl>
                                      </p:cBhvr>
                                      <p:from x="100000" y="100000"/>
                                      <p:to x="80000" y="100000"/>
                                    </p:animScale>
                                    <p:anim by="(#ppt_h/3+#ppt_w*0.1)" calcmode="lin" valueType="num">
                                      <p:cBhvr additive="sum">
                                        <p:cTn id="17" dur="200" decel="100000" autoRev="1" fill="hold">
                                          <p:stCondLst>
                                            <p:cond delay="600"/>
                                          </p:stCondLst>
                                        </p:cTn>
                                        <p:tgtEl>
                                          <p:spTgt spid="31"/>
                                        </p:tgtEl>
                                        <p:attrNameLst>
                                          <p:attrName>ppt_x</p:attrName>
                                        </p:attrNameLst>
                                      </p:cBhvr>
                                    </p:anim>
                                  </p:childTnLst>
                                </p:cTn>
                              </p:par>
                            </p:childTnLst>
                          </p:cTn>
                        </p:par>
                        <p:par>
                          <p:cTn id="18" fill="hold" nodeType="afterGroup">
                            <p:stCondLst>
                              <p:cond delay="2000"/>
                            </p:stCondLst>
                            <p:childTnLst>
                              <p:par>
                                <p:cTn id="19" presetID="2" presetClass="entr" presetSubtype="1"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0-#ppt_h/2"/>
                                          </p:val>
                                        </p:tav>
                                        <p:tav tm="100000">
                                          <p:val>
                                            <p:strVal val="#ppt_y"/>
                                          </p:val>
                                        </p:tav>
                                      </p:tavLst>
                                    </p:anim>
                                  </p:childTnLst>
                                </p:cTn>
                              </p:par>
                            </p:childTnLst>
                          </p:cTn>
                        </p:par>
                        <p:par>
                          <p:cTn id="23" fill="hold" nodeType="afterGroup">
                            <p:stCondLst>
                              <p:cond delay="2500"/>
                            </p:stCondLst>
                            <p:childTnLst>
                              <p:par>
                                <p:cTn id="24" presetID="18" presetClass="entr" presetSubtype="6"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strips(downRight)">
                                      <p:cBhvr>
                                        <p:cTn id="26" dur="500"/>
                                        <p:tgtEl>
                                          <p:spTgt spid="40"/>
                                        </p:tgtEl>
                                      </p:cBhvr>
                                    </p:animEffect>
                                  </p:childTnLst>
                                </p:cTn>
                              </p:par>
                            </p:childTnLst>
                          </p:cTn>
                        </p:par>
                        <p:par>
                          <p:cTn id="27" fill="hold" nodeType="afterGroup">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3500"/>
                            </p:stCondLst>
                            <p:childTnLst>
                              <p:par>
                                <p:cTn id="33" presetID="2" presetClass="entr" presetSubtype="1"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0-#ppt_h/2"/>
                                          </p:val>
                                        </p:tav>
                                        <p:tav tm="100000">
                                          <p:val>
                                            <p:strVal val="#ppt_y"/>
                                          </p:val>
                                        </p:tav>
                                      </p:tavLst>
                                    </p:anim>
                                  </p:childTnLst>
                                </p:cTn>
                              </p:par>
                            </p:childTnLst>
                          </p:cTn>
                        </p:par>
                        <p:par>
                          <p:cTn id="37" fill="hold" nodeType="afterGroup">
                            <p:stCondLst>
                              <p:cond delay="4000"/>
                            </p:stCondLst>
                            <p:childTnLst>
                              <p:par>
                                <p:cTn id="38" presetID="18" presetClass="entr" presetSubtype="6"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strips(downRight)">
                                      <p:cBhvr>
                                        <p:cTn id="40" dur="500"/>
                                        <p:tgtEl>
                                          <p:spTgt spid="44"/>
                                        </p:tgtEl>
                                      </p:cBhvr>
                                    </p:animEffect>
                                  </p:childTnLst>
                                </p:cTn>
                              </p:par>
                              <p:par>
                                <p:cTn id="41" presetID="18" presetClass="entr" presetSubtype="6"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strips(downRight)">
                                      <p:cBhvr>
                                        <p:cTn id="43" dur="500"/>
                                        <p:tgtEl>
                                          <p:spTgt spid="48"/>
                                        </p:tgtEl>
                                      </p:cBhvr>
                                    </p:animEffect>
                                  </p:childTnLst>
                                </p:cTn>
                              </p:par>
                            </p:childTnLst>
                          </p:cTn>
                        </p:par>
                        <p:par>
                          <p:cTn id="44" fill="hold" nodeType="afterGroup">
                            <p:stCondLst>
                              <p:cond delay="4500"/>
                            </p:stCondLst>
                            <p:childTnLst>
                              <p:par>
                                <p:cTn id="45" presetID="2" presetClass="entr" presetSubtype="4"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childTnLst>
                          </p:cTn>
                        </p:par>
                        <p:par>
                          <p:cTn id="53" fill="hold" nodeType="afterGroup">
                            <p:stCondLst>
                              <p:cond delay="5000"/>
                            </p:stCondLst>
                            <p:childTnLst>
                              <p:par>
                                <p:cTn id="54" presetID="2" presetClass="entr" presetSubtype="1"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0-#ppt_h/2"/>
                                          </p:val>
                                        </p:tav>
                                        <p:tav tm="100000">
                                          <p:val>
                                            <p:strVal val="#ppt_y"/>
                                          </p:val>
                                        </p:tav>
                                      </p:tavLst>
                                    </p:anim>
                                  </p:childTnLst>
                                </p:cTn>
                              </p:par>
                            </p:childTnLst>
                          </p:cTn>
                        </p:par>
                        <p:par>
                          <p:cTn id="58" fill="hold" nodeType="afterGroup">
                            <p:stCondLst>
                              <p:cond delay="5500"/>
                            </p:stCondLst>
                            <p:childTnLst>
                              <p:par>
                                <p:cTn id="59" presetID="18" presetClass="entr" presetSubtype="6"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strips(downRight)">
                                      <p:cBhvr>
                                        <p:cTn id="61" dur="500"/>
                                        <p:tgtEl>
                                          <p:spTgt spid="52"/>
                                        </p:tgtEl>
                                      </p:cBhvr>
                                    </p:animEffect>
                                  </p:childTnLst>
                                </p:cTn>
                              </p:par>
                            </p:childTnLst>
                          </p:cTn>
                        </p:par>
                        <p:par>
                          <p:cTn id="62" fill="hold" nodeType="afterGroup">
                            <p:stCondLst>
                              <p:cond delay="6000"/>
                            </p:stCondLst>
                            <p:childTnLst>
                              <p:par>
                                <p:cTn id="63" presetID="2" presetClass="entr" presetSubtype="4"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childTnLst>
                          </p:cTn>
                        </p:par>
                        <p:par>
                          <p:cTn id="67" fill="hold" nodeType="afterGroup">
                            <p:stCondLst>
                              <p:cond delay="6500"/>
                            </p:stCondLst>
                            <p:childTnLst>
                              <p:par>
                                <p:cTn id="68" presetID="2" presetClass="entr" presetSubtype="8" fill="hold" grpId="0" nodeType="afterEffect">
                                  <p:stCondLst>
                                    <p:cond delay="0"/>
                                  </p:stCondLst>
                                  <p:childTnLst>
                                    <p:set>
                                      <p:cBhvr>
                                        <p:cTn id="69" dur="1" fill="hold">
                                          <p:stCondLst>
                                            <p:cond delay="0"/>
                                          </p:stCondLst>
                                        </p:cTn>
                                        <p:tgtEl>
                                          <p:spTgt spid="529426"/>
                                        </p:tgtEl>
                                        <p:attrNameLst>
                                          <p:attrName>style.visibility</p:attrName>
                                        </p:attrNameLst>
                                      </p:cBhvr>
                                      <p:to>
                                        <p:strVal val="visible"/>
                                      </p:to>
                                    </p:set>
                                    <p:anim calcmode="lin" valueType="num">
                                      <p:cBhvr additive="base">
                                        <p:cTn id="70" dur="500" fill="hold"/>
                                        <p:tgtEl>
                                          <p:spTgt spid="529426"/>
                                        </p:tgtEl>
                                        <p:attrNameLst>
                                          <p:attrName>ppt_x</p:attrName>
                                        </p:attrNameLst>
                                      </p:cBhvr>
                                      <p:tavLst>
                                        <p:tav tm="0">
                                          <p:val>
                                            <p:strVal val="0-#ppt_w/2"/>
                                          </p:val>
                                        </p:tav>
                                        <p:tav tm="100000">
                                          <p:val>
                                            <p:strVal val="#ppt_x"/>
                                          </p:val>
                                        </p:tav>
                                      </p:tavLst>
                                    </p:anim>
                                    <p:anim calcmode="lin" valueType="num">
                                      <p:cBhvr additive="base">
                                        <p:cTn id="71" dur="500" fill="hold"/>
                                        <p:tgtEl>
                                          <p:spTgt spid="529426"/>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529425"/>
                                        </p:tgtEl>
                                        <p:attrNameLst>
                                          <p:attrName>style.visibility</p:attrName>
                                        </p:attrNameLst>
                                      </p:cBhvr>
                                      <p:to>
                                        <p:strVal val="visible"/>
                                      </p:to>
                                    </p:set>
                                    <p:anim calcmode="lin" valueType="num">
                                      <p:cBhvr additive="base">
                                        <p:cTn id="74" dur="500" fill="hold"/>
                                        <p:tgtEl>
                                          <p:spTgt spid="529425"/>
                                        </p:tgtEl>
                                        <p:attrNameLst>
                                          <p:attrName>ppt_x</p:attrName>
                                        </p:attrNameLst>
                                      </p:cBhvr>
                                      <p:tavLst>
                                        <p:tav tm="0">
                                          <p:val>
                                            <p:strVal val="0-#ppt_w/2"/>
                                          </p:val>
                                        </p:tav>
                                        <p:tav tm="100000">
                                          <p:val>
                                            <p:strVal val="#ppt_x"/>
                                          </p:val>
                                        </p:tav>
                                      </p:tavLst>
                                    </p:anim>
                                    <p:anim calcmode="lin" valueType="num">
                                      <p:cBhvr additive="base">
                                        <p:cTn id="75" dur="500" fill="hold"/>
                                        <p:tgtEl>
                                          <p:spTgt spid="5294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529425" grpId="0"/>
      <p:bldP spid="5294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ext Box 5"/>
          <p:cNvSpPr txBox="1">
            <a:spLocks noChangeArrowheads="1"/>
          </p:cNvSpPr>
          <p:nvPr/>
        </p:nvSpPr>
        <p:spPr bwMode="auto">
          <a:xfrm>
            <a:off x="76200" y="-38100"/>
            <a:ext cx="8991600" cy="96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1200">
                <a:solidFill>
                  <a:srgbClr val="000000"/>
                </a:solidFill>
                <a:latin typeface="Tahoma" panose="020B0604030504040204" pitchFamily="34" charset="0"/>
                <a:ea typeface="MS PGothic" panose="020B0600070205080204" pitchFamily="34" charset="-128"/>
              </a:defRPr>
            </a:lvl1pPr>
            <a:lvl2pPr marL="742950" indent="-285750">
              <a:defRPr sz="1200">
                <a:solidFill>
                  <a:srgbClr val="000000"/>
                </a:solidFill>
                <a:latin typeface="Tahoma" panose="020B0604030504040204" pitchFamily="34" charset="0"/>
                <a:ea typeface="MS PGothic" panose="020B0600070205080204" pitchFamily="34" charset="-128"/>
              </a:defRPr>
            </a:lvl2pPr>
            <a:lvl3pPr marL="1143000" indent="-228600">
              <a:defRPr sz="1200">
                <a:solidFill>
                  <a:srgbClr val="000000"/>
                </a:solidFill>
                <a:latin typeface="Tahoma" panose="020B0604030504040204" pitchFamily="34" charset="0"/>
                <a:ea typeface="MS PGothic" panose="020B0600070205080204" pitchFamily="34" charset="-128"/>
              </a:defRPr>
            </a:lvl3pPr>
            <a:lvl4pPr marL="1600200" indent="-228600">
              <a:defRPr sz="1200">
                <a:solidFill>
                  <a:srgbClr val="000000"/>
                </a:solidFill>
                <a:latin typeface="Tahoma" panose="020B0604030504040204" pitchFamily="34" charset="0"/>
                <a:ea typeface="MS PGothic" panose="020B0600070205080204" pitchFamily="34" charset="-128"/>
              </a:defRPr>
            </a:lvl4pPr>
            <a:lvl5pPr marL="2057400" indent="-228600">
              <a:defRPr sz="1200">
                <a:solidFill>
                  <a:srgbClr val="000000"/>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200">
                <a:solidFill>
                  <a:srgbClr val="000000"/>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200">
                <a:solidFill>
                  <a:srgbClr val="000000"/>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200">
                <a:solidFill>
                  <a:srgbClr val="000000"/>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200">
                <a:solidFill>
                  <a:srgbClr val="000000"/>
                </a:solidFill>
                <a:latin typeface="Tahoma" panose="020B0604030504040204" pitchFamily="34" charset="0"/>
                <a:ea typeface="MS PGothic" panose="020B0600070205080204" pitchFamily="34" charset="-128"/>
              </a:defRPr>
            </a:lvl9pPr>
          </a:lstStyle>
          <a:p>
            <a:pPr algn="ctr">
              <a:defRPr/>
            </a:pPr>
            <a:endParaRPr lang="id-ID" sz="1050" b="1" dirty="0" smtClean="0">
              <a:cs typeface="+mn-cs"/>
            </a:endParaRPr>
          </a:p>
          <a:p>
            <a:pPr algn="ctr">
              <a:defRPr/>
            </a:pPr>
            <a:r>
              <a:rPr lang="id-ID" sz="1800" b="1" dirty="0" smtClean="0">
                <a:cs typeface="+mn-cs"/>
              </a:rPr>
              <a:t>KEKUASAAN KEHAKIMAN (MAHKAMAH AGUNG)</a:t>
            </a:r>
          </a:p>
          <a:p>
            <a:pPr algn="ctr">
              <a:defRPr/>
            </a:pPr>
            <a:r>
              <a:rPr lang="id-ID" sz="1800" b="1" dirty="0" smtClean="0">
                <a:cs typeface="+mn-cs"/>
              </a:rPr>
              <a:t>BAB IX</a:t>
            </a:r>
          </a:p>
          <a:p>
            <a:pPr algn="just">
              <a:defRPr/>
            </a:pPr>
            <a:endParaRPr lang="id-ID" sz="1800" b="1" dirty="0" smtClean="0">
              <a:cs typeface="+mn-cs"/>
            </a:endParaRPr>
          </a:p>
        </p:txBody>
      </p:sp>
      <p:sp>
        <p:nvSpPr>
          <p:cNvPr id="83977" name="Line 9"/>
          <p:cNvSpPr>
            <a:spLocks noChangeShapeType="1"/>
          </p:cNvSpPr>
          <p:nvPr/>
        </p:nvSpPr>
        <p:spPr bwMode="auto">
          <a:xfrm>
            <a:off x="3276600" y="2216150"/>
            <a:ext cx="3524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3978" name="Line 10"/>
          <p:cNvSpPr>
            <a:spLocks noChangeShapeType="1"/>
          </p:cNvSpPr>
          <p:nvPr/>
        </p:nvSpPr>
        <p:spPr bwMode="auto">
          <a:xfrm>
            <a:off x="5562600" y="2216150"/>
            <a:ext cx="38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3979" name="Text Box 11"/>
          <p:cNvSpPr txBox="1">
            <a:spLocks noChangeArrowheads="1"/>
          </p:cNvSpPr>
          <p:nvPr/>
        </p:nvSpPr>
        <p:spPr bwMode="auto">
          <a:xfrm>
            <a:off x="4773613" y="3298825"/>
            <a:ext cx="1366837" cy="515938"/>
          </a:xfrm>
          <a:prstGeom prst="rect">
            <a:avLst/>
          </a:prstGeom>
          <a:solidFill>
            <a:srgbClr val="FFFF00"/>
          </a:soli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a:solidFill>
                <a:srgbClr val="000000"/>
              </a:solidFill>
              <a:latin typeface="Tahoma" charset="0"/>
              <a:ea typeface="MS PGothic" charset="0"/>
            </a:endParaRPr>
          </a:p>
          <a:p>
            <a:pPr algn="ctr"/>
            <a:r>
              <a:rPr lang="id-ID" sz="1400">
                <a:solidFill>
                  <a:srgbClr val="000000"/>
                </a:solidFill>
                <a:latin typeface="Tahoma" charset="0"/>
                <a:ea typeface="MS PGothic" charset="0"/>
              </a:rPr>
              <a:t>TUN</a:t>
            </a:r>
            <a:endParaRPr lang="id-ID" sz="1800">
              <a:solidFill>
                <a:srgbClr val="000000"/>
              </a:solidFill>
              <a:latin typeface="Tahoma" charset="0"/>
              <a:ea typeface="MS PGothic" charset="0"/>
            </a:endParaRPr>
          </a:p>
        </p:txBody>
      </p:sp>
      <p:sp>
        <p:nvSpPr>
          <p:cNvPr id="83980" name="Text Box 12"/>
          <p:cNvSpPr txBox="1">
            <a:spLocks noChangeArrowheads="1"/>
          </p:cNvSpPr>
          <p:nvPr/>
        </p:nvSpPr>
        <p:spPr bwMode="auto">
          <a:xfrm>
            <a:off x="4629150" y="3067050"/>
            <a:ext cx="1366838" cy="515938"/>
          </a:xfrm>
          <a:prstGeom prst="rect">
            <a:avLst/>
          </a:prstGeom>
          <a:solidFill>
            <a:srgbClr val="FFFF00"/>
          </a:soli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a:solidFill>
                <a:srgbClr val="000000"/>
              </a:solidFill>
              <a:latin typeface="Tahoma" charset="0"/>
              <a:ea typeface="MS PGothic" charset="0"/>
            </a:endParaRPr>
          </a:p>
          <a:p>
            <a:pPr algn="ctr"/>
            <a:r>
              <a:rPr lang="id-ID" sz="1400">
                <a:solidFill>
                  <a:srgbClr val="000000"/>
                </a:solidFill>
                <a:latin typeface="Tahoma" charset="0"/>
                <a:ea typeface="MS PGothic" charset="0"/>
              </a:rPr>
              <a:t>Militer</a:t>
            </a:r>
            <a:endParaRPr lang="id-ID" sz="1800">
              <a:solidFill>
                <a:srgbClr val="000000"/>
              </a:solidFill>
              <a:latin typeface="Tahoma" charset="0"/>
              <a:ea typeface="MS PGothic" charset="0"/>
            </a:endParaRPr>
          </a:p>
        </p:txBody>
      </p:sp>
      <p:sp>
        <p:nvSpPr>
          <p:cNvPr id="83981" name="Text Box 13"/>
          <p:cNvSpPr txBox="1">
            <a:spLocks noChangeArrowheads="1"/>
          </p:cNvSpPr>
          <p:nvPr/>
        </p:nvSpPr>
        <p:spPr bwMode="auto">
          <a:xfrm>
            <a:off x="4468813" y="2800350"/>
            <a:ext cx="1366837" cy="533400"/>
          </a:xfrm>
          <a:prstGeom prst="rect">
            <a:avLst/>
          </a:prstGeom>
          <a:solidFill>
            <a:srgbClr val="FFFF00"/>
          </a:soli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a:solidFill>
                <a:srgbClr val="000000"/>
              </a:solidFill>
              <a:latin typeface="Tahoma" charset="0"/>
              <a:ea typeface="MS PGothic" charset="0"/>
            </a:endParaRPr>
          </a:p>
          <a:p>
            <a:pPr algn="ctr"/>
            <a:r>
              <a:rPr lang="id-ID" sz="1400">
                <a:solidFill>
                  <a:srgbClr val="000000"/>
                </a:solidFill>
                <a:latin typeface="Tahoma" charset="0"/>
                <a:ea typeface="MS PGothic" charset="0"/>
              </a:rPr>
              <a:t>Agama</a:t>
            </a:r>
            <a:endParaRPr lang="id-ID" sz="1800">
              <a:solidFill>
                <a:srgbClr val="000000"/>
              </a:solidFill>
              <a:latin typeface="Tahoma" charset="0"/>
              <a:ea typeface="MS PGothic" charset="0"/>
            </a:endParaRPr>
          </a:p>
        </p:txBody>
      </p:sp>
      <p:sp>
        <p:nvSpPr>
          <p:cNvPr id="83982" name="Text Box 14"/>
          <p:cNvSpPr txBox="1">
            <a:spLocks noChangeArrowheads="1"/>
          </p:cNvSpPr>
          <p:nvPr/>
        </p:nvSpPr>
        <p:spPr bwMode="auto">
          <a:xfrm>
            <a:off x="4308475" y="2579688"/>
            <a:ext cx="1366838" cy="523875"/>
          </a:xfrm>
          <a:prstGeom prst="rect">
            <a:avLst/>
          </a:prstGeom>
          <a:solidFill>
            <a:srgbClr val="FFFF00"/>
          </a:solidFill>
          <a:ln w="28575">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a:solidFill>
                <a:srgbClr val="000000"/>
              </a:solidFill>
              <a:latin typeface="Tahoma" charset="0"/>
              <a:ea typeface="MS PGothic" charset="0"/>
            </a:endParaRPr>
          </a:p>
          <a:p>
            <a:pPr algn="ctr"/>
            <a:r>
              <a:rPr lang="id-ID" sz="1400">
                <a:solidFill>
                  <a:srgbClr val="000000"/>
                </a:solidFill>
                <a:latin typeface="Tahoma" charset="0"/>
                <a:ea typeface="MS PGothic" charset="0"/>
              </a:rPr>
              <a:t>Umum</a:t>
            </a:r>
            <a:endParaRPr lang="id-ID" sz="1800">
              <a:solidFill>
                <a:srgbClr val="000000"/>
              </a:solidFill>
              <a:latin typeface="Tahoma" charset="0"/>
              <a:ea typeface="MS PGothic" charset="0"/>
            </a:endParaRPr>
          </a:p>
        </p:txBody>
      </p:sp>
      <p:sp>
        <p:nvSpPr>
          <p:cNvPr id="83984" name="Line 16"/>
          <p:cNvSpPr>
            <a:spLocks noChangeShapeType="1"/>
          </p:cNvSpPr>
          <p:nvPr/>
        </p:nvSpPr>
        <p:spPr bwMode="auto">
          <a:xfrm>
            <a:off x="4149725" y="2882900"/>
            <a:ext cx="0" cy="1308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3985" name="Text Box 17"/>
          <p:cNvSpPr txBox="1">
            <a:spLocks noChangeArrowheads="1"/>
          </p:cNvSpPr>
          <p:nvPr/>
        </p:nvSpPr>
        <p:spPr bwMode="auto">
          <a:xfrm>
            <a:off x="195263" y="4191000"/>
            <a:ext cx="8763000" cy="2481263"/>
          </a:xfrm>
          <a:prstGeom prst="rect">
            <a:avLst/>
          </a:prstGeom>
          <a:solidFill>
            <a:srgbClr val="FF0000">
              <a:alpha val="7097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68288" indent="-268288">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312863" indent="-342900">
              <a:defRPr sz="2400">
                <a:solidFill>
                  <a:schemeClr val="tx1"/>
                </a:solidFill>
                <a:latin typeface="Arial" charset="0"/>
                <a:ea typeface="ＭＳ Ｐゴシック" charset="0"/>
              </a:defRPr>
            </a:lvl3pPr>
            <a:lvl4pPr marL="1835150" indent="-342900">
              <a:defRPr sz="2000">
                <a:solidFill>
                  <a:schemeClr val="tx1"/>
                </a:solidFill>
                <a:latin typeface="Arial" charset="0"/>
                <a:ea typeface="ＭＳ Ｐゴシック" charset="0"/>
              </a:defRPr>
            </a:lvl4pPr>
            <a:lvl5pPr marL="2357438" indent="-342900">
              <a:defRPr sz="2000">
                <a:solidFill>
                  <a:schemeClr val="tx1"/>
                </a:solidFill>
                <a:latin typeface="Arial" charset="0"/>
                <a:ea typeface="ＭＳ Ｐゴシック" charset="0"/>
              </a:defRPr>
            </a:lvl5pPr>
            <a:lvl6pPr marL="28146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2718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7290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186238"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2000" b="1">
                <a:solidFill>
                  <a:srgbClr val="FFFFFF"/>
                </a:solidFill>
                <a:latin typeface="Tahoma" charset="0"/>
                <a:ea typeface="MS PGothic" charset="0"/>
              </a:rPr>
              <a:t>Kewajiban dan </a:t>
            </a:r>
            <a:r>
              <a:rPr lang="id-ID" sz="2000" b="1">
                <a:solidFill>
                  <a:srgbClr val="FFFFFF"/>
                </a:solidFill>
                <a:latin typeface="Tahoma" charset="0"/>
                <a:ea typeface="MS PGothic" charset="0"/>
              </a:rPr>
              <a:t>Wewenang</a:t>
            </a:r>
          </a:p>
          <a:p>
            <a:pPr algn="just"/>
            <a:endParaRPr lang="id-ID" sz="1000">
              <a:solidFill>
                <a:srgbClr val="FFFFFF"/>
              </a:solidFill>
              <a:latin typeface="Tahoma" charset="0"/>
              <a:ea typeface="MS PGothic" charset="0"/>
            </a:endParaRPr>
          </a:p>
          <a:p>
            <a:pPr algn="just">
              <a:buFontTx/>
              <a:buAutoNum type="arabicPeriod"/>
            </a:pPr>
            <a:r>
              <a:rPr lang="en-US" sz="1800" b="1">
                <a:solidFill>
                  <a:srgbClr val="FFFFFF"/>
                </a:solidFill>
                <a:latin typeface="Tahoma" charset="0"/>
                <a:ea typeface="MS PGothic" charset="0"/>
              </a:rPr>
              <a:t>b</a:t>
            </a:r>
            <a:r>
              <a:rPr lang="id-ID" sz="1800" b="1">
                <a:solidFill>
                  <a:srgbClr val="FFFFFF"/>
                </a:solidFill>
                <a:latin typeface="Tahoma" charset="0"/>
                <a:ea typeface="MS PGothic" charset="0"/>
              </a:rPr>
              <a:t>erwenang mengadili pada tingkat kasasi, menguji peraturan perundang-undangan di bawah undang-undang terhadap undang-undang, dan mempunyai wewenang lainnya yang diberikan oleh undang-undang </a:t>
            </a:r>
            <a:r>
              <a:rPr lang="id-ID" sz="1800">
                <a:solidFill>
                  <a:srgbClr val="FFFFFF"/>
                </a:solidFill>
                <a:latin typeface="Tahoma" charset="0"/>
                <a:ea typeface="MS PGothic" charset="0"/>
              </a:rPr>
              <a:t>[Pasal 24A (1)</a:t>
            </a:r>
            <a:r>
              <a:rPr lang="en-US" sz="1800">
                <a:solidFill>
                  <a:srgbClr val="FFFFFF"/>
                </a:solidFill>
                <a:latin typeface="Tahoma" charset="0"/>
                <a:ea typeface="MS PGothic" charset="0"/>
              </a:rPr>
              <a:t>***</a:t>
            </a:r>
            <a:r>
              <a:rPr lang="id-ID" sz="1800">
                <a:solidFill>
                  <a:srgbClr val="FFFFFF"/>
                </a:solidFill>
                <a:latin typeface="Tahoma" charset="0"/>
                <a:ea typeface="MS PGothic" charset="0"/>
              </a:rPr>
              <a:t>];</a:t>
            </a:r>
          </a:p>
          <a:p>
            <a:pPr algn="just">
              <a:buFontTx/>
              <a:buAutoNum type="arabicPeriod"/>
            </a:pPr>
            <a:r>
              <a:rPr lang="en-US" sz="1800" b="1">
                <a:solidFill>
                  <a:srgbClr val="FFFFFF"/>
                </a:solidFill>
                <a:latin typeface="Tahoma" charset="0"/>
                <a:ea typeface="MS PGothic" charset="0"/>
              </a:rPr>
              <a:t>m</a:t>
            </a:r>
            <a:r>
              <a:rPr lang="id-ID" sz="1800" b="1">
                <a:solidFill>
                  <a:srgbClr val="FFFFFF"/>
                </a:solidFill>
                <a:latin typeface="Tahoma" charset="0"/>
                <a:ea typeface="MS PGothic" charset="0"/>
              </a:rPr>
              <a:t>engajukan tiga orang anggota hakim konstitusi </a:t>
            </a:r>
            <a:r>
              <a:rPr lang="id-ID" sz="1800">
                <a:solidFill>
                  <a:srgbClr val="FFFFFF"/>
                </a:solidFill>
                <a:latin typeface="Tahoma" charset="0"/>
                <a:ea typeface="MS PGothic" charset="0"/>
              </a:rPr>
              <a:t>[Pasal 24C (3)</a:t>
            </a:r>
            <a:r>
              <a:rPr lang="en-US" sz="1800">
                <a:solidFill>
                  <a:srgbClr val="FFFFFF"/>
                </a:solidFill>
                <a:latin typeface="Tahoma" charset="0"/>
                <a:ea typeface="MS PGothic" charset="0"/>
              </a:rPr>
              <a:t>***</a:t>
            </a:r>
            <a:r>
              <a:rPr lang="id-ID" sz="1800">
                <a:solidFill>
                  <a:srgbClr val="FFFFFF"/>
                </a:solidFill>
                <a:latin typeface="Tahoma" charset="0"/>
                <a:ea typeface="MS PGothic" charset="0"/>
              </a:rPr>
              <a:t>];</a:t>
            </a:r>
          </a:p>
          <a:p>
            <a:pPr algn="just">
              <a:buFontTx/>
              <a:buAutoNum type="arabicPeriod"/>
            </a:pPr>
            <a:r>
              <a:rPr lang="en-US" sz="1800" b="1">
                <a:solidFill>
                  <a:srgbClr val="FFFFFF"/>
                </a:solidFill>
                <a:latin typeface="Tahoma" charset="0"/>
                <a:ea typeface="MS PGothic" charset="0"/>
              </a:rPr>
              <a:t>m</a:t>
            </a:r>
            <a:r>
              <a:rPr lang="id-ID" sz="1800" b="1">
                <a:solidFill>
                  <a:srgbClr val="FFFFFF"/>
                </a:solidFill>
                <a:latin typeface="Tahoma" charset="0"/>
                <a:ea typeface="MS PGothic" charset="0"/>
              </a:rPr>
              <a:t>emberikan pertimbangan dalam hal Presiden memberi grasi dan rehabilitasi </a:t>
            </a:r>
            <a:r>
              <a:rPr lang="id-ID" sz="1800">
                <a:solidFill>
                  <a:srgbClr val="FFFFFF"/>
                </a:solidFill>
                <a:latin typeface="Tahoma" charset="0"/>
                <a:ea typeface="MS PGothic" charset="0"/>
              </a:rPr>
              <a:t>[Pasal 14 (1)</a:t>
            </a:r>
            <a:r>
              <a:rPr lang="en-US" sz="1800">
                <a:solidFill>
                  <a:srgbClr val="FFFFFF"/>
                </a:solidFill>
                <a:latin typeface="Tahoma" charset="0"/>
                <a:ea typeface="MS PGothic" charset="0"/>
              </a:rPr>
              <a:t>*</a:t>
            </a:r>
            <a:r>
              <a:rPr lang="id-ID" sz="1800">
                <a:solidFill>
                  <a:srgbClr val="FFFFFF"/>
                </a:solidFill>
                <a:latin typeface="Tahoma" charset="0"/>
                <a:ea typeface="MS PGothic" charset="0"/>
              </a:rPr>
              <a:t>]</a:t>
            </a:r>
            <a:r>
              <a:rPr lang="en-US" sz="1800">
                <a:solidFill>
                  <a:srgbClr val="FFFFFF"/>
                </a:solidFill>
                <a:latin typeface="Tahoma" charset="0"/>
                <a:ea typeface="MS PGothic" charset="0"/>
              </a:rPr>
              <a:t>.</a:t>
            </a:r>
            <a:endParaRPr lang="id-ID" sz="1800">
              <a:solidFill>
                <a:srgbClr val="FFFFFF"/>
              </a:solidFill>
              <a:latin typeface="Tahoma" charset="0"/>
              <a:ea typeface="MS PGothic" charset="0"/>
            </a:endParaRPr>
          </a:p>
        </p:txBody>
      </p:sp>
      <p:sp>
        <p:nvSpPr>
          <p:cNvPr id="547851" name="Text Box 27"/>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FD1C2811-A848-4912-B363-2D19E6DDC75F}" type="slidenum">
              <a:rPr lang="en-US" sz="2000" smtClean="0">
                <a:solidFill>
                  <a:srgbClr val="000000"/>
                </a:solidFill>
                <a:latin typeface="Arial Rounded MT Bold" charset="0"/>
                <a:ea typeface="MS PGothic" charset="0"/>
              </a:rPr>
              <a:pPr algn="ctr">
                <a:spcBef>
                  <a:spcPct val="50000"/>
                </a:spcBef>
              </a:pPr>
              <a:t>61</a:t>
            </a:fld>
            <a:endParaRPr lang="en-US" sz="2000" dirty="0">
              <a:solidFill>
                <a:srgbClr val="000000"/>
              </a:solidFill>
              <a:latin typeface="Arial Rounded MT Bold" charset="0"/>
              <a:ea typeface="MS PGothic" charset="0"/>
            </a:endParaRPr>
          </a:p>
        </p:txBody>
      </p:sp>
      <p:sp>
        <p:nvSpPr>
          <p:cNvPr id="83983" name="Rectangle 15"/>
          <p:cNvSpPr>
            <a:spLocks noChangeArrowheads="1"/>
          </p:cNvSpPr>
          <p:nvPr/>
        </p:nvSpPr>
        <p:spPr bwMode="auto">
          <a:xfrm>
            <a:off x="3633788" y="1516063"/>
            <a:ext cx="1939925" cy="1350962"/>
          </a:xfrm>
          <a:prstGeom prst="rect">
            <a:avLst/>
          </a:prstGeom>
          <a:solidFill>
            <a:srgbClr val="0066FF"/>
          </a:solidFill>
          <a:ln w="28575">
            <a:solidFill>
              <a:schemeClr val="tx1"/>
            </a:solidFill>
            <a:miter lim="800000"/>
            <a:headEnd/>
            <a:tailEnd/>
          </a:ln>
        </p:spPr>
        <p:txBody>
          <a:bodyPr lIns="0" rIns="0" anchor="ctr" anchorCtr="1"/>
          <a:lstStyle/>
          <a:p>
            <a:pPr algn="ctr"/>
            <a:r>
              <a:rPr lang="id-ID" sz="4000" b="1">
                <a:solidFill>
                  <a:srgbClr val="FFFFFF"/>
                </a:solidFill>
              </a:rPr>
              <a:t>MA</a:t>
            </a:r>
          </a:p>
          <a:p>
            <a:pPr algn="ctr"/>
            <a:endParaRPr lang="id-ID" sz="1400" b="1">
              <a:solidFill>
                <a:srgbClr val="FFFFFF"/>
              </a:solidFill>
            </a:endParaRPr>
          </a:p>
          <a:p>
            <a:pPr algn="ctr"/>
            <a:r>
              <a:rPr lang="id-ID" sz="1400" b="1">
                <a:solidFill>
                  <a:srgbClr val="FFFFFF"/>
                </a:solidFill>
              </a:rPr>
              <a:t>Pasal 24A</a:t>
            </a:r>
            <a:r>
              <a:rPr lang="en-US" sz="1400" b="1">
                <a:solidFill>
                  <a:srgbClr val="FFFFFF"/>
                </a:solidFill>
              </a:rPr>
              <a:t> ***</a:t>
            </a:r>
            <a:endParaRPr lang="id-ID" sz="1800">
              <a:solidFill>
                <a:srgbClr val="FFFFFF"/>
              </a:solidFill>
            </a:endParaRPr>
          </a:p>
        </p:txBody>
      </p:sp>
      <p:sp>
        <p:nvSpPr>
          <p:cNvPr id="83975" name="Oval 7"/>
          <p:cNvSpPr>
            <a:spLocks noChangeArrowheads="1"/>
          </p:cNvSpPr>
          <p:nvPr/>
        </p:nvSpPr>
        <p:spPr bwMode="auto">
          <a:xfrm>
            <a:off x="236538" y="687388"/>
            <a:ext cx="3059112" cy="3059112"/>
          </a:xfrm>
          <a:prstGeom prst="ellipse">
            <a:avLst/>
          </a:prstGeom>
          <a:solidFill>
            <a:srgbClr val="66FF66"/>
          </a:solidFill>
          <a:ln w="28575">
            <a:solidFill>
              <a:schemeClr val="tx1"/>
            </a:solidFill>
            <a:round/>
            <a:headEnd/>
            <a:tailEnd/>
          </a:ln>
        </p:spPr>
        <p:txBody>
          <a:bodyPr lIns="0" tIns="0" rIns="0" bIns="0" anchor="ctr" anchorCtr="1"/>
          <a:lstStyle/>
          <a:p>
            <a:pPr algn="ctr"/>
            <a:r>
              <a:rPr lang="id-ID" sz="1500" b="1"/>
              <a:t>Hakim agung harus memiliki integritas dan kepribadian yang tidak tercela, adil, profesional, dan berpengalaman di bidang hukum </a:t>
            </a:r>
          </a:p>
          <a:p>
            <a:pPr algn="ctr"/>
            <a:r>
              <a:rPr lang="id-ID" sz="1500"/>
              <a:t>[Pasal 24A (2)</a:t>
            </a:r>
            <a:r>
              <a:rPr lang="en-US" sz="1500"/>
              <a:t>***</a:t>
            </a:r>
            <a:r>
              <a:rPr lang="id-ID" sz="1500"/>
              <a:t>]</a:t>
            </a:r>
          </a:p>
        </p:txBody>
      </p:sp>
      <p:sp>
        <p:nvSpPr>
          <p:cNvPr id="83976" name="Oval 8"/>
          <p:cNvSpPr>
            <a:spLocks noChangeArrowheads="1"/>
          </p:cNvSpPr>
          <p:nvPr/>
        </p:nvSpPr>
        <p:spPr bwMode="auto">
          <a:xfrm>
            <a:off x="5943600" y="685800"/>
            <a:ext cx="3059113" cy="3059113"/>
          </a:xfrm>
          <a:prstGeom prst="ellipse">
            <a:avLst/>
          </a:prstGeom>
          <a:solidFill>
            <a:srgbClr val="66FF66"/>
          </a:solidFill>
          <a:ln w="28575">
            <a:solidFill>
              <a:schemeClr val="tx1"/>
            </a:solidFill>
            <a:round/>
            <a:headEnd/>
            <a:tailEnd/>
          </a:ln>
        </p:spPr>
        <p:txBody>
          <a:bodyPr lIns="0" tIns="0" rIns="0" bIns="0" anchor="ctr" anchorCtr="1"/>
          <a:lstStyle/>
          <a:p>
            <a:pPr algn="ctr"/>
            <a:r>
              <a:rPr lang="id-ID" sz="1500" b="1"/>
              <a:t>Calon hakim agung diusulkan oleh Komisi Yudisial kepada DPR untuk mendapat persetujuan dan ditetapkan sebagai hakim agung oleh Presiden </a:t>
            </a:r>
            <a:endParaRPr lang="en-US" sz="1500" b="1"/>
          </a:p>
          <a:p>
            <a:pPr algn="ctr"/>
            <a:r>
              <a:rPr lang="id-ID" sz="1500"/>
              <a:t>[Pasal 24A (3)</a:t>
            </a:r>
            <a:r>
              <a:rPr lang="en-US" sz="1500"/>
              <a:t>***</a:t>
            </a:r>
            <a:r>
              <a:rPr lang="id-ID" sz="1500"/>
              <a:t>]</a:t>
            </a:r>
          </a:p>
        </p:txBody>
      </p:sp>
    </p:spTree>
    <p:extLst>
      <p:ext uri="{BB962C8B-B14F-4D97-AF65-F5344CB8AC3E}">
        <p14:creationId xmlns:p14="http://schemas.microsoft.com/office/powerpoint/2010/main" val="49895424"/>
      </p:ext>
    </p:extLst>
  </p:cSld>
  <p:clrMapOvr>
    <a:masterClrMapping/>
  </p:clrMapOvr>
  <p:transition>
    <p:spli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8" presetClass="entr" presetSubtype="0" accel="50000" fill="hold" grpId="0" nodeType="afterEffect">
                                  <p:stCondLst>
                                    <p:cond delay="0"/>
                                  </p:stCondLst>
                                  <p:childTnLst>
                                    <p:set>
                                      <p:cBhvr>
                                        <p:cTn id="6" dur="1" fill="hold">
                                          <p:stCondLst>
                                            <p:cond delay="0"/>
                                          </p:stCondLst>
                                        </p:cTn>
                                        <p:tgtEl>
                                          <p:spTgt spid="83983"/>
                                        </p:tgtEl>
                                        <p:attrNameLst>
                                          <p:attrName>style.visibility</p:attrName>
                                        </p:attrNameLst>
                                      </p:cBhvr>
                                      <p:to>
                                        <p:strVal val="visible"/>
                                      </p:to>
                                    </p:set>
                                    <p:set>
                                      <p:cBhvr>
                                        <p:cTn id="7" dur="455" fill="hold">
                                          <p:stCondLst>
                                            <p:cond delay="0"/>
                                          </p:stCondLst>
                                        </p:cTn>
                                        <p:tgtEl>
                                          <p:spTgt spid="83983"/>
                                        </p:tgtEl>
                                        <p:attrNameLst>
                                          <p:attrName>style.rotation</p:attrName>
                                        </p:attrNameLst>
                                      </p:cBhvr>
                                      <p:to>
                                        <p:strVal val="-45.0"/>
                                      </p:to>
                                    </p:set>
                                    <p:anim calcmode="lin" valueType="num">
                                      <p:cBhvr>
                                        <p:cTn id="8" dur="455" fill="hold">
                                          <p:stCondLst>
                                            <p:cond delay="455"/>
                                          </p:stCondLst>
                                        </p:cTn>
                                        <p:tgtEl>
                                          <p:spTgt spid="8398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398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398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3983"/>
                                        </p:tgtEl>
                                        <p:attrNameLst>
                                          <p:attrName>ppt_y</p:attrName>
                                        </p:attrNameLst>
                                      </p:cBhvr>
                                      <p:tavLst>
                                        <p:tav tm="0">
                                          <p:val>
                                            <p:strVal val="#ppt_y-(0.354*#ppt_w-0.172*#ppt_h)"/>
                                          </p:val>
                                        </p:tav>
                                        <p:tav tm="100000">
                                          <p:val>
                                            <p:strVal val="#ppt_y"/>
                                          </p:val>
                                        </p:tav>
                                      </p:tavLst>
                                    </p:anim>
                                  </p:childTnLst>
                                </p:cTn>
                              </p:par>
                            </p:childTnLst>
                          </p:cTn>
                        </p:par>
                        <p:par>
                          <p:cTn id="12" fill="hold" nodeType="afterGroup">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83977"/>
                                        </p:tgtEl>
                                        <p:attrNameLst>
                                          <p:attrName>style.visibility</p:attrName>
                                        </p:attrNameLst>
                                      </p:cBhvr>
                                      <p:to>
                                        <p:strVal val="visible"/>
                                      </p:to>
                                    </p:set>
                                    <p:animEffect transition="in" filter="strips(downLeft)">
                                      <p:cBhvr>
                                        <p:cTn id="15" dur="2000"/>
                                        <p:tgtEl>
                                          <p:spTgt spid="8397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3978"/>
                                        </p:tgtEl>
                                        <p:attrNameLst>
                                          <p:attrName>style.visibility</p:attrName>
                                        </p:attrNameLst>
                                      </p:cBhvr>
                                      <p:to>
                                        <p:strVal val="visible"/>
                                      </p:to>
                                    </p:set>
                                    <p:animEffect transition="in" filter="strips(downRight)">
                                      <p:cBhvr>
                                        <p:cTn id="18" dur="2000"/>
                                        <p:tgtEl>
                                          <p:spTgt spid="83978"/>
                                        </p:tgtEl>
                                      </p:cBhvr>
                                    </p:animEffect>
                                  </p:childTnLst>
                                </p:cTn>
                              </p:par>
                              <p:par>
                                <p:cTn id="19" presetID="35" presetClass="entr" presetSubtype="0" fill="hold" grpId="0" nodeType="withEffect">
                                  <p:stCondLst>
                                    <p:cond delay="0"/>
                                  </p:stCondLst>
                                  <p:childTnLst>
                                    <p:set>
                                      <p:cBhvr>
                                        <p:cTn id="20" dur="1" fill="hold">
                                          <p:stCondLst>
                                            <p:cond delay="0"/>
                                          </p:stCondLst>
                                        </p:cTn>
                                        <p:tgtEl>
                                          <p:spTgt spid="83975"/>
                                        </p:tgtEl>
                                        <p:attrNameLst>
                                          <p:attrName>style.visibility</p:attrName>
                                        </p:attrNameLst>
                                      </p:cBhvr>
                                      <p:to>
                                        <p:strVal val="visible"/>
                                      </p:to>
                                    </p:set>
                                    <p:animEffect transition="in" filter="fade">
                                      <p:cBhvr>
                                        <p:cTn id="21" dur="2000"/>
                                        <p:tgtEl>
                                          <p:spTgt spid="83975"/>
                                        </p:tgtEl>
                                      </p:cBhvr>
                                    </p:animEffect>
                                    <p:anim calcmode="lin" valueType="num">
                                      <p:cBhvr>
                                        <p:cTn id="22" dur="2000" fill="hold"/>
                                        <p:tgtEl>
                                          <p:spTgt spid="83975"/>
                                        </p:tgtEl>
                                        <p:attrNameLst>
                                          <p:attrName>style.rotation</p:attrName>
                                        </p:attrNameLst>
                                      </p:cBhvr>
                                      <p:tavLst>
                                        <p:tav tm="0">
                                          <p:val>
                                            <p:fltVal val="720"/>
                                          </p:val>
                                        </p:tav>
                                        <p:tav tm="100000">
                                          <p:val>
                                            <p:fltVal val="0"/>
                                          </p:val>
                                        </p:tav>
                                      </p:tavLst>
                                    </p:anim>
                                    <p:anim calcmode="lin" valueType="num">
                                      <p:cBhvr>
                                        <p:cTn id="23" dur="2000" fill="hold"/>
                                        <p:tgtEl>
                                          <p:spTgt spid="83975"/>
                                        </p:tgtEl>
                                        <p:attrNameLst>
                                          <p:attrName>ppt_h</p:attrName>
                                        </p:attrNameLst>
                                      </p:cBhvr>
                                      <p:tavLst>
                                        <p:tav tm="0">
                                          <p:val>
                                            <p:fltVal val="0"/>
                                          </p:val>
                                        </p:tav>
                                        <p:tav tm="100000">
                                          <p:val>
                                            <p:strVal val="#ppt_h"/>
                                          </p:val>
                                        </p:tav>
                                      </p:tavLst>
                                    </p:anim>
                                    <p:anim calcmode="lin" valueType="num">
                                      <p:cBhvr>
                                        <p:cTn id="24" dur="2000" fill="hold"/>
                                        <p:tgtEl>
                                          <p:spTgt spid="83975"/>
                                        </p:tgtEl>
                                        <p:attrNameLst>
                                          <p:attrName>ppt_w</p:attrName>
                                        </p:attrNameLst>
                                      </p:cBhvr>
                                      <p:tavLst>
                                        <p:tav tm="0">
                                          <p:val>
                                            <p:fltVal val="0"/>
                                          </p:val>
                                        </p:tav>
                                        <p:tav tm="100000">
                                          <p:val>
                                            <p:strVal val="#ppt_w"/>
                                          </p:val>
                                        </p:tav>
                                      </p:tavLst>
                                    </p:anim>
                                  </p:childTnLst>
                                </p:cTn>
                              </p:par>
                              <p:par>
                                <p:cTn id="25" presetID="35" presetClass="entr" presetSubtype="0" fill="hold" grpId="0" nodeType="withEffect">
                                  <p:stCondLst>
                                    <p:cond delay="0"/>
                                  </p:stCondLst>
                                  <p:childTnLst>
                                    <p:set>
                                      <p:cBhvr>
                                        <p:cTn id="26" dur="1" fill="hold">
                                          <p:stCondLst>
                                            <p:cond delay="0"/>
                                          </p:stCondLst>
                                        </p:cTn>
                                        <p:tgtEl>
                                          <p:spTgt spid="83976"/>
                                        </p:tgtEl>
                                        <p:attrNameLst>
                                          <p:attrName>style.visibility</p:attrName>
                                        </p:attrNameLst>
                                      </p:cBhvr>
                                      <p:to>
                                        <p:strVal val="visible"/>
                                      </p:to>
                                    </p:set>
                                    <p:animEffect transition="in" filter="fade">
                                      <p:cBhvr>
                                        <p:cTn id="27" dur="2000"/>
                                        <p:tgtEl>
                                          <p:spTgt spid="83976"/>
                                        </p:tgtEl>
                                      </p:cBhvr>
                                    </p:animEffect>
                                    <p:anim calcmode="lin" valueType="num">
                                      <p:cBhvr>
                                        <p:cTn id="28" dur="2000" fill="hold"/>
                                        <p:tgtEl>
                                          <p:spTgt spid="83976"/>
                                        </p:tgtEl>
                                        <p:attrNameLst>
                                          <p:attrName>style.rotation</p:attrName>
                                        </p:attrNameLst>
                                      </p:cBhvr>
                                      <p:tavLst>
                                        <p:tav tm="0">
                                          <p:val>
                                            <p:fltVal val="720"/>
                                          </p:val>
                                        </p:tav>
                                        <p:tav tm="100000">
                                          <p:val>
                                            <p:fltVal val="0"/>
                                          </p:val>
                                        </p:tav>
                                      </p:tavLst>
                                    </p:anim>
                                    <p:anim calcmode="lin" valueType="num">
                                      <p:cBhvr>
                                        <p:cTn id="29" dur="2000" fill="hold"/>
                                        <p:tgtEl>
                                          <p:spTgt spid="83976"/>
                                        </p:tgtEl>
                                        <p:attrNameLst>
                                          <p:attrName>ppt_h</p:attrName>
                                        </p:attrNameLst>
                                      </p:cBhvr>
                                      <p:tavLst>
                                        <p:tav tm="0">
                                          <p:val>
                                            <p:fltVal val="0"/>
                                          </p:val>
                                        </p:tav>
                                        <p:tav tm="100000">
                                          <p:val>
                                            <p:strVal val="#ppt_h"/>
                                          </p:val>
                                        </p:tav>
                                      </p:tavLst>
                                    </p:anim>
                                    <p:anim calcmode="lin" valueType="num">
                                      <p:cBhvr>
                                        <p:cTn id="30" dur="2000" fill="hold"/>
                                        <p:tgtEl>
                                          <p:spTgt spid="83976"/>
                                        </p:tgtEl>
                                        <p:attrNameLst>
                                          <p:attrName>ppt_w</p:attrName>
                                        </p:attrNameLst>
                                      </p:cBhvr>
                                      <p:tavLst>
                                        <p:tav tm="0">
                                          <p:val>
                                            <p:fltVal val="0"/>
                                          </p:val>
                                        </p:tav>
                                        <p:tav tm="100000">
                                          <p:val>
                                            <p:strVal val="#ppt_w"/>
                                          </p:val>
                                        </p:tav>
                                      </p:tavLst>
                                    </p:anim>
                                  </p:childTnLst>
                                </p:cTn>
                              </p:par>
                            </p:childTnLst>
                          </p:cTn>
                        </p:par>
                        <p:par>
                          <p:cTn id="31" fill="hold" nodeType="afterGroup">
                            <p:stCondLst>
                              <p:cond delay="3000"/>
                            </p:stCondLst>
                            <p:childTnLst>
                              <p:par>
                                <p:cTn id="32" presetID="12" presetClass="entr" presetSubtype="1" fill="hold" grpId="0" nodeType="afterEffect">
                                  <p:stCondLst>
                                    <p:cond delay="0"/>
                                  </p:stCondLst>
                                  <p:childTnLst>
                                    <p:set>
                                      <p:cBhvr>
                                        <p:cTn id="33" dur="1" fill="hold">
                                          <p:stCondLst>
                                            <p:cond delay="0"/>
                                          </p:stCondLst>
                                        </p:cTn>
                                        <p:tgtEl>
                                          <p:spTgt spid="83982"/>
                                        </p:tgtEl>
                                        <p:attrNameLst>
                                          <p:attrName>style.visibility</p:attrName>
                                        </p:attrNameLst>
                                      </p:cBhvr>
                                      <p:to>
                                        <p:strVal val="visible"/>
                                      </p:to>
                                    </p:set>
                                    <p:animEffect transition="in" filter="slide(fromTop)">
                                      <p:cBhvr>
                                        <p:cTn id="34" dur="500"/>
                                        <p:tgtEl>
                                          <p:spTgt spid="83982"/>
                                        </p:tgtEl>
                                      </p:cBhvr>
                                    </p:animEffect>
                                  </p:childTnLst>
                                </p:cTn>
                              </p:par>
                            </p:childTnLst>
                          </p:cTn>
                        </p:par>
                        <p:par>
                          <p:cTn id="35" fill="hold" nodeType="afterGroup">
                            <p:stCondLst>
                              <p:cond delay="3500"/>
                            </p:stCondLst>
                            <p:childTnLst>
                              <p:par>
                                <p:cTn id="36" presetID="12" presetClass="entr" presetSubtype="1" fill="hold" grpId="0" nodeType="afterEffect">
                                  <p:stCondLst>
                                    <p:cond delay="0"/>
                                  </p:stCondLst>
                                  <p:childTnLst>
                                    <p:set>
                                      <p:cBhvr>
                                        <p:cTn id="37" dur="1" fill="hold">
                                          <p:stCondLst>
                                            <p:cond delay="0"/>
                                          </p:stCondLst>
                                        </p:cTn>
                                        <p:tgtEl>
                                          <p:spTgt spid="83981"/>
                                        </p:tgtEl>
                                        <p:attrNameLst>
                                          <p:attrName>style.visibility</p:attrName>
                                        </p:attrNameLst>
                                      </p:cBhvr>
                                      <p:to>
                                        <p:strVal val="visible"/>
                                      </p:to>
                                    </p:set>
                                    <p:animEffect transition="in" filter="slide(fromTop)">
                                      <p:cBhvr>
                                        <p:cTn id="38" dur="500"/>
                                        <p:tgtEl>
                                          <p:spTgt spid="83981"/>
                                        </p:tgtEl>
                                      </p:cBhvr>
                                    </p:animEffect>
                                  </p:childTnLst>
                                </p:cTn>
                              </p:par>
                            </p:childTnLst>
                          </p:cTn>
                        </p:par>
                        <p:par>
                          <p:cTn id="39" fill="hold" nodeType="afterGroup">
                            <p:stCondLst>
                              <p:cond delay="4000"/>
                            </p:stCondLst>
                            <p:childTnLst>
                              <p:par>
                                <p:cTn id="40" presetID="12" presetClass="entr" presetSubtype="1" fill="hold" grpId="0" nodeType="afterEffect">
                                  <p:stCondLst>
                                    <p:cond delay="0"/>
                                  </p:stCondLst>
                                  <p:childTnLst>
                                    <p:set>
                                      <p:cBhvr>
                                        <p:cTn id="41" dur="1" fill="hold">
                                          <p:stCondLst>
                                            <p:cond delay="0"/>
                                          </p:stCondLst>
                                        </p:cTn>
                                        <p:tgtEl>
                                          <p:spTgt spid="83980"/>
                                        </p:tgtEl>
                                        <p:attrNameLst>
                                          <p:attrName>style.visibility</p:attrName>
                                        </p:attrNameLst>
                                      </p:cBhvr>
                                      <p:to>
                                        <p:strVal val="visible"/>
                                      </p:to>
                                    </p:set>
                                    <p:animEffect transition="in" filter="slide(fromTop)">
                                      <p:cBhvr>
                                        <p:cTn id="42" dur="500"/>
                                        <p:tgtEl>
                                          <p:spTgt spid="83980"/>
                                        </p:tgtEl>
                                      </p:cBhvr>
                                    </p:animEffect>
                                  </p:childTnLst>
                                </p:cTn>
                              </p:par>
                            </p:childTnLst>
                          </p:cTn>
                        </p:par>
                        <p:par>
                          <p:cTn id="43" fill="hold" nodeType="afterGroup">
                            <p:stCondLst>
                              <p:cond delay="4500"/>
                            </p:stCondLst>
                            <p:childTnLst>
                              <p:par>
                                <p:cTn id="44" presetID="12" presetClass="entr" presetSubtype="1" fill="hold" grpId="0" nodeType="afterEffect">
                                  <p:stCondLst>
                                    <p:cond delay="0"/>
                                  </p:stCondLst>
                                  <p:childTnLst>
                                    <p:set>
                                      <p:cBhvr>
                                        <p:cTn id="45" dur="1" fill="hold">
                                          <p:stCondLst>
                                            <p:cond delay="0"/>
                                          </p:stCondLst>
                                        </p:cTn>
                                        <p:tgtEl>
                                          <p:spTgt spid="83979"/>
                                        </p:tgtEl>
                                        <p:attrNameLst>
                                          <p:attrName>style.visibility</p:attrName>
                                        </p:attrNameLst>
                                      </p:cBhvr>
                                      <p:to>
                                        <p:strVal val="visible"/>
                                      </p:to>
                                    </p:set>
                                    <p:animEffect transition="in" filter="slide(fromTop)">
                                      <p:cBhvr>
                                        <p:cTn id="46" dur="500"/>
                                        <p:tgtEl>
                                          <p:spTgt spid="83979"/>
                                        </p:tgtEl>
                                      </p:cBhvr>
                                    </p:animEffect>
                                  </p:childTnLst>
                                </p:cTn>
                              </p:par>
                            </p:childTnLst>
                          </p:cTn>
                        </p:par>
                        <p:par>
                          <p:cTn id="47" fill="hold" nodeType="afterGroup">
                            <p:stCondLst>
                              <p:cond delay="5000"/>
                            </p:stCondLst>
                            <p:childTnLst>
                              <p:par>
                                <p:cTn id="48" presetID="18" presetClass="entr" presetSubtype="12" fill="hold" grpId="0" nodeType="afterEffect">
                                  <p:stCondLst>
                                    <p:cond delay="0"/>
                                  </p:stCondLst>
                                  <p:childTnLst>
                                    <p:set>
                                      <p:cBhvr>
                                        <p:cTn id="49" dur="1" fill="hold">
                                          <p:stCondLst>
                                            <p:cond delay="0"/>
                                          </p:stCondLst>
                                        </p:cTn>
                                        <p:tgtEl>
                                          <p:spTgt spid="83984"/>
                                        </p:tgtEl>
                                        <p:attrNameLst>
                                          <p:attrName>style.visibility</p:attrName>
                                        </p:attrNameLst>
                                      </p:cBhvr>
                                      <p:to>
                                        <p:strVal val="visible"/>
                                      </p:to>
                                    </p:set>
                                    <p:animEffect transition="in" filter="strips(downLeft)">
                                      <p:cBhvr>
                                        <p:cTn id="50" dur="500"/>
                                        <p:tgtEl>
                                          <p:spTgt spid="83984"/>
                                        </p:tgtEl>
                                      </p:cBhvr>
                                    </p:animEffect>
                                  </p:childTnLst>
                                </p:cTn>
                              </p:par>
                            </p:childTnLst>
                          </p:cTn>
                        </p:par>
                        <p:par>
                          <p:cTn id="51" fill="hold" nodeType="afterGroup">
                            <p:stCondLst>
                              <p:cond delay="5500"/>
                            </p:stCondLst>
                            <p:childTnLst>
                              <p:par>
                                <p:cTn id="52" presetID="13" presetClass="entr" presetSubtype="16" fill="hold" grpId="0" nodeType="afterEffect">
                                  <p:stCondLst>
                                    <p:cond delay="0"/>
                                  </p:stCondLst>
                                  <p:childTnLst>
                                    <p:set>
                                      <p:cBhvr>
                                        <p:cTn id="53" dur="1" fill="hold">
                                          <p:stCondLst>
                                            <p:cond delay="0"/>
                                          </p:stCondLst>
                                        </p:cTn>
                                        <p:tgtEl>
                                          <p:spTgt spid="83985"/>
                                        </p:tgtEl>
                                        <p:attrNameLst>
                                          <p:attrName>style.visibility</p:attrName>
                                        </p:attrNameLst>
                                      </p:cBhvr>
                                      <p:to>
                                        <p:strVal val="visible"/>
                                      </p:to>
                                    </p:set>
                                    <p:animEffect transition="in" filter="plus(in)">
                                      <p:cBhvr>
                                        <p:cTn id="54" dur="500"/>
                                        <p:tgtEl>
                                          <p:spTgt spid="8398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5" restart="whenNotActive" fill="hold" evtFilter="cancelBubble" nodeType="interactiveSeq">
                <p:stCondLst>
                  <p:cond evt="onClick" delay="0">
                    <p:tgtEl>
                      <p:spTgt spid="83975"/>
                    </p:tgtEl>
                  </p:cond>
                </p:stCondLst>
                <p:endSync evt="end" delay="0">
                  <p:rtn val="all"/>
                </p:endSync>
                <p:childTnLst>
                  <p:par>
                    <p:cTn id="56" fill="hold" nodeType="clickPar">
                      <p:stCondLst>
                        <p:cond delay="0"/>
                      </p:stCondLst>
                      <p:childTnLst>
                        <p:par>
                          <p:cTn id="57" fill="hold" nodeType="withGroup">
                            <p:stCondLst>
                              <p:cond delay="0"/>
                            </p:stCondLst>
                            <p:childTnLst>
                              <p:par>
                                <p:cTn id="58" presetID="6" presetClass="emph" presetSubtype="0" fill="hold" grpId="1" nodeType="clickEffect">
                                  <p:stCondLst>
                                    <p:cond delay="0"/>
                                  </p:stCondLst>
                                  <p:childTnLst>
                                    <p:animScale>
                                      <p:cBhvr>
                                        <p:cTn id="59" dur="500" fill="hold"/>
                                        <p:tgtEl>
                                          <p:spTgt spid="83975"/>
                                        </p:tgtEl>
                                      </p:cBhvr>
                                      <p:by x="200000" y="200000"/>
                                    </p:animScale>
                                  </p:childTnLst>
                                </p:cTn>
                              </p:par>
                              <p:par>
                                <p:cTn id="60" presetID="63" presetClass="path" presetSubtype="0" accel="50000" decel="50000" fill="hold" grpId="2" nodeType="withEffect">
                                  <p:stCondLst>
                                    <p:cond delay="0"/>
                                  </p:stCondLst>
                                  <p:childTnLst>
                                    <p:animMotion origin="layout" path="M 4.44444E-6 -2.5956E-6 L 0.14861 0.16594 " pathEditMode="relative" rAng="0" ptsTypes="AA">
                                      <p:cBhvr>
                                        <p:cTn id="61" dur="500" fill="hold"/>
                                        <p:tgtEl>
                                          <p:spTgt spid="83975"/>
                                        </p:tgtEl>
                                        <p:attrNameLst>
                                          <p:attrName>ppt_x</p:attrName>
                                          <p:attrName>ppt_y</p:attrName>
                                        </p:attrNameLst>
                                      </p:cBhvr>
                                      <p:rCtr x="7431" y="8297"/>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6" presetClass="emph" presetSubtype="0" fill="hold" grpId="3" nodeType="clickEffect">
                                  <p:stCondLst>
                                    <p:cond delay="0"/>
                                  </p:stCondLst>
                                  <p:childTnLst>
                                    <p:animScale>
                                      <p:cBhvr>
                                        <p:cTn id="65" dur="500" fill="hold"/>
                                        <p:tgtEl>
                                          <p:spTgt spid="83975"/>
                                        </p:tgtEl>
                                      </p:cBhvr>
                                      <p:by x="50000" y="50000"/>
                                    </p:animScale>
                                  </p:childTnLst>
                                </p:cTn>
                              </p:par>
                              <p:par>
                                <p:cTn id="66" presetID="63" presetClass="path" presetSubtype="0" accel="50000" decel="50000" fill="hold" grpId="4" nodeType="withEffect">
                                  <p:stCondLst>
                                    <p:cond delay="0"/>
                                  </p:stCondLst>
                                  <p:childTnLst>
                                    <p:animMotion origin="layout" path="M 4.44444E-6 -2.5956E-6 L 0.14861 0.16594 " pathEditMode="relative" rAng="0" ptsTypes="AA">
                                      <p:cBhvr>
                                        <p:cTn id="67" dur="500" spd="-100000" fill="hold"/>
                                        <p:tgtEl>
                                          <p:spTgt spid="83975"/>
                                        </p:tgtEl>
                                        <p:attrNameLst>
                                          <p:attrName>ppt_x</p:attrName>
                                          <p:attrName>ppt_y</p:attrName>
                                        </p:attrNameLst>
                                      </p:cBhvr>
                                      <p:rCtr x="7431" y="8297"/>
                                    </p:animMotion>
                                  </p:childTnLst>
                                </p:cTn>
                              </p:par>
                            </p:childTnLst>
                          </p:cTn>
                        </p:par>
                      </p:childTnLst>
                    </p:cTn>
                  </p:par>
                </p:childTnLst>
              </p:cTn>
              <p:nextCondLst>
                <p:cond evt="onClick" delay="0">
                  <p:tgtEl>
                    <p:spTgt spid="83975"/>
                  </p:tgtEl>
                </p:cond>
              </p:nextCondLst>
            </p:seq>
            <p:seq concurrent="1" nextAc="seek">
              <p:cTn id="68" restart="whenNotActive" fill="hold" evtFilter="cancelBubble" nodeType="interactiveSeq">
                <p:stCondLst>
                  <p:cond evt="onClick" delay="0">
                    <p:tgtEl>
                      <p:spTgt spid="83976"/>
                    </p:tgtEl>
                  </p:cond>
                </p:stCondLst>
                <p:endSync evt="end" delay="0">
                  <p:rtn val="all"/>
                </p:endSync>
                <p:childTnLst>
                  <p:par>
                    <p:cTn id="69" fill="hold" nodeType="clickPar">
                      <p:stCondLst>
                        <p:cond delay="0"/>
                      </p:stCondLst>
                      <p:childTnLst>
                        <p:par>
                          <p:cTn id="70" fill="hold" nodeType="withGroup">
                            <p:stCondLst>
                              <p:cond delay="0"/>
                            </p:stCondLst>
                            <p:childTnLst>
                              <p:par>
                                <p:cTn id="71" presetID="6" presetClass="emph" presetSubtype="0" fill="hold" grpId="1" nodeType="clickEffect">
                                  <p:stCondLst>
                                    <p:cond delay="0"/>
                                  </p:stCondLst>
                                  <p:childTnLst>
                                    <p:animScale>
                                      <p:cBhvr>
                                        <p:cTn id="72" dur="500" fill="hold"/>
                                        <p:tgtEl>
                                          <p:spTgt spid="83976"/>
                                        </p:tgtEl>
                                      </p:cBhvr>
                                      <p:by x="200000" y="200000"/>
                                    </p:animScale>
                                  </p:childTnLst>
                                </p:cTn>
                              </p:par>
                              <p:par>
                                <p:cTn id="73" presetID="35" presetClass="path" presetSubtype="0" accel="50000" decel="50000" fill="hold" grpId="2" nodeType="withEffect">
                                  <p:stCondLst>
                                    <p:cond delay="0"/>
                                  </p:stCondLst>
                                  <p:childTnLst>
                                    <p:animMotion origin="layout" path="M 2.5E-6 -8.45886E-7 L -0.15052 0.17729 " pathEditMode="relative" rAng="0" ptsTypes="AA">
                                      <p:cBhvr>
                                        <p:cTn id="74" dur="500" fill="hold"/>
                                        <p:tgtEl>
                                          <p:spTgt spid="83976"/>
                                        </p:tgtEl>
                                        <p:attrNameLst>
                                          <p:attrName>ppt_x</p:attrName>
                                          <p:attrName>ppt_y</p:attrName>
                                        </p:attrNameLst>
                                      </p:cBhvr>
                                      <p:rCtr x="-7535" y="8853"/>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6" presetClass="emph" presetSubtype="0" fill="hold" grpId="3" nodeType="clickEffect">
                                  <p:stCondLst>
                                    <p:cond delay="0"/>
                                  </p:stCondLst>
                                  <p:childTnLst>
                                    <p:animScale>
                                      <p:cBhvr>
                                        <p:cTn id="78" dur="500" fill="hold"/>
                                        <p:tgtEl>
                                          <p:spTgt spid="83976"/>
                                        </p:tgtEl>
                                      </p:cBhvr>
                                      <p:by x="50000" y="50000"/>
                                    </p:animScale>
                                  </p:childTnLst>
                                </p:cTn>
                              </p:par>
                              <p:par>
                                <p:cTn id="79" presetID="35" presetClass="path" presetSubtype="0" accel="50000" decel="50000" fill="hold" grpId="4" nodeType="withEffect">
                                  <p:stCondLst>
                                    <p:cond delay="0"/>
                                  </p:stCondLst>
                                  <p:childTnLst>
                                    <p:animMotion origin="layout" path="M 2.5E-6 -8.45886E-7 L -0.15052 0.17729 " pathEditMode="relative" rAng="0" ptsTypes="AA">
                                      <p:cBhvr>
                                        <p:cTn id="80" dur="500" spd="-100000" fill="hold"/>
                                        <p:tgtEl>
                                          <p:spTgt spid="83976"/>
                                        </p:tgtEl>
                                        <p:attrNameLst>
                                          <p:attrName>ppt_x</p:attrName>
                                          <p:attrName>ppt_y</p:attrName>
                                        </p:attrNameLst>
                                      </p:cBhvr>
                                      <p:rCtr x="-7535" y="8853"/>
                                    </p:animMotion>
                                  </p:childTnLst>
                                </p:cTn>
                              </p:par>
                            </p:childTnLst>
                          </p:cTn>
                        </p:par>
                      </p:childTnLst>
                    </p:cTn>
                  </p:par>
                </p:childTnLst>
              </p:cTn>
              <p:nextCondLst>
                <p:cond evt="onClick" delay="0">
                  <p:tgtEl>
                    <p:spTgt spid="83976"/>
                  </p:tgtEl>
                </p:cond>
              </p:nextCondLst>
            </p:seq>
          </p:childTnLst>
        </p:cTn>
      </p:par>
    </p:tnLst>
    <p:bldLst>
      <p:bldP spid="83977" grpId="0" animBg="1"/>
      <p:bldP spid="83978" grpId="0" animBg="1"/>
      <p:bldP spid="83979" grpId="0" animBg="1"/>
      <p:bldP spid="83980" grpId="0" animBg="1"/>
      <p:bldP spid="83981" grpId="0" animBg="1"/>
      <p:bldP spid="83982" grpId="0" animBg="1"/>
      <p:bldP spid="83984" grpId="0" animBg="1"/>
      <p:bldP spid="83985" grpId="0" animBg="1"/>
      <p:bldP spid="83983" grpId="0" animBg="1"/>
      <p:bldP spid="83975" grpId="0" animBg="1"/>
      <p:bldP spid="83975" grpId="1" animBg="1"/>
      <p:bldP spid="83975" grpId="2" animBg="1"/>
      <p:bldP spid="83975" grpId="3" animBg="1"/>
      <p:bldP spid="83975" grpId="4" animBg="1"/>
      <p:bldP spid="83976" grpId="0" animBg="1"/>
      <p:bldP spid="83976" grpId="1" animBg="1"/>
      <p:bldP spid="83976" grpId="2" animBg="1"/>
      <p:bldP spid="83976" grpId="3" animBg="1"/>
      <p:bldP spid="83976" grpId="4"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Text Box 2"/>
          <p:cNvSpPr txBox="1">
            <a:spLocks noChangeArrowheads="1"/>
          </p:cNvSpPr>
          <p:nvPr/>
        </p:nvSpPr>
        <p:spPr bwMode="auto">
          <a:xfrm>
            <a:off x="76200" y="149225"/>
            <a:ext cx="8991600" cy="114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b="1">
              <a:solidFill>
                <a:srgbClr val="000000"/>
              </a:solidFill>
              <a:latin typeface="Tahoma" charset="0"/>
              <a:ea typeface="MS PGothic" charset="0"/>
            </a:endParaRPr>
          </a:p>
          <a:p>
            <a:pPr algn="ctr"/>
            <a:r>
              <a:rPr lang="id-ID" sz="2400" b="1">
                <a:solidFill>
                  <a:srgbClr val="000000"/>
                </a:solidFill>
                <a:latin typeface="Tahoma" charset="0"/>
                <a:ea typeface="MS PGothic" charset="0"/>
              </a:rPr>
              <a:t>KOMISI YUDISIAL </a:t>
            </a:r>
          </a:p>
          <a:p>
            <a:pPr algn="ctr"/>
            <a:r>
              <a:rPr lang="id-ID" sz="1800" b="1">
                <a:solidFill>
                  <a:srgbClr val="000000"/>
                </a:solidFill>
                <a:latin typeface="Tahoma" charset="0"/>
                <a:ea typeface="MS PGothic" charset="0"/>
              </a:rPr>
              <a:t>BAB IX</a:t>
            </a:r>
            <a:endParaRPr lang="id-ID" sz="2400" b="1">
              <a:solidFill>
                <a:srgbClr val="000000"/>
              </a:solidFill>
              <a:latin typeface="Tahoma" charset="0"/>
              <a:ea typeface="MS PGothic" charset="0"/>
            </a:endParaRPr>
          </a:p>
        </p:txBody>
      </p:sp>
      <p:sp>
        <p:nvSpPr>
          <p:cNvPr id="910339" name="Line 3"/>
          <p:cNvSpPr>
            <a:spLocks noChangeShapeType="1"/>
          </p:cNvSpPr>
          <p:nvPr/>
        </p:nvSpPr>
        <p:spPr bwMode="auto">
          <a:xfrm>
            <a:off x="3238500" y="2560638"/>
            <a:ext cx="3968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10340" name="Line 4"/>
          <p:cNvSpPr>
            <a:spLocks noChangeShapeType="1"/>
          </p:cNvSpPr>
          <p:nvPr/>
        </p:nvSpPr>
        <p:spPr bwMode="auto">
          <a:xfrm>
            <a:off x="5573713" y="2560638"/>
            <a:ext cx="368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10341" name="Line 5"/>
          <p:cNvSpPr>
            <a:spLocks noChangeShapeType="1"/>
          </p:cNvSpPr>
          <p:nvPr/>
        </p:nvSpPr>
        <p:spPr bwMode="auto">
          <a:xfrm>
            <a:off x="4595813" y="3217863"/>
            <a:ext cx="0" cy="11033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10342" name="Text Box 6"/>
          <p:cNvSpPr txBox="1">
            <a:spLocks noChangeArrowheads="1"/>
          </p:cNvSpPr>
          <p:nvPr/>
        </p:nvSpPr>
        <p:spPr bwMode="auto">
          <a:xfrm>
            <a:off x="1295400" y="4343400"/>
            <a:ext cx="6705600" cy="1828800"/>
          </a:xfrm>
          <a:prstGeom prst="rect">
            <a:avLst/>
          </a:prstGeom>
          <a:solidFill>
            <a:srgbClr val="FF0000">
              <a:alpha val="7999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65125" indent="-365125">
              <a:defRPr sz="3200">
                <a:solidFill>
                  <a:schemeClr val="tx1"/>
                </a:solidFill>
                <a:latin typeface="Arial" charset="0"/>
                <a:ea typeface="ＭＳ Ｐゴシック" charset="0"/>
              </a:defRPr>
            </a:lvl1pPr>
            <a:lvl2pPr marL="887413" indent="-342900">
              <a:defRPr sz="2800">
                <a:solidFill>
                  <a:schemeClr val="tx1"/>
                </a:solidFill>
                <a:latin typeface="Arial" charset="0"/>
                <a:ea typeface="ＭＳ Ｐゴシック" charset="0"/>
              </a:defRPr>
            </a:lvl2pPr>
            <a:lvl3pPr marL="1409700" indent="-342900">
              <a:defRPr sz="2400">
                <a:solidFill>
                  <a:schemeClr val="tx1"/>
                </a:solidFill>
                <a:latin typeface="Arial" charset="0"/>
                <a:ea typeface="ＭＳ Ｐゴシック" charset="0"/>
              </a:defRPr>
            </a:lvl3pPr>
            <a:lvl4pPr marL="1931988" indent="-342900">
              <a:defRPr sz="2000">
                <a:solidFill>
                  <a:schemeClr val="tx1"/>
                </a:solidFill>
                <a:latin typeface="Arial" charset="0"/>
                <a:ea typeface="ＭＳ Ｐゴシック" charset="0"/>
              </a:defRPr>
            </a:lvl4pPr>
            <a:lvl5pPr marL="2454275" indent="-342900">
              <a:defRPr sz="2000">
                <a:solidFill>
                  <a:schemeClr val="tx1"/>
                </a:solidFill>
                <a:latin typeface="Arial" charset="0"/>
                <a:ea typeface="ＭＳ Ｐゴシック" charset="0"/>
              </a:defRPr>
            </a:lvl5pPr>
            <a:lvl6pPr marL="2911475"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368675"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825875"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283075"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Aft>
                <a:spcPct val="30000"/>
              </a:spcAft>
            </a:pPr>
            <a:r>
              <a:rPr lang="id-ID" sz="2000" b="1">
                <a:solidFill>
                  <a:srgbClr val="FFFFFF"/>
                </a:solidFill>
                <a:latin typeface="Tahoma" charset="0"/>
                <a:ea typeface="MS PGothic" charset="0"/>
              </a:rPr>
              <a:t>Wewenang</a:t>
            </a:r>
            <a:endParaRPr lang="en-US" sz="2000" b="1">
              <a:solidFill>
                <a:srgbClr val="FFFFFF"/>
              </a:solidFill>
              <a:latin typeface="Tahoma" charset="0"/>
              <a:ea typeface="MS PGothic" charset="0"/>
            </a:endParaRPr>
          </a:p>
          <a:p>
            <a:pPr algn="ctr">
              <a:spcAft>
                <a:spcPct val="30000"/>
              </a:spcAft>
            </a:pPr>
            <a:endParaRPr lang="id-ID" sz="800" b="1">
              <a:solidFill>
                <a:srgbClr val="FFFFFF"/>
              </a:solidFill>
              <a:latin typeface="Tahoma" charset="0"/>
              <a:ea typeface="MS PGothic" charset="0"/>
            </a:endParaRPr>
          </a:p>
          <a:p>
            <a:pPr>
              <a:spcAft>
                <a:spcPct val="30000"/>
              </a:spcAft>
              <a:buFontTx/>
              <a:buAutoNum type="arabicPeriod"/>
            </a:pPr>
            <a:r>
              <a:rPr lang="en-US" sz="1600" b="1">
                <a:solidFill>
                  <a:srgbClr val="FFFFFF"/>
                </a:solidFill>
                <a:latin typeface="Tahoma" charset="0"/>
                <a:ea typeface="MS PGothic" charset="0"/>
              </a:rPr>
              <a:t>m</a:t>
            </a:r>
            <a:r>
              <a:rPr lang="id-ID" sz="1600" b="1">
                <a:solidFill>
                  <a:srgbClr val="FFFFFF"/>
                </a:solidFill>
                <a:latin typeface="Tahoma" charset="0"/>
                <a:ea typeface="MS PGothic" charset="0"/>
              </a:rPr>
              <a:t>engusulkan pengangkatan hakim agung </a:t>
            </a:r>
            <a:r>
              <a:rPr lang="id-ID" sz="1600">
                <a:solidFill>
                  <a:srgbClr val="FFFFFF"/>
                </a:solidFill>
                <a:latin typeface="Tahoma" charset="0"/>
                <a:ea typeface="MS PGothic" charset="0"/>
              </a:rPr>
              <a:t>[Pasal 24B (1)</a:t>
            </a:r>
            <a:r>
              <a:rPr lang="en-US" sz="1600">
                <a:solidFill>
                  <a:srgbClr val="FFFFFF"/>
                </a:solidFill>
                <a:latin typeface="Tahoma" charset="0"/>
                <a:ea typeface="MS PGothic" charset="0"/>
              </a:rPr>
              <a:t>***</a:t>
            </a:r>
            <a:r>
              <a:rPr lang="id-ID" sz="1600">
                <a:solidFill>
                  <a:srgbClr val="FFFFFF"/>
                </a:solidFill>
                <a:latin typeface="Tahoma" charset="0"/>
                <a:ea typeface="MS PGothic" charset="0"/>
              </a:rPr>
              <a:t>];</a:t>
            </a:r>
          </a:p>
          <a:p>
            <a:pPr>
              <a:spcAft>
                <a:spcPct val="30000"/>
              </a:spcAft>
              <a:buFontTx/>
              <a:buAutoNum type="arabicPeriod"/>
            </a:pPr>
            <a:r>
              <a:rPr lang="en-US" sz="1600" b="1">
                <a:solidFill>
                  <a:srgbClr val="FFFFFF"/>
                </a:solidFill>
                <a:latin typeface="Tahoma" charset="0"/>
                <a:ea typeface="MS PGothic" charset="0"/>
              </a:rPr>
              <a:t>m</a:t>
            </a:r>
            <a:r>
              <a:rPr lang="id-ID" sz="1600" b="1">
                <a:solidFill>
                  <a:srgbClr val="FFFFFF"/>
                </a:solidFill>
                <a:latin typeface="Tahoma" charset="0"/>
                <a:ea typeface="MS PGothic" charset="0"/>
              </a:rPr>
              <a:t>empunyai wewenang lain dalam rangka menjaga dan menegak</a:t>
            </a:r>
            <a:r>
              <a:rPr lang="en-US" sz="1600" b="1">
                <a:solidFill>
                  <a:srgbClr val="FFFFFF"/>
                </a:solidFill>
                <a:latin typeface="Tahoma" charset="0"/>
                <a:ea typeface="MS PGothic" charset="0"/>
              </a:rPr>
              <a:t>k</a:t>
            </a:r>
            <a:r>
              <a:rPr lang="id-ID" sz="1600" b="1">
                <a:solidFill>
                  <a:srgbClr val="FFFFFF"/>
                </a:solidFill>
                <a:latin typeface="Tahoma" charset="0"/>
                <a:ea typeface="MS PGothic" charset="0"/>
              </a:rPr>
              <a:t>an kehormatan, keluhuran martabat, serta perilaku hakim </a:t>
            </a:r>
            <a:r>
              <a:rPr lang="id-ID" sz="1600">
                <a:solidFill>
                  <a:srgbClr val="FFFFFF"/>
                </a:solidFill>
                <a:latin typeface="Tahoma" charset="0"/>
                <a:ea typeface="MS PGothic" charset="0"/>
              </a:rPr>
              <a:t>[Pasal 24B (1)</a:t>
            </a:r>
            <a:r>
              <a:rPr lang="en-US" sz="1600">
                <a:solidFill>
                  <a:srgbClr val="FFFFFF"/>
                </a:solidFill>
                <a:latin typeface="Tahoma" charset="0"/>
                <a:ea typeface="MS PGothic" charset="0"/>
              </a:rPr>
              <a:t>***</a:t>
            </a:r>
            <a:r>
              <a:rPr lang="id-ID" sz="1600">
                <a:solidFill>
                  <a:srgbClr val="FFFFFF"/>
                </a:solidFill>
                <a:latin typeface="Tahoma" charset="0"/>
                <a:ea typeface="MS PGothic" charset="0"/>
              </a:rPr>
              <a:t>]</a:t>
            </a:r>
            <a:r>
              <a:rPr lang="en-US" sz="1600">
                <a:solidFill>
                  <a:srgbClr val="FFFFFF"/>
                </a:solidFill>
                <a:latin typeface="Tahoma" charset="0"/>
                <a:ea typeface="MS PGothic" charset="0"/>
              </a:rPr>
              <a:t>.</a:t>
            </a:r>
          </a:p>
        </p:txBody>
      </p:sp>
      <p:sp>
        <p:nvSpPr>
          <p:cNvPr id="549895" name="Text Box 9"/>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F0CBECE0-BF67-4CE5-AC09-CD08E03DEA13}" type="slidenum">
              <a:rPr lang="en-US" sz="2000" smtClean="0">
                <a:solidFill>
                  <a:srgbClr val="000000"/>
                </a:solidFill>
                <a:latin typeface="Arial Rounded MT Bold" charset="0"/>
                <a:ea typeface="MS PGothic" charset="0"/>
              </a:rPr>
              <a:pPr algn="ctr">
                <a:spcBef>
                  <a:spcPct val="50000"/>
                </a:spcBef>
              </a:pPr>
              <a:t>62</a:t>
            </a:fld>
            <a:endParaRPr lang="en-US" sz="2000" dirty="0">
              <a:solidFill>
                <a:srgbClr val="000000"/>
              </a:solidFill>
              <a:latin typeface="Arial Rounded MT Bold" charset="0"/>
              <a:ea typeface="MS PGothic" charset="0"/>
            </a:endParaRPr>
          </a:p>
        </p:txBody>
      </p:sp>
      <p:sp>
        <p:nvSpPr>
          <p:cNvPr id="910346" name="Rectangle 10"/>
          <p:cNvSpPr>
            <a:spLocks noChangeArrowheads="1"/>
          </p:cNvSpPr>
          <p:nvPr/>
        </p:nvSpPr>
        <p:spPr bwMode="auto">
          <a:xfrm>
            <a:off x="3617913" y="1890713"/>
            <a:ext cx="1955800" cy="1339850"/>
          </a:xfrm>
          <a:prstGeom prst="rect">
            <a:avLst/>
          </a:prstGeom>
          <a:solidFill>
            <a:srgbClr val="008000"/>
          </a:solidFill>
          <a:ln w="28575">
            <a:solidFill>
              <a:schemeClr val="tx1"/>
            </a:solidFill>
            <a:miter lim="800000"/>
            <a:headEnd/>
            <a:tailEnd/>
          </a:ln>
        </p:spPr>
        <p:txBody>
          <a:bodyPr lIns="0" rIns="0" anchor="ctr" anchorCtr="1"/>
          <a:lstStyle/>
          <a:p>
            <a:pPr algn="ctr"/>
            <a:r>
              <a:rPr lang="id-ID" sz="4000" b="1">
                <a:solidFill>
                  <a:srgbClr val="FFFFFF"/>
                </a:solidFill>
              </a:rPr>
              <a:t>KY</a:t>
            </a:r>
          </a:p>
          <a:p>
            <a:pPr algn="ctr"/>
            <a:r>
              <a:rPr lang="id-ID" sz="1400" b="1">
                <a:solidFill>
                  <a:srgbClr val="FFFFFF"/>
                </a:solidFill>
              </a:rPr>
              <a:t>Pasal 24B</a:t>
            </a:r>
            <a:r>
              <a:rPr lang="en-US" sz="1400" b="1">
                <a:solidFill>
                  <a:srgbClr val="FFFFFF"/>
                </a:solidFill>
              </a:rPr>
              <a:t> ***</a:t>
            </a:r>
            <a:endParaRPr lang="id-ID" sz="1800">
              <a:solidFill>
                <a:srgbClr val="FFFFFF"/>
              </a:solidFill>
            </a:endParaRPr>
          </a:p>
        </p:txBody>
      </p:sp>
      <p:sp>
        <p:nvSpPr>
          <p:cNvPr id="910343" name="Oval 7"/>
          <p:cNvSpPr>
            <a:spLocks noChangeArrowheads="1"/>
          </p:cNvSpPr>
          <p:nvPr/>
        </p:nvSpPr>
        <p:spPr bwMode="auto">
          <a:xfrm>
            <a:off x="363538" y="1120775"/>
            <a:ext cx="2879725" cy="2879725"/>
          </a:xfrm>
          <a:prstGeom prst="ellipse">
            <a:avLst/>
          </a:prstGeom>
          <a:solidFill>
            <a:srgbClr val="99FF99"/>
          </a:solidFill>
          <a:ln w="28575">
            <a:solidFill>
              <a:schemeClr val="tx1"/>
            </a:solidFill>
            <a:round/>
            <a:headEnd/>
            <a:tailEnd/>
          </a:ln>
        </p:spPr>
        <p:txBody>
          <a:bodyPr lIns="0" tIns="0" rIns="0" bIns="0" anchor="ctr" anchorCtr="1"/>
          <a:lstStyle/>
          <a:p>
            <a:pPr algn="ctr"/>
            <a:r>
              <a:rPr lang="id-ID" sz="1400" b="1"/>
              <a:t>Anggota Komisi Yudisial harus mempunyai pengetahuan dan pengalaman di bidang hukum serta memiliki integritas dan kepribadian yang tidak tercela</a:t>
            </a:r>
          </a:p>
          <a:p>
            <a:pPr algn="ctr"/>
            <a:r>
              <a:rPr lang="id-ID" sz="1400"/>
              <a:t>[Pasal 24B (2)</a:t>
            </a:r>
            <a:r>
              <a:rPr lang="en-US" sz="1400"/>
              <a:t>***</a:t>
            </a:r>
            <a:r>
              <a:rPr lang="id-ID" sz="1400"/>
              <a:t>]</a:t>
            </a:r>
          </a:p>
        </p:txBody>
      </p:sp>
      <p:sp>
        <p:nvSpPr>
          <p:cNvPr id="910344" name="Oval 8"/>
          <p:cNvSpPr>
            <a:spLocks noChangeArrowheads="1"/>
          </p:cNvSpPr>
          <p:nvPr/>
        </p:nvSpPr>
        <p:spPr bwMode="auto">
          <a:xfrm>
            <a:off x="5942013" y="1120775"/>
            <a:ext cx="2879725" cy="2879725"/>
          </a:xfrm>
          <a:prstGeom prst="ellipse">
            <a:avLst/>
          </a:prstGeom>
          <a:solidFill>
            <a:srgbClr val="99FF99"/>
          </a:solidFill>
          <a:ln w="28575">
            <a:solidFill>
              <a:schemeClr val="tx1"/>
            </a:solidFill>
            <a:round/>
            <a:headEnd/>
            <a:tailEnd/>
          </a:ln>
        </p:spPr>
        <p:txBody>
          <a:bodyPr lIns="0" tIns="0" rIns="0" bIns="0" anchor="ctr" anchorCtr="1"/>
          <a:lstStyle/>
          <a:p>
            <a:pPr algn="ctr">
              <a:lnSpc>
                <a:spcPct val="112000"/>
              </a:lnSpc>
            </a:pPr>
            <a:r>
              <a:rPr lang="id-ID" sz="1400" b="1"/>
              <a:t>Anggota Komisi Yudisial diangkat dan diberhentikan oleh Presiden dengan persetujuan DPR</a:t>
            </a:r>
          </a:p>
          <a:p>
            <a:pPr algn="ctr"/>
            <a:r>
              <a:rPr lang="id-ID" sz="1400"/>
              <a:t>[Pasal 24B (3)</a:t>
            </a:r>
            <a:r>
              <a:rPr lang="en-US" sz="1400"/>
              <a:t>***</a:t>
            </a:r>
            <a:r>
              <a:rPr lang="id-ID" sz="1400"/>
              <a:t>]</a:t>
            </a:r>
          </a:p>
        </p:txBody>
      </p:sp>
    </p:spTree>
    <p:extLst>
      <p:ext uri="{BB962C8B-B14F-4D97-AF65-F5344CB8AC3E}">
        <p14:creationId xmlns:p14="http://schemas.microsoft.com/office/powerpoint/2010/main" val="203440259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910346"/>
                                        </p:tgtEl>
                                        <p:attrNameLst>
                                          <p:attrName>style.visibility</p:attrName>
                                        </p:attrNameLst>
                                      </p:cBhvr>
                                      <p:to>
                                        <p:strVal val="visible"/>
                                      </p:to>
                                    </p:set>
                                    <p:animEffect transition="in" filter="diamond(in)">
                                      <p:cBhvr>
                                        <p:cTn id="7" dur="1000"/>
                                        <p:tgtEl>
                                          <p:spTgt spid="910346"/>
                                        </p:tgtEl>
                                      </p:cBhvr>
                                    </p:animEffect>
                                  </p:childTnLst>
                                </p:cTn>
                              </p:par>
                            </p:childTnLst>
                          </p:cTn>
                        </p:par>
                        <p:par>
                          <p:cTn id="8" fill="hold" nodeType="afterGroup">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910339"/>
                                        </p:tgtEl>
                                        <p:attrNameLst>
                                          <p:attrName>style.visibility</p:attrName>
                                        </p:attrNameLst>
                                      </p:cBhvr>
                                      <p:to>
                                        <p:strVal val="visible"/>
                                      </p:to>
                                    </p:set>
                                    <p:animEffect transition="in" filter="strips(downLeft)">
                                      <p:cBhvr>
                                        <p:cTn id="11" dur="1000"/>
                                        <p:tgtEl>
                                          <p:spTgt spid="910339"/>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910340"/>
                                        </p:tgtEl>
                                        <p:attrNameLst>
                                          <p:attrName>style.visibility</p:attrName>
                                        </p:attrNameLst>
                                      </p:cBhvr>
                                      <p:to>
                                        <p:strVal val="visible"/>
                                      </p:to>
                                    </p:set>
                                    <p:animEffect transition="in" filter="strips(downRight)">
                                      <p:cBhvr>
                                        <p:cTn id="14" dur="1000"/>
                                        <p:tgtEl>
                                          <p:spTgt spid="910340"/>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910343"/>
                                        </p:tgtEl>
                                        <p:attrNameLst>
                                          <p:attrName>style.visibility</p:attrName>
                                        </p:attrNameLst>
                                      </p:cBhvr>
                                      <p:to>
                                        <p:strVal val="visible"/>
                                      </p:to>
                                    </p:set>
                                    <p:animEffect transition="in" filter="wedge">
                                      <p:cBhvr>
                                        <p:cTn id="17" dur="1000"/>
                                        <p:tgtEl>
                                          <p:spTgt spid="910343"/>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910344"/>
                                        </p:tgtEl>
                                        <p:attrNameLst>
                                          <p:attrName>style.visibility</p:attrName>
                                        </p:attrNameLst>
                                      </p:cBhvr>
                                      <p:to>
                                        <p:strVal val="visible"/>
                                      </p:to>
                                    </p:set>
                                    <p:animEffect transition="in" filter="wedge">
                                      <p:cBhvr>
                                        <p:cTn id="20" dur="1000"/>
                                        <p:tgtEl>
                                          <p:spTgt spid="910344"/>
                                        </p:tgtEl>
                                      </p:cBhvr>
                                    </p:animEffect>
                                  </p:childTnLst>
                                </p:cTn>
                              </p:par>
                            </p:childTnLst>
                          </p:cTn>
                        </p:par>
                        <p:par>
                          <p:cTn id="21" fill="hold" nodeType="afterGroup">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910341"/>
                                        </p:tgtEl>
                                        <p:attrNameLst>
                                          <p:attrName>style.visibility</p:attrName>
                                        </p:attrNameLst>
                                      </p:cBhvr>
                                      <p:to>
                                        <p:strVal val="visible"/>
                                      </p:to>
                                    </p:set>
                                    <p:animEffect transition="in" filter="strips(downRight)">
                                      <p:cBhvr>
                                        <p:cTn id="24" dur="500"/>
                                        <p:tgtEl>
                                          <p:spTgt spid="910341"/>
                                        </p:tgtEl>
                                      </p:cBhvr>
                                    </p:animEffect>
                                  </p:childTnLst>
                                </p:cTn>
                              </p:par>
                            </p:childTnLst>
                          </p:cTn>
                        </p:par>
                        <p:par>
                          <p:cTn id="25" fill="hold" nodeType="afterGroup">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910342"/>
                                        </p:tgtEl>
                                        <p:attrNameLst>
                                          <p:attrName>style.visibility</p:attrName>
                                        </p:attrNameLst>
                                      </p:cBhvr>
                                      <p:to>
                                        <p:strVal val="visible"/>
                                      </p:to>
                                    </p:set>
                                    <p:animEffect transition="in" filter="fade">
                                      <p:cBhvr>
                                        <p:cTn id="28" dur="500"/>
                                        <p:tgtEl>
                                          <p:spTgt spid="91034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910343"/>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6" presetClass="emph" presetSubtype="0" fill="hold" grpId="1" nodeType="clickEffect">
                                  <p:stCondLst>
                                    <p:cond delay="0"/>
                                  </p:stCondLst>
                                  <p:childTnLst>
                                    <p:animScale>
                                      <p:cBhvr>
                                        <p:cTn id="33" dur="500" fill="hold"/>
                                        <p:tgtEl>
                                          <p:spTgt spid="910343"/>
                                        </p:tgtEl>
                                      </p:cBhvr>
                                      <p:by x="200000" y="200000"/>
                                    </p:animScale>
                                  </p:childTnLst>
                                </p:cTn>
                              </p:par>
                              <p:par>
                                <p:cTn id="34" presetID="63" presetClass="path" presetSubtype="0" accel="50000" decel="50000" fill="hold" grpId="2" nodeType="withEffect">
                                  <p:stCondLst>
                                    <p:cond delay="0"/>
                                  </p:stCondLst>
                                  <p:childTnLst>
                                    <p:animMotion origin="layout" path="M -2.22222E-6 -2.28273E-6 L 0.14445 0.14902 " pathEditMode="relative" rAng="0" ptsTypes="AA">
                                      <p:cBhvr>
                                        <p:cTn id="35" dur="500" fill="hold"/>
                                        <p:tgtEl>
                                          <p:spTgt spid="910343"/>
                                        </p:tgtEl>
                                        <p:attrNameLst>
                                          <p:attrName>ppt_x</p:attrName>
                                          <p:attrName>ppt_y</p:attrName>
                                        </p:attrNameLst>
                                      </p:cBhvr>
                                      <p:rCtr x="7222" y="7439"/>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mph" presetSubtype="0" fill="hold" grpId="3" nodeType="clickEffect">
                                  <p:stCondLst>
                                    <p:cond delay="0"/>
                                  </p:stCondLst>
                                  <p:childTnLst>
                                    <p:animScale>
                                      <p:cBhvr>
                                        <p:cTn id="39" dur="500" fill="hold"/>
                                        <p:tgtEl>
                                          <p:spTgt spid="910343"/>
                                        </p:tgtEl>
                                      </p:cBhvr>
                                      <p:by x="50000" y="50000"/>
                                    </p:animScale>
                                  </p:childTnLst>
                                </p:cTn>
                              </p:par>
                              <p:par>
                                <p:cTn id="40" presetID="63" presetClass="path" presetSubtype="0" accel="50000" decel="50000" fill="hold" grpId="4" nodeType="withEffect">
                                  <p:stCondLst>
                                    <p:cond delay="0"/>
                                  </p:stCondLst>
                                  <p:childTnLst>
                                    <p:animMotion origin="layout" path="M -2.22222E-6 -2.28273E-6 L 0.14445 0.14902 " pathEditMode="relative" rAng="0" ptsTypes="AA">
                                      <p:cBhvr>
                                        <p:cTn id="41" dur="500" spd="-100000" fill="hold"/>
                                        <p:tgtEl>
                                          <p:spTgt spid="910343"/>
                                        </p:tgtEl>
                                        <p:attrNameLst>
                                          <p:attrName>ppt_x</p:attrName>
                                          <p:attrName>ppt_y</p:attrName>
                                        </p:attrNameLst>
                                      </p:cBhvr>
                                      <p:rCtr x="7222" y="7439"/>
                                    </p:animMotion>
                                  </p:childTnLst>
                                </p:cTn>
                              </p:par>
                            </p:childTnLst>
                          </p:cTn>
                        </p:par>
                      </p:childTnLst>
                    </p:cTn>
                  </p:par>
                </p:childTnLst>
              </p:cTn>
              <p:nextCondLst>
                <p:cond evt="onClick" delay="0">
                  <p:tgtEl>
                    <p:spTgt spid="910343"/>
                  </p:tgtEl>
                </p:cond>
              </p:nextCondLst>
            </p:seq>
            <p:seq concurrent="1" nextAc="seek">
              <p:cTn id="42" restart="whenNotActive" fill="hold" evtFilter="cancelBubble" nodeType="interactiveSeq">
                <p:stCondLst>
                  <p:cond evt="onClick" delay="0">
                    <p:tgtEl>
                      <p:spTgt spid="910344"/>
                    </p:tgtEl>
                  </p:cond>
                </p:stCondLst>
                <p:endSync evt="end" delay="0">
                  <p:rtn val="all"/>
                </p:endSync>
                <p:childTnLst>
                  <p:par>
                    <p:cTn id="43" fill="hold" nodeType="clickPar">
                      <p:stCondLst>
                        <p:cond delay="0"/>
                      </p:stCondLst>
                      <p:childTnLst>
                        <p:par>
                          <p:cTn id="44" fill="hold" nodeType="withGroup">
                            <p:stCondLst>
                              <p:cond delay="0"/>
                            </p:stCondLst>
                            <p:childTnLst>
                              <p:par>
                                <p:cTn id="45" presetID="6" presetClass="emph" presetSubtype="0" fill="hold" grpId="1" nodeType="clickEffect">
                                  <p:stCondLst>
                                    <p:cond delay="0"/>
                                  </p:stCondLst>
                                  <p:childTnLst>
                                    <p:animScale>
                                      <p:cBhvr>
                                        <p:cTn id="46" dur="500" fill="hold"/>
                                        <p:tgtEl>
                                          <p:spTgt spid="910344"/>
                                        </p:tgtEl>
                                      </p:cBhvr>
                                      <p:by x="200000" y="200000"/>
                                    </p:animScale>
                                  </p:childTnLst>
                                </p:cTn>
                              </p:par>
                              <p:par>
                                <p:cTn id="47" presetID="35" presetClass="path" presetSubtype="0" accel="50000" decel="50000" fill="hold" grpId="2" nodeType="withEffect">
                                  <p:stCondLst>
                                    <p:cond delay="0"/>
                                  </p:stCondLst>
                                  <p:childTnLst>
                                    <p:animMotion origin="layout" path="M -1.66667E-6 -2.28273E-6 L -0.14062 0.14902 " pathEditMode="relative" rAng="0" ptsTypes="AA">
                                      <p:cBhvr>
                                        <p:cTn id="48" dur="500" fill="hold"/>
                                        <p:tgtEl>
                                          <p:spTgt spid="910344"/>
                                        </p:tgtEl>
                                        <p:attrNameLst>
                                          <p:attrName>ppt_x</p:attrName>
                                          <p:attrName>ppt_y</p:attrName>
                                        </p:attrNameLst>
                                      </p:cBhvr>
                                      <p:rCtr x="-7031" y="7439"/>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3" nodeType="clickEffect">
                                  <p:stCondLst>
                                    <p:cond delay="0"/>
                                  </p:stCondLst>
                                  <p:childTnLst>
                                    <p:animScale>
                                      <p:cBhvr>
                                        <p:cTn id="52" dur="500" fill="hold"/>
                                        <p:tgtEl>
                                          <p:spTgt spid="910344"/>
                                        </p:tgtEl>
                                      </p:cBhvr>
                                      <p:by x="50000" y="50000"/>
                                    </p:animScale>
                                  </p:childTnLst>
                                </p:cTn>
                              </p:par>
                              <p:par>
                                <p:cTn id="53" presetID="35" presetClass="path" presetSubtype="0" accel="50000" decel="50000" fill="hold" grpId="4" nodeType="withEffect">
                                  <p:stCondLst>
                                    <p:cond delay="0"/>
                                  </p:stCondLst>
                                  <p:childTnLst>
                                    <p:animMotion origin="layout" path="M -1.66667E-6 -2.28273E-6 L -0.14062 0.14902 " pathEditMode="relative" rAng="0" ptsTypes="AA">
                                      <p:cBhvr>
                                        <p:cTn id="54" dur="500" spd="-100000" fill="hold"/>
                                        <p:tgtEl>
                                          <p:spTgt spid="910344"/>
                                        </p:tgtEl>
                                        <p:attrNameLst>
                                          <p:attrName>ppt_x</p:attrName>
                                          <p:attrName>ppt_y</p:attrName>
                                        </p:attrNameLst>
                                      </p:cBhvr>
                                      <p:rCtr x="-7031" y="7439"/>
                                    </p:animMotion>
                                  </p:childTnLst>
                                </p:cTn>
                              </p:par>
                            </p:childTnLst>
                          </p:cTn>
                        </p:par>
                      </p:childTnLst>
                    </p:cTn>
                  </p:par>
                </p:childTnLst>
              </p:cTn>
              <p:nextCondLst>
                <p:cond evt="onClick" delay="0">
                  <p:tgtEl>
                    <p:spTgt spid="910344"/>
                  </p:tgtEl>
                </p:cond>
              </p:nextCondLst>
            </p:seq>
          </p:childTnLst>
        </p:cTn>
      </p:par>
    </p:tnLst>
    <p:bldLst>
      <p:bldP spid="910339" grpId="0" animBg="1"/>
      <p:bldP spid="910340" grpId="0" animBg="1"/>
      <p:bldP spid="910341" grpId="0" animBg="1"/>
      <p:bldP spid="910342" grpId="0" animBg="1"/>
      <p:bldP spid="910346" grpId="0" animBg="1"/>
      <p:bldP spid="910343" grpId="0" animBg="1"/>
      <p:bldP spid="910343" grpId="1" animBg="1"/>
      <p:bldP spid="910343" grpId="2" animBg="1"/>
      <p:bldP spid="910343" grpId="3" animBg="1"/>
      <p:bldP spid="910343" grpId="4" animBg="1"/>
      <p:bldP spid="910344" grpId="0" animBg="1"/>
      <p:bldP spid="910344" grpId="1" animBg="1"/>
      <p:bldP spid="910344" grpId="2" animBg="1"/>
      <p:bldP spid="910344" grpId="3" animBg="1"/>
      <p:bldP spid="910344" grpId="4"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Line 8"/>
          <p:cNvSpPr>
            <a:spLocks noChangeShapeType="1"/>
          </p:cNvSpPr>
          <p:nvPr/>
        </p:nvSpPr>
        <p:spPr bwMode="auto">
          <a:xfrm flipV="1">
            <a:off x="3324225" y="2181225"/>
            <a:ext cx="4270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5001" name="Line 9"/>
          <p:cNvSpPr>
            <a:spLocks noChangeShapeType="1"/>
          </p:cNvSpPr>
          <p:nvPr/>
        </p:nvSpPr>
        <p:spPr bwMode="auto">
          <a:xfrm>
            <a:off x="5584825" y="2181225"/>
            <a:ext cx="3921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50916" name="Text Box 10"/>
          <p:cNvSpPr txBox="1">
            <a:spLocks noChangeArrowheads="1"/>
          </p:cNvSpPr>
          <p:nvPr/>
        </p:nvSpPr>
        <p:spPr bwMode="auto">
          <a:xfrm>
            <a:off x="76200" y="-38100"/>
            <a:ext cx="8991600" cy="133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800" b="1">
              <a:solidFill>
                <a:srgbClr val="000000"/>
              </a:solidFill>
              <a:latin typeface="Tahoma" charset="0"/>
              <a:ea typeface="MS PGothic" charset="0"/>
            </a:endParaRPr>
          </a:p>
          <a:p>
            <a:pPr algn="ctr"/>
            <a:r>
              <a:rPr lang="id-ID" sz="2000" b="1">
                <a:solidFill>
                  <a:srgbClr val="000000"/>
                </a:solidFill>
                <a:latin typeface="Tahoma" charset="0"/>
                <a:ea typeface="MS PGothic" charset="0"/>
              </a:rPr>
              <a:t>KEKUASAAN KEHAKIMAN (MAHKAMAH KONSTITUSI)</a:t>
            </a:r>
          </a:p>
          <a:p>
            <a:pPr algn="ctr"/>
            <a:r>
              <a:rPr lang="id-ID" sz="2000" b="1">
                <a:solidFill>
                  <a:srgbClr val="000000"/>
                </a:solidFill>
                <a:latin typeface="Tahoma" charset="0"/>
                <a:ea typeface="MS PGothic" charset="0"/>
              </a:rPr>
              <a:t> BAB IX</a:t>
            </a:r>
            <a:endParaRPr lang="id-ID" sz="2000">
              <a:solidFill>
                <a:srgbClr val="000000"/>
              </a:solidFill>
              <a:latin typeface="Tahoma" charset="0"/>
              <a:ea typeface="MS PGothic" charset="0"/>
            </a:endParaRPr>
          </a:p>
        </p:txBody>
      </p:sp>
      <p:sp>
        <p:nvSpPr>
          <p:cNvPr id="85003" name="Line 11"/>
          <p:cNvSpPr>
            <a:spLocks noChangeShapeType="1"/>
          </p:cNvSpPr>
          <p:nvPr/>
        </p:nvSpPr>
        <p:spPr bwMode="auto">
          <a:xfrm flipH="1">
            <a:off x="4640263" y="2819400"/>
            <a:ext cx="7937" cy="10207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5004" name="Rectangle 12"/>
          <p:cNvSpPr>
            <a:spLocks noChangeArrowheads="1"/>
          </p:cNvSpPr>
          <p:nvPr/>
        </p:nvSpPr>
        <p:spPr bwMode="auto">
          <a:xfrm>
            <a:off x="3644900" y="1497013"/>
            <a:ext cx="1973263" cy="1368425"/>
          </a:xfrm>
          <a:prstGeom prst="rect">
            <a:avLst/>
          </a:prstGeom>
          <a:solidFill>
            <a:srgbClr val="0066FF"/>
          </a:solidFill>
          <a:ln w="28575">
            <a:solidFill>
              <a:schemeClr val="tx1"/>
            </a:solidFill>
            <a:miter lim="800000"/>
            <a:headEnd/>
            <a:tailEnd/>
          </a:ln>
        </p:spPr>
        <p:txBody>
          <a:bodyPr lIns="0" rIns="0" anchor="ctr" anchorCtr="1"/>
          <a:lstStyle/>
          <a:p>
            <a:pPr algn="ctr"/>
            <a:r>
              <a:rPr lang="id-ID" sz="4000" b="1">
                <a:solidFill>
                  <a:srgbClr val="FFFFFF"/>
                </a:solidFill>
              </a:rPr>
              <a:t>MK</a:t>
            </a:r>
          </a:p>
        </p:txBody>
      </p:sp>
      <p:sp>
        <p:nvSpPr>
          <p:cNvPr id="85005" name="Text Box 13"/>
          <p:cNvSpPr txBox="1">
            <a:spLocks noChangeArrowheads="1"/>
          </p:cNvSpPr>
          <p:nvPr/>
        </p:nvSpPr>
        <p:spPr bwMode="auto">
          <a:xfrm>
            <a:off x="228600" y="3856038"/>
            <a:ext cx="8686800" cy="2949575"/>
          </a:xfrm>
          <a:prstGeom prst="rect">
            <a:avLst/>
          </a:prstGeom>
          <a:solidFill>
            <a:srgbClr val="FFFF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3200">
                <a:solidFill>
                  <a:schemeClr val="tx1"/>
                </a:solidFill>
                <a:latin typeface="Arial" charset="0"/>
                <a:ea typeface="ＭＳ Ｐゴシック" charset="0"/>
              </a:defRPr>
            </a:lvl1pPr>
            <a:lvl2pPr marL="800100" indent="-342900">
              <a:defRPr sz="2800">
                <a:solidFill>
                  <a:schemeClr val="tx1"/>
                </a:solidFill>
                <a:latin typeface="Arial" charset="0"/>
                <a:ea typeface="ＭＳ Ｐゴシック" charset="0"/>
              </a:defRPr>
            </a:lvl2pPr>
            <a:lvl3pPr marL="1257300" indent="-342900">
              <a:defRPr sz="2400">
                <a:solidFill>
                  <a:schemeClr val="tx1"/>
                </a:solidFill>
                <a:latin typeface="Arial" charset="0"/>
                <a:ea typeface="ＭＳ Ｐゴシック" charset="0"/>
              </a:defRPr>
            </a:lvl3pPr>
            <a:lvl4pPr marL="1714500" indent="-342900">
              <a:defRPr sz="2000">
                <a:solidFill>
                  <a:schemeClr val="tx1"/>
                </a:solidFill>
                <a:latin typeface="Arial" charset="0"/>
                <a:ea typeface="ＭＳ Ｐゴシック" charset="0"/>
              </a:defRPr>
            </a:lvl4pPr>
            <a:lvl5pPr marL="2171700" indent="-342900">
              <a:defRPr sz="2000">
                <a:solidFill>
                  <a:schemeClr val="tx1"/>
                </a:solidFill>
                <a:latin typeface="Arial" charset="0"/>
                <a:ea typeface="ＭＳ Ｐゴシック" charset="0"/>
              </a:defRPr>
            </a:lvl5pPr>
            <a:lvl6pPr marL="26289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marL="30861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marL="35433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marL="4000500" indent="-342900"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en-US" sz="800" b="1">
              <a:solidFill>
                <a:srgbClr val="000000"/>
              </a:solidFill>
              <a:latin typeface="Tahoma" charset="0"/>
              <a:ea typeface="MS PGothic" charset="0"/>
            </a:endParaRPr>
          </a:p>
          <a:p>
            <a:pPr algn="ctr"/>
            <a:r>
              <a:rPr lang="id-ID" sz="1800" b="1">
                <a:solidFill>
                  <a:srgbClr val="000000"/>
                </a:solidFill>
                <a:latin typeface="Tahoma" charset="0"/>
                <a:ea typeface="MS PGothic" charset="0"/>
              </a:rPr>
              <a:t>Wewenang</a:t>
            </a:r>
            <a:r>
              <a:rPr lang="en-US" sz="1800" b="1">
                <a:solidFill>
                  <a:srgbClr val="000000"/>
                </a:solidFill>
                <a:latin typeface="Tahoma" charset="0"/>
                <a:ea typeface="MS PGothic" charset="0"/>
              </a:rPr>
              <a:t> dan </a:t>
            </a:r>
            <a:r>
              <a:rPr lang="id-ID" sz="1800" b="1">
                <a:solidFill>
                  <a:srgbClr val="000000"/>
                </a:solidFill>
                <a:latin typeface="Tahoma" charset="0"/>
                <a:ea typeface="MS PGothic" charset="0"/>
              </a:rPr>
              <a:t>Kewajiban</a:t>
            </a:r>
            <a:r>
              <a:rPr lang="id-ID" sz="1600">
                <a:solidFill>
                  <a:srgbClr val="000000"/>
                </a:solidFill>
                <a:latin typeface="Tahoma" charset="0"/>
                <a:ea typeface="MS PGothic" charset="0"/>
              </a:rPr>
              <a:t> </a:t>
            </a:r>
            <a:endParaRPr lang="id-ID" sz="1600" b="1">
              <a:solidFill>
                <a:srgbClr val="000000"/>
              </a:solidFill>
              <a:latin typeface="Tahoma" charset="0"/>
              <a:ea typeface="MS PGothic" charset="0"/>
            </a:endParaRPr>
          </a:p>
          <a:p>
            <a:pPr algn="ctr"/>
            <a:endParaRPr lang="id-ID" sz="800" b="1">
              <a:solidFill>
                <a:srgbClr val="000000"/>
              </a:solidFill>
              <a:latin typeface="Tahoma" charset="0"/>
              <a:ea typeface="MS PGothic" charset="0"/>
            </a:endParaRPr>
          </a:p>
          <a:p>
            <a:pPr algn="just">
              <a:buSzPct val="97000"/>
              <a:buFont typeface="Arial Black" charset="0"/>
              <a:buAutoNum type="arabicPeriod"/>
            </a:pPr>
            <a:r>
              <a:rPr lang="en-US" sz="1700" b="1">
                <a:solidFill>
                  <a:srgbClr val="000000"/>
                </a:solidFill>
                <a:latin typeface="Tahoma" charset="0"/>
                <a:ea typeface="MS PGothic" charset="0"/>
              </a:rPr>
              <a:t>b</a:t>
            </a:r>
            <a:r>
              <a:rPr lang="id-ID" sz="1700" b="1">
                <a:solidFill>
                  <a:srgbClr val="000000"/>
                </a:solidFill>
                <a:latin typeface="Tahoma" charset="0"/>
                <a:ea typeface="MS PGothic" charset="0"/>
              </a:rPr>
              <a:t>erwenang mengadili pada tingkat pertama dan terakhir yang putusannya bersifat final untuk menguji undang-undang terhadap Undang-Undang Dasar, memutus sengketa kewenangan lembaga negara yang kewenangannya diberikan oleh Undang-Undang Dasar, memutus pembubaran partai politik, dan memutus perselisihan tentang hasil pemilihan umum </a:t>
            </a:r>
            <a:r>
              <a:rPr lang="id-ID" sz="1700">
                <a:solidFill>
                  <a:srgbClr val="000000"/>
                </a:solidFill>
                <a:latin typeface="Tahoma" charset="0"/>
                <a:ea typeface="MS PGothic" charset="0"/>
              </a:rPr>
              <a:t>[Pasal 24C (1)***];</a:t>
            </a:r>
          </a:p>
          <a:p>
            <a:pPr algn="just">
              <a:buSzPct val="97000"/>
              <a:buFont typeface="Arial Black" charset="0"/>
              <a:buAutoNum type="arabicPeriod"/>
            </a:pPr>
            <a:r>
              <a:rPr lang="en-US" sz="1700" b="1">
                <a:solidFill>
                  <a:srgbClr val="000000"/>
                </a:solidFill>
                <a:latin typeface="Tahoma" charset="0"/>
                <a:ea typeface="MS PGothic" charset="0"/>
              </a:rPr>
              <a:t>w</a:t>
            </a:r>
            <a:r>
              <a:rPr lang="id-ID" sz="1700" b="1">
                <a:solidFill>
                  <a:srgbClr val="000000"/>
                </a:solidFill>
                <a:latin typeface="Tahoma" charset="0"/>
                <a:ea typeface="MS PGothic" charset="0"/>
              </a:rPr>
              <a:t>ajib memberikan putusan atas pendapat Dewan Perwakilan Rakyat mengenai dugaan pelanggaran oleh Presiden dan/atau Wakil Presiden menurut Undang-Undang Dasar </a:t>
            </a:r>
            <a:r>
              <a:rPr lang="id-ID" sz="1700">
                <a:solidFill>
                  <a:srgbClr val="000000"/>
                </a:solidFill>
                <a:latin typeface="Tahoma" charset="0"/>
                <a:ea typeface="MS PGothic" charset="0"/>
              </a:rPr>
              <a:t>[Pasal 24C (2)***].</a:t>
            </a:r>
          </a:p>
        </p:txBody>
      </p:sp>
      <p:sp>
        <p:nvSpPr>
          <p:cNvPr id="550920" name="Text Box 25"/>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136C917A-5D60-41D6-AF7D-C523FAF5E035}" type="slidenum">
              <a:rPr lang="en-US" sz="2000" smtClean="0">
                <a:solidFill>
                  <a:srgbClr val="000000"/>
                </a:solidFill>
                <a:latin typeface="Arial Rounded MT Bold" charset="0"/>
                <a:ea typeface="MS PGothic" charset="0"/>
              </a:rPr>
              <a:pPr algn="ctr">
                <a:spcBef>
                  <a:spcPct val="50000"/>
                </a:spcBef>
              </a:pPr>
              <a:t>63</a:t>
            </a:fld>
            <a:endParaRPr lang="id-ID" sz="2000" dirty="0">
              <a:solidFill>
                <a:srgbClr val="000000"/>
              </a:solidFill>
              <a:latin typeface="Arial Rounded MT Bold" charset="0"/>
              <a:ea typeface="MS PGothic" charset="0"/>
            </a:endParaRPr>
          </a:p>
        </p:txBody>
      </p:sp>
      <p:grpSp>
        <p:nvGrpSpPr>
          <p:cNvPr id="85019" name="Group 27"/>
          <p:cNvGrpSpPr>
            <a:grpSpLocks/>
          </p:cNvGrpSpPr>
          <p:nvPr/>
        </p:nvGrpSpPr>
        <p:grpSpPr bwMode="auto">
          <a:xfrm>
            <a:off x="374650" y="704850"/>
            <a:ext cx="2963863" cy="2952750"/>
            <a:chOff x="236" y="444"/>
            <a:chExt cx="1867" cy="1860"/>
          </a:xfrm>
        </p:grpSpPr>
        <p:sp>
          <p:nvSpPr>
            <p:cNvPr id="550925" name="Oval 7"/>
            <p:cNvSpPr>
              <a:spLocks noChangeArrowheads="1"/>
            </p:cNvSpPr>
            <p:nvPr/>
          </p:nvSpPr>
          <p:spPr bwMode="auto">
            <a:xfrm>
              <a:off x="236" y="444"/>
              <a:ext cx="1867" cy="1860"/>
            </a:xfrm>
            <a:prstGeom prst="ellipse">
              <a:avLst/>
            </a:prstGeom>
            <a:solidFill>
              <a:srgbClr val="008000"/>
            </a:solidFill>
            <a:ln w="28575">
              <a:solidFill>
                <a:schemeClr val="tx1"/>
              </a:solidFill>
              <a:round/>
              <a:headEnd/>
              <a:tailEnd/>
            </a:ln>
          </p:spPr>
          <p:txBody>
            <a:bodyPr lIns="0" tIns="0" rIns="0" bIns="0" anchor="ctr" anchorCtr="1"/>
            <a:lstStyle/>
            <a:p>
              <a:pPr algn="ctr"/>
              <a:endParaRPr lang="id-ID" sz="1400">
                <a:solidFill>
                  <a:srgbClr val="FFFFFF"/>
                </a:solidFill>
              </a:endParaRPr>
            </a:p>
          </p:txBody>
        </p:sp>
        <p:sp>
          <p:nvSpPr>
            <p:cNvPr id="550926" name="Rectangle 26"/>
            <p:cNvSpPr>
              <a:spLocks noChangeArrowheads="1"/>
            </p:cNvSpPr>
            <p:nvPr/>
          </p:nvSpPr>
          <p:spPr bwMode="auto">
            <a:xfrm>
              <a:off x="300" y="585"/>
              <a:ext cx="1728" cy="1584"/>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a:solidFill>
                    <a:schemeClr val="tx1"/>
                  </a:solidFill>
                  <a:miter lim="800000"/>
                  <a:headEnd/>
                  <a:tailEnd/>
                </a14:hiddenLine>
              </a:ext>
            </a:extLst>
          </p:spPr>
          <p:txBody>
            <a:bodyPr lIns="72000" tIns="36000" rIns="72000" bIns="36000" anchor="ctr" anchorCtr="1"/>
            <a:lstStyle/>
            <a:p>
              <a:pPr algn="ctr"/>
              <a:r>
                <a:rPr lang="id-ID" sz="1400" b="1">
                  <a:solidFill>
                    <a:srgbClr val="FFFFFF"/>
                  </a:solidFill>
                </a:rPr>
                <a:t>Hakim konstitusi</a:t>
              </a:r>
              <a:endParaRPr lang="en-US" sz="1400" b="1">
                <a:solidFill>
                  <a:srgbClr val="FFFFFF"/>
                </a:solidFill>
              </a:endParaRPr>
            </a:p>
            <a:p>
              <a:pPr algn="ctr"/>
              <a:r>
                <a:rPr lang="id-ID" sz="1400" b="1">
                  <a:solidFill>
                    <a:srgbClr val="FFFFFF"/>
                  </a:solidFill>
                </a:rPr>
                <a:t>harus memiliki integritas dan kepribadian yang</a:t>
              </a:r>
              <a:endParaRPr lang="en-US" sz="1400" b="1">
                <a:solidFill>
                  <a:srgbClr val="FFFFFF"/>
                </a:solidFill>
              </a:endParaRPr>
            </a:p>
            <a:p>
              <a:pPr algn="ctr"/>
              <a:r>
                <a:rPr lang="id-ID" sz="1400" b="1">
                  <a:solidFill>
                    <a:srgbClr val="FFFFFF"/>
                  </a:solidFill>
                </a:rPr>
                <a:t>tidak tercela, adil, negarawan yang menguasai konstitusi dan ketatanegaraan, serta tidak merangkap sebagai pejabat negara</a:t>
              </a:r>
            </a:p>
            <a:p>
              <a:pPr algn="ctr"/>
              <a:r>
                <a:rPr lang="id-ID" sz="1400">
                  <a:solidFill>
                    <a:srgbClr val="FFFFFF"/>
                  </a:solidFill>
                  <a:latin typeface="Trebuchet MS" charset="0"/>
                </a:rPr>
                <a:t>[Pasal 24C (5)***]</a:t>
              </a:r>
              <a:endParaRPr lang="id-ID" sz="1400">
                <a:solidFill>
                  <a:srgbClr val="FFFFFF"/>
                </a:solidFill>
              </a:endParaRPr>
            </a:p>
          </p:txBody>
        </p:sp>
      </p:grpSp>
      <p:grpSp>
        <p:nvGrpSpPr>
          <p:cNvPr id="85021" name="Group 29"/>
          <p:cNvGrpSpPr>
            <a:grpSpLocks/>
          </p:cNvGrpSpPr>
          <p:nvPr/>
        </p:nvGrpSpPr>
        <p:grpSpPr bwMode="auto">
          <a:xfrm>
            <a:off x="5938838" y="666750"/>
            <a:ext cx="3038475" cy="3028950"/>
            <a:chOff x="3741" y="420"/>
            <a:chExt cx="1914" cy="1908"/>
          </a:xfrm>
        </p:grpSpPr>
        <p:sp>
          <p:nvSpPr>
            <p:cNvPr id="550923" name="Oval 6"/>
            <p:cNvSpPr>
              <a:spLocks noChangeArrowheads="1"/>
            </p:cNvSpPr>
            <p:nvPr/>
          </p:nvSpPr>
          <p:spPr bwMode="auto">
            <a:xfrm>
              <a:off x="3741" y="420"/>
              <a:ext cx="1914" cy="1908"/>
            </a:xfrm>
            <a:prstGeom prst="ellipse">
              <a:avLst/>
            </a:prstGeom>
            <a:solidFill>
              <a:srgbClr val="008000"/>
            </a:solidFill>
            <a:ln w="28575">
              <a:solidFill>
                <a:schemeClr val="tx1"/>
              </a:solidFill>
              <a:round/>
              <a:headEnd/>
              <a:tailEnd/>
            </a:ln>
          </p:spPr>
          <p:txBody>
            <a:bodyPr lIns="0" tIns="0" rIns="0" bIns="0" anchor="ctr" anchorCtr="1"/>
            <a:lstStyle/>
            <a:p>
              <a:pPr algn="ctr"/>
              <a:endParaRPr lang="id-ID" sz="1800">
                <a:solidFill>
                  <a:srgbClr val="FFFFFF"/>
                </a:solidFill>
              </a:endParaRPr>
            </a:p>
          </p:txBody>
        </p:sp>
        <p:sp>
          <p:nvSpPr>
            <p:cNvPr id="550924" name="Rectangle 28"/>
            <p:cNvSpPr>
              <a:spLocks noChangeArrowheads="1"/>
            </p:cNvSpPr>
            <p:nvPr/>
          </p:nvSpPr>
          <p:spPr bwMode="auto">
            <a:xfrm>
              <a:off x="3867" y="750"/>
              <a:ext cx="1635" cy="1248"/>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a:solidFill>
                    <a:schemeClr val="tx1"/>
                  </a:solidFill>
                  <a:miter lim="800000"/>
                  <a:headEnd/>
                  <a:tailEnd/>
                </a14:hiddenLine>
              </a:ext>
            </a:extLst>
          </p:spPr>
          <p:txBody>
            <a:bodyPr lIns="0" tIns="0" rIns="0" bIns="0" anchor="ctr" anchorCtr="1"/>
            <a:lstStyle/>
            <a:p>
              <a:pPr algn="ctr"/>
              <a:r>
                <a:rPr lang="en-US" sz="1400" b="1">
                  <a:solidFill>
                    <a:srgbClr val="FFFFFF"/>
                  </a:solidFill>
                </a:rPr>
                <a:t>m</a:t>
              </a:r>
              <a:r>
                <a:rPr lang="id-ID" sz="1400" b="1">
                  <a:solidFill>
                    <a:srgbClr val="FFFFFF"/>
                  </a:solidFill>
                </a:rPr>
                <a:t>empunyai</a:t>
              </a:r>
              <a:endParaRPr lang="en-US" sz="1400" b="1">
                <a:solidFill>
                  <a:srgbClr val="FFFFFF"/>
                </a:solidFill>
              </a:endParaRPr>
            </a:p>
            <a:p>
              <a:pPr algn="ctr"/>
              <a:r>
                <a:rPr lang="id-ID" sz="1400" b="1">
                  <a:solidFill>
                    <a:srgbClr val="FFFFFF"/>
                  </a:solidFill>
                </a:rPr>
                <a:t>sembilan orang anggota hakim konstitusi yang ditetapkan oleh Presiden, yang diajukan masing-masing tiga orang oleh MA, tiga orang oleh DPR dan tiga orang oleh Presiden</a:t>
              </a:r>
              <a:r>
                <a:rPr lang="id-ID" sz="1400">
                  <a:solidFill>
                    <a:srgbClr val="FFFFFF"/>
                  </a:solidFill>
                </a:rPr>
                <a:t> </a:t>
              </a:r>
            </a:p>
            <a:p>
              <a:pPr algn="ctr"/>
              <a:r>
                <a:rPr lang="id-ID" sz="1400">
                  <a:solidFill>
                    <a:srgbClr val="FFFFFF"/>
                  </a:solidFill>
                  <a:latin typeface="Trebuchet MS" charset="0"/>
                </a:rPr>
                <a:t>[Pasal 24C (3)***]</a:t>
              </a:r>
              <a:endParaRPr lang="id-ID" sz="1800">
                <a:solidFill>
                  <a:srgbClr val="FFFFFF"/>
                </a:solidFill>
              </a:endParaRPr>
            </a:p>
          </p:txBody>
        </p:sp>
      </p:grpSp>
    </p:spTree>
    <p:extLst>
      <p:ext uri="{BB962C8B-B14F-4D97-AF65-F5344CB8AC3E}">
        <p14:creationId xmlns:p14="http://schemas.microsoft.com/office/powerpoint/2010/main" val="323144191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85004"/>
                                        </p:tgtEl>
                                        <p:attrNameLst>
                                          <p:attrName>style.visibility</p:attrName>
                                        </p:attrNameLst>
                                      </p:cBhvr>
                                      <p:to>
                                        <p:strVal val="visible"/>
                                      </p:to>
                                    </p:set>
                                    <p:animEffect transition="in" filter="plus(in)">
                                      <p:cBhvr>
                                        <p:cTn id="7" dur="500"/>
                                        <p:tgtEl>
                                          <p:spTgt spid="85004"/>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85019"/>
                                        </p:tgtEl>
                                        <p:attrNameLst>
                                          <p:attrName>style.visibility</p:attrName>
                                        </p:attrNameLst>
                                      </p:cBhvr>
                                      <p:to>
                                        <p:strVal val="visible"/>
                                      </p:to>
                                    </p:set>
                                    <p:anim calcmode="lin" valueType="num">
                                      <p:cBhvr additive="base">
                                        <p:cTn id="11" dur="1000" fill="hold"/>
                                        <p:tgtEl>
                                          <p:spTgt spid="85019"/>
                                        </p:tgtEl>
                                        <p:attrNameLst>
                                          <p:attrName>ppt_x</p:attrName>
                                        </p:attrNameLst>
                                      </p:cBhvr>
                                      <p:tavLst>
                                        <p:tav tm="0">
                                          <p:val>
                                            <p:strVal val="1+#ppt_w/2"/>
                                          </p:val>
                                        </p:tav>
                                        <p:tav tm="100000">
                                          <p:val>
                                            <p:strVal val="#ppt_x"/>
                                          </p:val>
                                        </p:tav>
                                      </p:tavLst>
                                    </p:anim>
                                    <p:anim calcmode="lin" valueType="num">
                                      <p:cBhvr additive="base">
                                        <p:cTn id="12" dur="1000" fill="hold"/>
                                        <p:tgtEl>
                                          <p:spTgt spid="85019"/>
                                        </p:tgtEl>
                                        <p:attrNameLst>
                                          <p:attrName>ppt_y</p:attrName>
                                        </p:attrNameLst>
                                      </p:cBhvr>
                                      <p:tavLst>
                                        <p:tav tm="0">
                                          <p:val>
                                            <p:strVal val="#ppt_y"/>
                                          </p:val>
                                        </p:tav>
                                        <p:tav tm="100000">
                                          <p:val>
                                            <p:strVal val="#ppt_y"/>
                                          </p:val>
                                        </p:tav>
                                      </p:tavLst>
                                    </p:anim>
                                  </p:childTnLst>
                                </p:cTn>
                              </p:par>
                              <p:par>
                                <p:cTn id="13" presetID="19" presetClass="entr" presetSubtype="10" fill="hold" nodeType="withEffect">
                                  <p:stCondLst>
                                    <p:cond delay="0"/>
                                  </p:stCondLst>
                                  <p:childTnLst>
                                    <p:set>
                                      <p:cBhvr>
                                        <p:cTn id="14" dur="1" fill="hold">
                                          <p:stCondLst>
                                            <p:cond delay="0"/>
                                          </p:stCondLst>
                                        </p:cTn>
                                        <p:tgtEl>
                                          <p:spTgt spid="85019"/>
                                        </p:tgtEl>
                                        <p:attrNameLst>
                                          <p:attrName>style.visibility</p:attrName>
                                        </p:attrNameLst>
                                      </p:cBhvr>
                                      <p:to>
                                        <p:strVal val="visible"/>
                                      </p:to>
                                    </p:set>
                                    <p:anim calcmode="lin" valueType="num">
                                      <p:cBhvr>
                                        <p:cTn id="15" dur="1000" fill="hold"/>
                                        <p:tgtEl>
                                          <p:spTgt spid="85019"/>
                                        </p:tgtEl>
                                        <p:attrNameLst>
                                          <p:attrName>ppt_w</p:attrName>
                                        </p:attrNameLst>
                                      </p:cBhvr>
                                      <p:tavLst>
                                        <p:tav tm="0" fmla="#ppt_w*sin(2.5*pi*$)">
                                          <p:val>
                                            <p:fltVal val="0"/>
                                          </p:val>
                                        </p:tav>
                                        <p:tav tm="100000">
                                          <p:val>
                                            <p:fltVal val="1"/>
                                          </p:val>
                                        </p:tav>
                                      </p:tavLst>
                                    </p:anim>
                                    <p:anim calcmode="lin" valueType="num">
                                      <p:cBhvr>
                                        <p:cTn id="16" dur="1000" fill="hold"/>
                                        <p:tgtEl>
                                          <p:spTgt spid="85019"/>
                                        </p:tgtEl>
                                        <p:attrNameLst>
                                          <p:attrName>ppt_h</p:attrName>
                                        </p:attrNameLst>
                                      </p:cBhvr>
                                      <p:tavLst>
                                        <p:tav tm="0">
                                          <p:val>
                                            <p:strVal val="#ppt_h"/>
                                          </p:val>
                                        </p:tav>
                                        <p:tav tm="100000">
                                          <p:val>
                                            <p:strVal val="#ppt_h"/>
                                          </p:val>
                                        </p:tav>
                                      </p:tavLst>
                                    </p:anim>
                                  </p:childTnLst>
                                </p:cTn>
                              </p:par>
                            </p:childTnLst>
                          </p:cTn>
                        </p:par>
                        <p:par>
                          <p:cTn id="17" fill="hold" nodeType="afterGroup">
                            <p:stCondLst>
                              <p:cond delay="1500"/>
                            </p:stCondLst>
                            <p:childTnLst>
                              <p:par>
                                <p:cTn id="18" presetID="18" presetClass="entr" presetSubtype="12" fill="hold" grpId="0" nodeType="afterEffect">
                                  <p:stCondLst>
                                    <p:cond delay="0"/>
                                  </p:stCondLst>
                                  <p:childTnLst>
                                    <p:set>
                                      <p:cBhvr>
                                        <p:cTn id="19" dur="1" fill="hold">
                                          <p:stCondLst>
                                            <p:cond delay="0"/>
                                          </p:stCondLst>
                                        </p:cTn>
                                        <p:tgtEl>
                                          <p:spTgt spid="85000"/>
                                        </p:tgtEl>
                                        <p:attrNameLst>
                                          <p:attrName>style.visibility</p:attrName>
                                        </p:attrNameLst>
                                      </p:cBhvr>
                                      <p:to>
                                        <p:strVal val="visible"/>
                                      </p:to>
                                    </p:set>
                                    <p:animEffect transition="in" filter="strips(downLeft)">
                                      <p:cBhvr>
                                        <p:cTn id="20" dur="500"/>
                                        <p:tgtEl>
                                          <p:spTgt spid="85000"/>
                                        </p:tgtEl>
                                      </p:cBhvr>
                                    </p:animEffect>
                                  </p:childTnLst>
                                </p:cTn>
                              </p:par>
                            </p:childTnLst>
                          </p:cTn>
                        </p:par>
                        <p:par>
                          <p:cTn id="21" fill="hold" nodeType="afterGroup">
                            <p:stCondLst>
                              <p:cond delay="2000"/>
                            </p:stCondLst>
                            <p:childTnLst>
                              <p:par>
                                <p:cTn id="22" presetID="19" presetClass="entr" presetSubtype="10" fill="hold" nodeType="afterEffect">
                                  <p:stCondLst>
                                    <p:cond delay="0"/>
                                  </p:stCondLst>
                                  <p:childTnLst>
                                    <p:set>
                                      <p:cBhvr>
                                        <p:cTn id="23" dur="1" fill="hold">
                                          <p:stCondLst>
                                            <p:cond delay="0"/>
                                          </p:stCondLst>
                                        </p:cTn>
                                        <p:tgtEl>
                                          <p:spTgt spid="85021"/>
                                        </p:tgtEl>
                                        <p:attrNameLst>
                                          <p:attrName>style.visibility</p:attrName>
                                        </p:attrNameLst>
                                      </p:cBhvr>
                                      <p:to>
                                        <p:strVal val="visible"/>
                                      </p:to>
                                    </p:set>
                                    <p:anim calcmode="lin" valueType="num">
                                      <p:cBhvr>
                                        <p:cTn id="24" dur="1000" fill="hold"/>
                                        <p:tgtEl>
                                          <p:spTgt spid="85021"/>
                                        </p:tgtEl>
                                        <p:attrNameLst>
                                          <p:attrName>ppt_w</p:attrName>
                                        </p:attrNameLst>
                                      </p:cBhvr>
                                      <p:tavLst>
                                        <p:tav tm="0" fmla="#ppt_w*sin(2.5*pi*$)">
                                          <p:val>
                                            <p:fltVal val="0"/>
                                          </p:val>
                                        </p:tav>
                                        <p:tav tm="100000">
                                          <p:val>
                                            <p:fltVal val="1"/>
                                          </p:val>
                                        </p:tav>
                                      </p:tavLst>
                                    </p:anim>
                                    <p:anim calcmode="lin" valueType="num">
                                      <p:cBhvr>
                                        <p:cTn id="25" dur="1000" fill="hold"/>
                                        <p:tgtEl>
                                          <p:spTgt spid="85021"/>
                                        </p:tgtEl>
                                        <p:attrNameLst>
                                          <p:attrName>ppt_h</p:attrName>
                                        </p:attrNameLst>
                                      </p:cBhvr>
                                      <p:tavLst>
                                        <p:tav tm="0">
                                          <p:val>
                                            <p:strVal val="#ppt_h"/>
                                          </p:val>
                                        </p:tav>
                                        <p:tav tm="100000">
                                          <p:val>
                                            <p:strVal val="#ppt_h"/>
                                          </p:val>
                                        </p:tav>
                                      </p:tavLst>
                                    </p:anim>
                                  </p:childTnLst>
                                </p:cTn>
                              </p:par>
                              <p:par>
                                <p:cTn id="26" presetID="2" presetClass="entr" presetSubtype="8" fill="hold" nodeType="withEffect">
                                  <p:stCondLst>
                                    <p:cond delay="0"/>
                                  </p:stCondLst>
                                  <p:childTnLst>
                                    <p:set>
                                      <p:cBhvr>
                                        <p:cTn id="27" dur="1" fill="hold">
                                          <p:stCondLst>
                                            <p:cond delay="0"/>
                                          </p:stCondLst>
                                        </p:cTn>
                                        <p:tgtEl>
                                          <p:spTgt spid="85021"/>
                                        </p:tgtEl>
                                        <p:attrNameLst>
                                          <p:attrName>style.visibility</p:attrName>
                                        </p:attrNameLst>
                                      </p:cBhvr>
                                      <p:to>
                                        <p:strVal val="visible"/>
                                      </p:to>
                                    </p:set>
                                    <p:anim calcmode="lin" valueType="num">
                                      <p:cBhvr additive="base">
                                        <p:cTn id="28" dur="1000" fill="hold"/>
                                        <p:tgtEl>
                                          <p:spTgt spid="85021"/>
                                        </p:tgtEl>
                                        <p:attrNameLst>
                                          <p:attrName>ppt_x</p:attrName>
                                        </p:attrNameLst>
                                      </p:cBhvr>
                                      <p:tavLst>
                                        <p:tav tm="0">
                                          <p:val>
                                            <p:strVal val="0-#ppt_w/2"/>
                                          </p:val>
                                        </p:tav>
                                        <p:tav tm="100000">
                                          <p:val>
                                            <p:strVal val="#ppt_x"/>
                                          </p:val>
                                        </p:tav>
                                      </p:tavLst>
                                    </p:anim>
                                    <p:anim calcmode="lin" valueType="num">
                                      <p:cBhvr additive="base">
                                        <p:cTn id="29" dur="1000" fill="hold"/>
                                        <p:tgtEl>
                                          <p:spTgt spid="85021"/>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3000"/>
                            </p:stCondLst>
                            <p:childTnLst>
                              <p:par>
                                <p:cTn id="31" presetID="18" presetClass="entr" presetSubtype="6" fill="hold" grpId="0" nodeType="afterEffect">
                                  <p:stCondLst>
                                    <p:cond delay="0"/>
                                  </p:stCondLst>
                                  <p:childTnLst>
                                    <p:set>
                                      <p:cBhvr>
                                        <p:cTn id="32" dur="1" fill="hold">
                                          <p:stCondLst>
                                            <p:cond delay="0"/>
                                          </p:stCondLst>
                                        </p:cTn>
                                        <p:tgtEl>
                                          <p:spTgt spid="85001"/>
                                        </p:tgtEl>
                                        <p:attrNameLst>
                                          <p:attrName>style.visibility</p:attrName>
                                        </p:attrNameLst>
                                      </p:cBhvr>
                                      <p:to>
                                        <p:strVal val="visible"/>
                                      </p:to>
                                    </p:set>
                                    <p:animEffect transition="in" filter="strips(downRight)">
                                      <p:cBhvr>
                                        <p:cTn id="33" dur="500"/>
                                        <p:tgtEl>
                                          <p:spTgt spid="85001"/>
                                        </p:tgtEl>
                                      </p:cBhvr>
                                    </p:animEffect>
                                  </p:childTnLst>
                                </p:cTn>
                              </p:par>
                            </p:childTnLst>
                          </p:cTn>
                        </p:par>
                        <p:par>
                          <p:cTn id="34" fill="hold" nodeType="afterGroup">
                            <p:stCondLst>
                              <p:cond delay="3500"/>
                            </p:stCondLst>
                            <p:childTnLst>
                              <p:par>
                                <p:cTn id="35" presetID="18" presetClass="entr" presetSubtype="6" fill="hold" grpId="0" nodeType="afterEffect">
                                  <p:stCondLst>
                                    <p:cond delay="0"/>
                                  </p:stCondLst>
                                  <p:childTnLst>
                                    <p:set>
                                      <p:cBhvr>
                                        <p:cTn id="36" dur="1" fill="hold">
                                          <p:stCondLst>
                                            <p:cond delay="0"/>
                                          </p:stCondLst>
                                        </p:cTn>
                                        <p:tgtEl>
                                          <p:spTgt spid="85003"/>
                                        </p:tgtEl>
                                        <p:attrNameLst>
                                          <p:attrName>style.visibility</p:attrName>
                                        </p:attrNameLst>
                                      </p:cBhvr>
                                      <p:to>
                                        <p:strVal val="visible"/>
                                      </p:to>
                                    </p:set>
                                    <p:animEffect transition="in" filter="strips(downRight)">
                                      <p:cBhvr>
                                        <p:cTn id="37" dur="500"/>
                                        <p:tgtEl>
                                          <p:spTgt spid="85003"/>
                                        </p:tgtEl>
                                      </p:cBhvr>
                                    </p:animEffect>
                                  </p:childTnLst>
                                </p:cTn>
                              </p:par>
                            </p:childTnLst>
                          </p:cTn>
                        </p:par>
                        <p:par>
                          <p:cTn id="38" fill="hold" nodeType="afterGroup">
                            <p:stCondLst>
                              <p:cond delay="4000"/>
                            </p:stCondLst>
                            <p:childTnLst>
                              <p:par>
                                <p:cTn id="39" presetID="12" presetClass="entr" presetSubtype="1" fill="hold" grpId="0" nodeType="afterEffect">
                                  <p:stCondLst>
                                    <p:cond delay="0"/>
                                  </p:stCondLst>
                                  <p:childTnLst>
                                    <p:set>
                                      <p:cBhvr>
                                        <p:cTn id="40" dur="1" fill="hold">
                                          <p:stCondLst>
                                            <p:cond delay="0"/>
                                          </p:stCondLst>
                                        </p:cTn>
                                        <p:tgtEl>
                                          <p:spTgt spid="85005"/>
                                        </p:tgtEl>
                                        <p:attrNameLst>
                                          <p:attrName>style.visibility</p:attrName>
                                        </p:attrNameLst>
                                      </p:cBhvr>
                                      <p:to>
                                        <p:strVal val="visible"/>
                                      </p:to>
                                    </p:set>
                                    <p:animEffect transition="in" filter="slide(fromTop)">
                                      <p:cBhvr>
                                        <p:cTn id="41" dur="500"/>
                                        <p:tgtEl>
                                          <p:spTgt spid="8500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85019"/>
                    </p:tgtEl>
                  </p:cond>
                </p:stCondLst>
                <p:endSync evt="end" delay="0">
                  <p:rtn val="all"/>
                </p:endSync>
                <p:childTnLst>
                  <p:par>
                    <p:cTn id="43" fill="hold" nodeType="clickPar">
                      <p:stCondLst>
                        <p:cond delay="0"/>
                      </p:stCondLst>
                      <p:childTnLst>
                        <p:par>
                          <p:cTn id="44" fill="hold" nodeType="withGroup">
                            <p:stCondLst>
                              <p:cond delay="0"/>
                            </p:stCondLst>
                            <p:childTnLst>
                              <p:par>
                                <p:cTn id="45" presetID="6" presetClass="emph" presetSubtype="0" fill="hold" nodeType="clickEffect">
                                  <p:stCondLst>
                                    <p:cond delay="0"/>
                                  </p:stCondLst>
                                  <p:childTnLst>
                                    <p:animScale>
                                      <p:cBhvr>
                                        <p:cTn id="46" dur="500" fill="hold"/>
                                        <p:tgtEl>
                                          <p:spTgt spid="85019"/>
                                        </p:tgtEl>
                                      </p:cBhvr>
                                      <p:by x="200000" y="200000"/>
                                    </p:animScale>
                                  </p:childTnLst>
                                </p:cTn>
                              </p:par>
                              <p:par>
                                <p:cTn id="47" presetID="63" presetClass="path" presetSubtype="0" accel="50000" decel="50000" fill="hold" nodeType="withEffect">
                                  <p:stCondLst>
                                    <p:cond delay="0"/>
                                  </p:stCondLst>
                                  <p:childTnLst>
                                    <p:animMotion origin="layout" path="M -1.38889E-6 -4.10197E-6 L 0.16372 0.13766 " pathEditMode="relative" rAng="0" ptsTypes="AA">
                                      <p:cBhvr>
                                        <p:cTn id="48" dur="500" fill="hold"/>
                                        <p:tgtEl>
                                          <p:spTgt spid="85019"/>
                                        </p:tgtEl>
                                        <p:attrNameLst>
                                          <p:attrName>ppt_x</p:attrName>
                                          <p:attrName>ppt_y</p:attrName>
                                        </p:attrNameLst>
                                      </p:cBhvr>
                                      <p:rCtr x="8177" y="6883"/>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nodeType="clickEffect">
                                  <p:stCondLst>
                                    <p:cond delay="0"/>
                                  </p:stCondLst>
                                  <p:childTnLst>
                                    <p:animScale>
                                      <p:cBhvr>
                                        <p:cTn id="52" dur="500" fill="hold"/>
                                        <p:tgtEl>
                                          <p:spTgt spid="85019"/>
                                        </p:tgtEl>
                                      </p:cBhvr>
                                      <p:by x="50000" y="50000"/>
                                    </p:animScale>
                                  </p:childTnLst>
                                </p:cTn>
                              </p:par>
                              <p:par>
                                <p:cTn id="53" presetID="63" presetClass="path" presetSubtype="0" accel="50000" decel="50000" fill="hold" nodeType="withEffect">
                                  <p:stCondLst>
                                    <p:cond delay="0"/>
                                  </p:stCondLst>
                                  <p:childTnLst>
                                    <p:animMotion origin="layout" path="M -1.38889E-6 -4.10197E-6 L 0.16372 0.13766 " pathEditMode="relative" rAng="0" ptsTypes="AA">
                                      <p:cBhvr>
                                        <p:cTn id="54" dur="500" spd="-100000" fill="hold"/>
                                        <p:tgtEl>
                                          <p:spTgt spid="85019"/>
                                        </p:tgtEl>
                                        <p:attrNameLst>
                                          <p:attrName>ppt_x</p:attrName>
                                          <p:attrName>ppt_y</p:attrName>
                                        </p:attrNameLst>
                                      </p:cBhvr>
                                      <p:rCtr x="8177" y="6883"/>
                                    </p:animMotion>
                                  </p:childTnLst>
                                </p:cTn>
                              </p:par>
                            </p:childTnLst>
                          </p:cTn>
                        </p:par>
                      </p:childTnLst>
                    </p:cTn>
                  </p:par>
                </p:childTnLst>
              </p:cTn>
              <p:nextCondLst>
                <p:cond evt="onClick" delay="0">
                  <p:tgtEl>
                    <p:spTgt spid="85019"/>
                  </p:tgtEl>
                </p:cond>
              </p:nextCondLst>
            </p:seq>
            <p:seq concurrent="1" nextAc="seek">
              <p:cTn id="55" restart="whenNotActive" fill="hold" evtFilter="cancelBubble" nodeType="interactiveSeq">
                <p:stCondLst>
                  <p:cond evt="onClick" delay="0">
                    <p:tgtEl>
                      <p:spTgt spid="85021"/>
                    </p:tgtEl>
                  </p:cond>
                </p:stCondLst>
                <p:endSync evt="end" delay="0">
                  <p:rtn val="all"/>
                </p:endSync>
                <p:childTnLst>
                  <p:par>
                    <p:cTn id="56" fill="hold" nodeType="clickPar">
                      <p:stCondLst>
                        <p:cond delay="0"/>
                      </p:stCondLst>
                      <p:childTnLst>
                        <p:par>
                          <p:cTn id="57" fill="hold" nodeType="withGroup">
                            <p:stCondLst>
                              <p:cond delay="0"/>
                            </p:stCondLst>
                            <p:childTnLst>
                              <p:par>
                                <p:cTn id="58" presetID="6" presetClass="emph" presetSubtype="0" fill="hold" nodeType="clickEffect">
                                  <p:stCondLst>
                                    <p:cond delay="0"/>
                                  </p:stCondLst>
                                  <p:childTnLst>
                                    <p:animScale>
                                      <p:cBhvr>
                                        <p:cTn id="59" dur="500" fill="hold"/>
                                        <p:tgtEl>
                                          <p:spTgt spid="85021"/>
                                        </p:tgtEl>
                                      </p:cBhvr>
                                      <p:by x="200000" y="200000"/>
                                    </p:animScale>
                                  </p:childTnLst>
                                </p:cTn>
                              </p:par>
                              <p:par>
                                <p:cTn id="60" presetID="35" presetClass="path" presetSubtype="0" accel="50000" decel="50000" fill="hold" nodeType="withEffect">
                                  <p:stCondLst>
                                    <p:cond delay="0"/>
                                  </p:stCondLst>
                                  <p:childTnLst>
                                    <p:animMotion origin="layout" path="M 5.E-6 -4.10197E-6 L -0.16563 0.14879 " pathEditMode="relative" rAng="0" ptsTypes="AA">
                                      <p:cBhvr>
                                        <p:cTn id="61" dur="500" fill="hold"/>
                                        <p:tgtEl>
                                          <p:spTgt spid="85021"/>
                                        </p:tgtEl>
                                        <p:attrNameLst>
                                          <p:attrName>ppt_x</p:attrName>
                                          <p:attrName>ppt_y</p:attrName>
                                        </p:attrNameLst>
                                      </p:cBhvr>
                                      <p:rCtr x="-8281" y="7439"/>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6" presetClass="emph" presetSubtype="0" fill="hold" nodeType="clickEffect">
                                  <p:stCondLst>
                                    <p:cond delay="0"/>
                                  </p:stCondLst>
                                  <p:childTnLst>
                                    <p:animScale>
                                      <p:cBhvr>
                                        <p:cTn id="65" dur="500" fill="hold"/>
                                        <p:tgtEl>
                                          <p:spTgt spid="85021"/>
                                        </p:tgtEl>
                                      </p:cBhvr>
                                      <p:by x="50000" y="50000"/>
                                    </p:animScale>
                                  </p:childTnLst>
                                </p:cTn>
                              </p:par>
                              <p:par>
                                <p:cTn id="66" presetID="35" presetClass="path" presetSubtype="0" accel="50000" decel="50000" fill="hold" nodeType="withEffect">
                                  <p:stCondLst>
                                    <p:cond delay="0"/>
                                  </p:stCondLst>
                                  <p:childTnLst>
                                    <p:animMotion origin="layout" path="M 5.E-6 -4.10197E-6 L -0.16563 0.14879 " pathEditMode="relative" rAng="0" ptsTypes="AA">
                                      <p:cBhvr>
                                        <p:cTn id="67" dur="500" spd="-100000" fill="hold"/>
                                        <p:tgtEl>
                                          <p:spTgt spid="85021"/>
                                        </p:tgtEl>
                                        <p:attrNameLst>
                                          <p:attrName>ppt_x</p:attrName>
                                          <p:attrName>ppt_y</p:attrName>
                                        </p:attrNameLst>
                                      </p:cBhvr>
                                      <p:rCtr x="-8281" y="7439"/>
                                    </p:animMotion>
                                  </p:childTnLst>
                                </p:cTn>
                              </p:par>
                            </p:childTnLst>
                          </p:cTn>
                        </p:par>
                      </p:childTnLst>
                    </p:cTn>
                  </p:par>
                </p:childTnLst>
              </p:cTn>
              <p:nextCondLst>
                <p:cond evt="onClick" delay="0">
                  <p:tgtEl>
                    <p:spTgt spid="85021"/>
                  </p:tgtEl>
                </p:cond>
              </p:nextCondLst>
            </p:seq>
          </p:childTnLst>
        </p:cTn>
      </p:par>
    </p:tnLst>
    <p:bldLst>
      <p:bldP spid="85000" grpId="0" animBg="1"/>
      <p:bldP spid="85001" grpId="0" animBg="1"/>
      <p:bldP spid="85003" grpId="0" animBg="1"/>
      <p:bldP spid="85004" grpId="0" animBg="1"/>
      <p:bldP spid="8500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ext Box 8"/>
          <p:cNvSpPr txBox="1">
            <a:spLocks noChangeArrowheads="1"/>
          </p:cNvSpPr>
          <p:nvPr/>
        </p:nvSpPr>
        <p:spPr bwMode="auto">
          <a:xfrm>
            <a:off x="-323850" y="80963"/>
            <a:ext cx="8978900" cy="82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300" b="1">
              <a:solidFill>
                <a:srgbClr val="000000"/>
              </a:solidFill>
              <a:latin typeface="Tahoma" charset="0"/>
              <a:ea typeface="MS PGothic" charset="0"/>
            </a:endParaRPr>
          </a:p>
          <a:p>
            <a:pPr algn="ctr"/>
            <a:r>
              <a:rPr lang="id-ID" sz="1800" b="1">
                <a:solidFill>
                  <a:srgbClr val="000000"/>
                </a:solidFill>
                <a:latin typeface="Tahoma" charset="0"/>
                <a:ea typeface="MS PGothic" charset="0"/>
              </a:rPr>
              <a:t>BADAN PEMERIKSA KEUANGAN (BAB VIIIA)</a:t>
            </a:r>
          </a:p>
          <a:p>
            <a:pPr algn="ctr"/>
            <a:r>
              <a:rPr lang="id-ID" sz="1800" b="1">
                <a:solidFill>
                  <a:srgbClr val="000000"/>
                </a:solidFill>
                <a:latin typeface="Tahoma" charset="0"/>
                <a:ea typeface="MS PGothic" charset="0"/>
              </a:rPr>
              <a:t>(</a:t>
            </a:r>
            <a:r>
              <a:rPr lang="id-ID" sz="1600" b="1">
                <a:solidFill>
                  <a:srgbClr val="000000"/>
                </a:solidFill>
                <a:latin typeface="Tahoma" charset="0"/>
                <a:ea typeface="MS PGothic" charset="0"/>
              </a:rPr>
              <a:t>Keanggotaan, Tugas, dan Wewenang)</a:t>
            </a:r>
          </a:p>
        </p:txBody>
      </p:sp>
      <p:sp>
        <p:nvSpPr>
          <p:cNvPr id="80905" name="Rectangle 9"/>
          <p:cNvSpPr>
            <a:spLocks noChangeArrowheads="1"/>
          </p:cNvSpPr>
          <p:nvPr/>
        </p:nvSpPr>
        <p:spPr bwMode="auto">
          <a:xfrm>
            <a:off x="674688" y="3522663"/>
            <a:ext cx="3033712" cy="1401762"/>
          </a:xfrm>
          <a:prstGeom prst="rect">
            <a:avLst/>
          </a:prstGeom>
          <a:solidFill>
            <a:srgbClr val="CC00CC">
              <a:alpha val="39999"/>
            </a:srgbClr>
          </a:solidFill>
          <a:ln w="12700">
            <a:solidFill>
              <a:schemeClr val="tx1"/>
            </a:solidFill>
            <a:miter lim="800000"/>
            <a:headEnd/>
            <a:tailEnd/>
          </a:ln>
        </p:spPr>
        <p:txBody>
          <a:bodyPr lIns="45720" rIns="45720"/>
          <a:lstStyle/>
          <a:p>
            <a:pPr algn="ctr"/>
            <a:r>
              <a:rPr lang="id-ID" sz="1400" b="1"/>
              <a:t>Untuk memeriksa pengelolaan dan tanggung jawab keuangan negara diadakan satu Badan Pemeriksa Keuangan yang bebas dan mandiri </a:t>
            </a:r>
          </a:p>
          <a:p>
            <a:pPr algn="ctr"/>
            <a:r>
              <a:rPr lang="id-ID" sz="1400"/>
              <a:t>[Pasal 23E (1)***]</a:t>
            </a:r>
          </a:p>
        </p:txBody>
      </p:sp>
      <p:sp>
        <p:nvSpPr>
          <p:cNvPr id="80907" name="Text Box 11"/>
          <p:cNvSpPr txBox="1">
            <a:spLocks noChangeArrowheads="1"/>
          </p:cNvSpPr>
          <p:nvPr/>
        </p:nvSpPr>
        <p:spPr bwMode="auto">
          <a:xfrm>
            <a:off x="674688" y="4986338"/>
            <a:ext cx="3033712" cy="990600"/>
          </a:xfrm>
          <a:prstGeom prst="rect">
            <a:avLst/>
          </a:prstGeom>
          <a:solidFill>
            <a:srgbClr val="CC00CC">
              <a:alpha val="39999"/>
            </a:srgbClr>
          </a:solidFill>
          <a:ln w="1270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b="1">
                <a:solidFill>
                  <a:srgbClr val="000000"/>
                </a:solidFill>
                <a:latin typeface="Tahoma" charset="0"/>
                <a:ea typeface="MS PGothic" charset="0"/>
              </a:rPr>
              <a:t>BPK berkedudukan di ibu kota negara, dan memiliki perwakilan di setiap provinsi</a:t>
            </a:r>
          </a:p>
          <a:p>
            <a:pPr algn="ctr"/>
            <a:r>
              <a:rPr lang="id-ID" sz="1400">
                <a:solidFill>
                  <a:srgbClr val="000000"/>
                </a:solidFill>
                <a:latin typeface="Tahoma" charset="0"/>
                <a:ea typeface="MS PGothic" charset="0"/>
              </a:rPr>
              <a:t>[Pasal 23G (1)***]</a:t>
            </a:r>
          </a:p>
        </p:txBody>
      </p:sp>
      <p:sp>
        <p:nvSpPr>
          <p:cNvPr id="80933" name="Rectangle 37"/>
          <p:cNvSpPr>
            <a:spLocks noChangeArrowheads="1"/>
          </p:cNvSpPr>
          <p:nvPr/>
        </p:nvSpPr>
        <p:spPr bwMode="auto">
          <a:xfrm>
            <a:off x="5257800" y="3962400"/>
            <a:ext cx="3203575" cy="1219200"/>
          </a:xfrm>
          <a:prstGeom prst="rect">
            <a:avLst/>
          </a:prstGeom>
          <a:solidFill>
            <a:srgbClr val="0066FF">
              <a:alpha val="39999"/>
            </a:srgbClr>
          </a:solidFill>
          <a:ln w="9525">
            <a:solidFill>
              <a:schemeClr val="tx1"/>
            </a:solidFill>
            <a:miter lim="800000"/>
            <a:headEnd/>
            <a:tailEnd/>
          </a:ln>
        </p:spPr>
        <p:txBody>
          <a:bodyPr/>
          <a:lstStyle/>
          <a:p>
            <a:pPr algn="ctr"/>
            <a:r>
              <a:rPr lang="id-ID" sz="1400" b="1"/>
              <a:t>Hasil pemeriksaan tersebut  ditindaklanjuti oleh lembaga perwakilan dan/atau badan sesuai dengan undang-undang</a:t>
            </a:r>
          </a:p>
          <a:p>
            <a:pPr algn="ctr"/>
            <a:r>
              <a:rPr lang="id-ID" sz="1400"/>
              <a:t>[Pasal 23E (3)***]</a:t>
            </a:r>
          </a:p>
        </p:txBody>
      </p:sp>
      <p:sp>
        <p:nvSpPr>
          <p:cNvPr id="552966" name="Text Box 46"/>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BA57C922-0523-4898-AE99-670C9DA8F425}" type="slidenum">
              <a:rPr lang="id-ID" sz="2000" smtClean="0">
                <a:solidFill>
                  <a:srgbClr val="000000"/>
                </a:solidFill>
                <a:latin typeface="Arial Rounded MT Bold" charset="0"/>
                <a:ea typeface="MS PGothic" charset="0"/>
              </a:rPr>
              <a:pPr algn="ctr">
                <a:spcBef>
                  <a:spcPct val="50000"/>
                </a:spcBef>
              </a:pPr>
              <a:t>64</a:t>
            </a:fld>
            <a:endParaRPr lang="id-ID" sz="2000" dirty="0">
              <a:solidFill>
                <a:srgbClr val="000000"/>
              </a:solidFill>
              <a:latin typeface="Arial Rounded MT Bold" charset="0"/>
              <a:ea typeface="MS PGothic" charset="0"/>
            </a:endParaRPr>
          </a:p>
        </p:txBody>
      </p:sp>
      <p:sp>
        <p:nvSpPr>
          <p:cNvPr id="80946" name="Freeform 50"/>
          <p:cNvSpPr>
            <a:spLocks/>
          </p:cNvSpPr>
          <p:nvPr/>
        </p:nvSpPr>
        <p:spPr bwMode="auto">
          <a:xfrm>
            <a:off x="3733800" y="4267200"/>
            <a:ext cx="609600" cy="1219200"/>
          </a:xfrm>
          <a:custGeom>
            <a:avLst/>
            <a:gdLst>
              <a:gd name="T0" fmla="*/ 2147483646 w 384"/>
              <a:gd name="T1" fmla="*/ 0 h 1584"/>
              <a:gd name="T2" fmla="*/ 2147483646 w 384"/>
              <a:gd name="T3" fmla="*/ 2147483646 h 1584"/>
              <a:gd name="T4" fmla="*/ 0 w 384"/>
              <a:gd name="T5" fmla="*/ 2147483646 h 1584"/>
              <a:gd name="T6" fmla="*/ 0 60000 65536"/>
              <a:gd name="T7" fmla="*/ 0 60000 65536"/>
              <a:gd name="T8" fmla="*/ 0 60000 65536"/>
            </a:gdLst>
            <a:ahLst/>
            <a:cxnLst>
              <a:cxn ang="T6">
                <a:pos x="T0" y="T1"/>
              </a:cxn>
              <a:cxn ang="T7">
                <a:pos x="T2" y="T3"/>
              </a:cxn>
              <a:cxn ang="T8">
                <a:pos x="T4" y="T5"/>
              </a:cxn>
            </a:cxnLst>
            <a:rect l="0" t="0" r="r" b="b"/>
            <a:pathLst>
              <a:path w="384" h="1584">
                <a:moveTo>
                  <a:pt x="384" y="0"/>
                </a:moveTo>
                <a:lnTo>
                  <a:pt x="384" y="1584"/>
                </a:lnTo>
                <a:lnTo>
                  <a:pt x="0" y="158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80944" name="Line 48"/>
          <p:cNvSpPr>
            <a:spLocks noChangeShapeType="1"/>
          </p:cNvSpPr>
          <p:nvPr/>
        </p:nvSpPr>
        <p:spPr bwMode="auto">
          <a:xfrm>
            <a:off x="5246688" y="2066925"/>
            <a:ext cx="38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80945" name="Line 49"/>
          <p:cNvSpPr>
            <a:spLocks noChangeShapeType="1"/>
          </p:cNvSpPr>
          <p:nvPr/>
        </p:nvSpPr>
        <p:spPr bwMode="auto">
          <a:xfrm>
            <a:off x="2960688" y="2066925"/>
            <a:ext cx="38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lIns="0" tIns="0" rIns="0" bIns="0">
            <a:spAutoFit/>
          </a:bodyPr>
          <a:lstStyle/>
          <a:p>
            <a:endParaRPr lang="en-US"/>
          </a:p>
        </p:txBody>
      </p:sp>
      <p:sp>
        <p:nvSpPr>
          <p:cNvPr id="80901" name="Rectangle 5"/>
          <p:cNvSpPr>
            <a:spLocks noChangeArrowheads="1"/>
          </p:cNvSpPr>
          <p:nvPr/>
        </p:nvSpPr>
        <p:spPr bwMode="auto">
          <a:xfrm>
            <a:off x="3341688" y="1473200"/>
            <a:ext cx="1906587" cy="1177925"/>
          </a:xfrm>
          <a:prstGeom prst="rect">
            <a:avLst/>
          </a:prstGeom>
          <a:solidFill>
            <a:srgbClr val="0066FF"/>
          </a:solidFill>
          <a:ln w="28575">
            <a:solidFill>
              <a:schemeClr val="tx1"/>
            </a:solidFill>
            <a:miter lim="800000"/>
            <a:headEnd/>
            <a:tailEnd/>
          </a:ln>
        </p:spPr>
        <p:txBody>
          <a:bodyPr lIns="0" tIns="0" rIns="0" bIns="0" anchor="ctr" anchorCtr="1"/>
          <a:lstStyle/>
          <a:p>
            <a:pPr algn="ctr"/>
            <a:r>
              <a:rPr lang="id-ID" sz="3600" b="1">
                <a:solidFill>
                  <a:srgbClr val="FFFFFF"/>
                </a:solidFill>
              </a:rPr>
              <a:t>BPK</a:t>
            </a:r>
            <a:endParaRPr lang="id-ID" sz="3600">
              <a:solidFill>
                <a:srgbClr val="FFFFFF"/>
              </a:solidFill>
            </a:endParaRPr>
          </a:p>
        </p:txBody>
      </p:sp>
      <p:sp>
        <p:nvSpPr>
          <p:cNvPr id="80948" name="Line 52"/>
          <p:cNvSpPr>
            <a:spLocks noChangeShapeType="1"/>
          </p:cNvSpPr>
          <p:nvPr/>
        </p:nvSpPr>
        <p:spPr bwMode="auto">
          <a:xfrm>
            <a:off x="6858000" y="3276600"/>
            <a:ext cx="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80950" name="Freeform 54"/>
          <p:cNvSpPr>
            <a:spLocks/>
          </p:cNvSpPr>
          <p:nvPr/>
        </p:nvSpPr>
        <p:spPr bwMode="auto">
          <a:xfrm>
            <a:off x="3733800" y="2635250"/>
            <a:ext cx="609600" cy="1631950"/>
          </a:xfrm>
          <a:custGeom>
            <a:avLst/>
            <a:gdLst>
              <a:gd name="T0" fmla="*/ 2147483646 w 384"/>
              <a:gd name="T1" fmla="*/ 0 h 1584"/>
              <a:gd name="T2" fmla="*/ 2147483646 w 384"/>
              <a:gd name="T3" fmla="*/ 2147483646 h 1584"/>
              <a:gd name="T4" fmla="*/ 0 w 384"/>
              <a:gd name="T5" fmla="*/ 2147483646 h 1584"/>
              <a:gd name="T6" fmla="*/ 0 60000 65536"/>
              <a:gd name="T7" fmla="*/ 0 60000 65536"/>
              <a:gd name="T8" fmla="*/ 0 60000 65536"/>
            </a:gdLst>
            <a:ahLst/>
            <a:cxnLst>
              <a:cxn ang="T6">
                <a:pos x="T0" y="T1"/>
              </a:cxn>
              <a:cxn ang="T7">
                <a:pos x="T2" y="T3"/>
              </a:cxn>
              <a:cxn ang="T8">
                <a:pos x="T4" y="T5"/>
              </a:cxn>
            </a:cxnLst>
            <a:rect l="0" t="0" r="r" b="b"/>
            <a:pathLst>
              <a:path w="384" h="1584">
                <a:moveTo>
                  <a:pt x="384" y="0"/>
                </a:moveTo>
                <a:lnTo>
                  <a:pt x="384" y="1584"/>
                </a:lnTo>
                <a:lnTo>
                  <a:pt x="0" y="1584"/>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lIns="0" tIns="0" rIns="0" bIns="0">
            <a:spAutoFit/>
          </a:bodyPr>
          <a:lstStyle/>
          <a:p>
            <a:endParaRPr lang="en-US"/>
          </a:p>
        </p:txBody>
      </p:sp>
      <p:sp>
        <p:nvSpPr>
          <p:cNvPr id="80939" name="Oval 43"/>
          <p:cNvSpPr>
            <a:spLocks noChangeArrowheads="1"/>
          </p:cNvSpPr>
          <p:nvPr/>
        </p:nvSpPr>
        <p:spPr bwMode="auto">
          <a:xfrm>
            <a:off x="5646738" y="842963"/>
            <a:ext cx="2425700" cy="2414587"/>
          </a:xfrm>
          <a:prstGeom prst="ellipse">
            <a:avLst/>
          </a:prstGeom>
          <a:solidFill>
            <a:srgbClr val="99FF99"/>
          </a:solidFill>
          <a:ln w="28575">
            <a:solidFill>
              <a:schemeClr val="tx1"/>
            </a:solidFill>
            <a:round/>
            <a:headEnd/>
            <a:tailEnd/>
          </a:ln>
        </p:spPr>
        <p:txBody>
          <a:bodyPr lIns="0" tIns="0" rIns="0" bIns="0" anchor="ctr" anchorCtr="1"/>
          <a:lstStyle/>
          <a:p>
            <a:pPr algn="ctr"/>
            <a:endParaRPr lang="id-ID" sz="1400" b="1"/>
          </a:p>
          <a:p>
            <a:pPr algn="ctr"/>
            <a:r>
              <a:rPr lang="id-ID" sz="1400" b="1"/>
              <a:t>Hasil pemeriksaan keuangan negara diserahkan kepada DPR, DPD, dan DPRD, sesuai dengan kewenangannya</a:t>
            </a:r>
          </a:p>
          <a:p>
            <a:pPr algn="ctr"/>
            <a:r>
              <a:rPr lang="id-ID" sz="1300"/>
              <a:t>[Pasal 23E (2)***]</a:t>
            </a:r>
          </a:p>
        </p:txBody>
      </p:sp>
      <p:sp>
        <p:nvSpPr>
          <p:cNvPr id="80902" name="Oval 6"/>
          <p:cNvSpPr>
            <a:spLocks noChangeArrowheads="1"/>
          </p:cNvSpPr>
          <p:nvPr/>
        </p:nvSpPr>
        <p:spPr bwMode="auto">
          <a:xfrm>
            <a:off x="446088" y="842963"/>
            <a:ext cx="2525712" cy="2433637"/>
          </a:xfrm>
          <a:prstGeom prst="ellipse">
            <a:avLst/>
          </a:prstGeom>
          <a:solidFill>
            <a:srgbClr val="99FF99"/>
          </a:solidFill>
          <a:ln w="28575">
            <a:solidFill>
              <a:schemeClr val="tx1"/>
            </a:solidFill>
            <a:round/>
            <a:headEnd/>
            <a:tailEnd/>
          </a:ln>
        </p:spPr>
        <p:txBody>
          <a:bodyPr lIns="0" tIns="0" rIns="0" bIns="0" anchor="ctr" anchorCtr="1"/>
          <a:lstStyle/>
          <a:p>
            <a:pPr algn="ctr"/>
            <a:r>
              <a:rPr lang="id-ID" sz="1400" b="1"/>
              <a:t>Anggota </a:t>
            </a:r>
            <a:r>
              <a:rPr lang="en-US" sz="1400" b="1"/>
              <a:t>BPK </a:t>
            </a:r>
            <a:r>
              <a:rPr lang="id-ID" sz="1400" b="1"/>
              <a:t>dipilih oleh DPR dengan memperhatikan pertimbangan DPD dan diresmikan oleh Presiden</a:t>
            </a:r>
          </a:p>
          <a:p>
            <a:pPr algn="ctr"/>
            <a:r>
              <a:rPr lang="id-ID" sz="1300"/>
              <a:t>[Pasal 23F (1)***]</a:t>
            </a:r>
          </a:p>
        </p:txBody>
      </p:sp>
    </p:spTree>
    <p:extLst>
      <p:ext uri="{BB962C8B-B14F-4D97-AF65-F5344CB8AC3E}">
        <p14:creationId xmlns:p14="http://schemas.microsoft.com/office/powerpoint/2010/main" val="592257734"/>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0901"/>
                                        </p:tgtEl>
                                        <p:attrNameLst>
                                          <p:attrName>style.visibility</p:attrName>
                                        </p:attrNameLst>
                                      </p:cBhvr>
                                      <p:to>
                                        <p:strVal val="visible"/>
                                      </p:to>
                                    </p:set>
                                    <p:animEffect transition="in" filter="dissolve">
                                      <p:cBhvr>
                                        <p:cTn id="7" dur="500"/>
                                        <p:tgtEl>
                                          <p:spTgt spid="80901"/>
                                        </p:tgtEl>
                                      </p:cBhvr>
                                    </p:animEffect>
                                  </p:childTnLst>
                                </p:cTn>
                              </p:par>
                            </p:childTnLst>
                          </p:cTn>
                        </p:par>
                        <p:par>
                          <p:cTn id="8" fill="hold" nodeType="afterGroup">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80945"/>
                                        </p:tgtEl>
                                        <p:attrNameLst>
                                          <p:attrName>style.visibility</p:attrName>
                                        </p:attrNameLst>
                                      </p:cBhvr>
                                      <p:to>
                                        <p:strVal val="visible"/>
                                      </p:to>
                                    </p:set>
                                    <p:animEffect transition="in" filter="strips(downLeft)">
                                      <p:cBhvr>
                                        <p:cTn id="11" dur="500"/>
                                        <p:tgtEl>
                                          <p:spTgt spid="80945"/>
                                        </p:tgtEl>
                                      </p:cBhvr>
                                    </p:animEffect>
                                  </p:childTnLst>
                                </p:cTn>
                              </p:par>
                            </p:childTnLst>
                          </p:cTn>
                        </p:par>
                        <p:par>
                          <p:cTn id="12" fill="hold" nodeType="afterGroup">
                            <p:stCondLst>
                              <p:cond delay="1000"/>
                            </p:stCondLst>
                            <p:childTnLst>
                              <p:par>
                                <p:cTn id="13" presetID="9" presetClass="entr" presetSubtype="0" fill="hold" grpId="4" nodeType="afterEffect">
                                  <p:stCondLst>
                                    <p:cond delay="0"/>
                                  </p:stCondLst>
                                  <p:childTnLst>
                                    <p:set>
                                      <p:cBhvr>
                                        <p:cTn id="14" dur="1" fill="hold">
                                          <p:stCondLst>
                                            <p:cond delay="0"/>
                                          </p:stCondLst>
                                        </p:cTn>
                                        <p:tgtEl>
                                          <p:spTgt spid="80902"/>
                                        </p:tgtEl>
                                        <p:attrNameLst>
                                          <p:attrName>style.visibility</p:attrName>
                                        </p:attrNameLst>
                                      </p:cBhvr>
                                      <p:to>
                                        <p:strVal val="visible"/>
                                      </p:to>
                                    </p:set>
                                    <p:animEffect transition="in" filter="dissolve">
                                      <p:cBhvr>
                                        <p:cTn id="15" dur="500"/>
                                        <p:tgtEl>
                                          <p:spTgt spid="80902"/>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80944"/>
                                        </p:tgtEl>
                                        <p:attrNameLst>
                                          <p:attrName>style.visibility</p:attrName>
                                        </p:attrNameLst>
                                      </p:cBhvr>
                                      <p:to>
                                        <p:strVal val="visible"/>
                                      </p:to>
                                    </p:set>
                                    <p:animEffect transition="in" filter="strips(downRight)">
                                      <p:cBhvr>
                                        <p:cTn id="19" dur="500"/>
                                        <p:tgtEl>
                                          <p:spTgt spid="80944"/>
                                        </p:tgtEl>
                                      </p:cBhvr>
                                    </p:animEffect>
                                  </p:childTnLst>
                                </p:cTn>
                              </p:par>
                            </p:childTnLst>
                          </p:cTn>
                        </p:par>
                        <p:par>
                          <p:cTn id="20" fill="hold" nodeType="afterGroup">
                            <p:stCondLst>
                              <p:cond delay="2000"/>
                            </p:stCondLst>
                            <p:childTnLst>
                              <p:par>
                                <p:cTn id="21" presetID="9" presetClass="entr" presetSubtype="0" fill="hold" grpId="4" nodeType="afterEffect">
                                  <p:stCondLst>
                                    <p:cond delay="0"/>
                                  </p:stCondLst>
                                  <p:childTnLst>
                                    <p:set>
                                      <p:cBhvr>
                                        <p:cTn id="22" dur="1" fill="hold">
                                          <p:stCondLst>
                                            <p:cond delay="0"/>
                                          </p:stCondLst>
                                        </p:cTn>
                                        <p:tgtEl>
                                          <p:spTgt spid="80939"/>
                                        </p:tgtEl>
                                        <p:attrNameLst>
                                          <p:attrName>style.visibility</p:attrName>
                                        </p:attrNameLst>
                                      </p:cBhvr>
                                      <p:to>
                                        <p:strVal val="visible"/>
                                      </p:to>
                                    </p:set>
                                    <p:animEffect transition="in" filter="dissolve">
                                      <p:cBhvr>
                                        <p:cTn id="23" dur="500"/>
                                        <p:tgtEl>
                                          <p:spTgt spid="80939"/>
                                        </p:tgtEl>
                                      </p:cBhvr>
                                    </p:animEffect>
                                  </p:childTnLst>
                                </p:cTn>
                              </p:par>
                            </p:childTnLst>
                          </p:cTn>
                        </p:par>
                        <p:par>
                          <p:cTn id="24" fill="hold" nodeType="afterGroup">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80950"/>
                                        </p:tgtEl>
                                        <p:attrNameLst>
                                          <p:attrName>style.visibility</p:attrName>
                                        </p:attrNameLst>
                                      </p:cBhvr>
                                      <p:to>
                                        <p:strVal val="visible"/>
                                      </p:to>
                                    </p:set>
                                    <p:animEffect transition="in" filter="strips(downLeft)">
                                      <p:cBhvr>
                                        <p:cTn id="27" dur="500"/>
                                        <p:tgtEl>
                                          <p:spTgt spid="80950"/>
                                        </p:tgtEl>
                                      </p:cBhvr>
                                    </p:animEffect>
                                  </p:childTnLst>
                                </p:cTn>
                              </p:par>
                            </p:childTnLst>
                          </p:cTn>
                        </p:par>
                        <p:par>
                          <p:cTn id="28" fill="hold" nodeType="afterGroup">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80905"/>
                                        </p:tgtEl>
                                        <p:attrNameLst>
                                          <p:attrName>style.visibility</p:attrName>
                                        </p:attrNameLst>
                                      </p:cBhvr>
                                      <p:to>
                                        <p:strVal val="visible"/>
                                      </p:to>
                                    </p:set>
                                    <p:animEffect transition="in" filter="strips(downLeft)">
                                      <p:cBhvr>
                                        <p:cTn id="31" dur="500"/>
                                        <p:tgtEl>
                                          <p:spTgt spid="80905"/>
                                        </p:tgtEl>
                                      </p:cBhvr>
                                    </p:animEffect>
                                  </p:childTnLst>
                                </p:cTn>
                              </p:par>
                            </p:childTnLst>
                          </p:cTn>
                        </p:par>
                        <p:par>
                          <p:cTn id="32" fill="hold" nodeType="afterGroup">
                            <p:stCondLst>
                              <p:cond delay="3500"/>
                            </p:stCondLst>
                            <p:childTnLst>
                              <p:par>
                                <p:cTn id="33" presetID="18" presetClass="entr" presetSubtype="12" fill="hold" grpId="0" nodeType="afterEffect">
                                  <p:stCondLst>
                                    <p:cond delay="0"/>
                                  </p:stCondLst>
                                  <p:childTnLst>
                                    <p:set>
                                      <p:cBhvr>
                                        <p:cTn id="34" dur="1" fill="hold">
                                          <p:stCondLst>
                                            <p:cond delay="0"/>
                                          </p:stCondLst>
                                        </p:cTn>
                                        <p:tgtEl>
                                          <p:spTgt spid="80946"/>
                                        </p:tgtEl>
                                        <p:attrNameLst>
                                          <p:attrName>style.visibility</p:attrName>
                                        </p:attrNameLst>
                                      </p:cBhvr>
                                      <p:to>
                                        <p:strVal val="visible"/>
                                      </p:to>
                                    </p:set>
                                    <p:animEffect transition="in" filter="strips(downLeft)">
                                      <p:cBhvr>
                                        <p:cTn id="35" dur="500"/>
                                        <p:tgtEl>
                                          <p:spTgt spid="80946"/>
                                        </p:tgtEl>
                                      </p:cBhvr>
                                    </p:animEffect>
                                  </p:childTnLst>
                                </p:cTn>
                              </p:par>
                            </p:childTnLst>
                          </p:cTn>
                        </p:par>
                        <p:par>
                          <p:cTn id="36" fill="hold" nodeType="afterGroup">
                            <p:stCondLst>
                              <p:cond delay="4000"/>
                            </p:stCondLst>
                            <p:childTnLst>
                              <p:par>
                                <p:cTn id="37" presetID="18" presetClass="entr" presetSubtype="12" fill="hold" grpId="0" nodeType="afterEffect">
                                  <p:stCondLst>
                                    <p:cond delay="0"/>
                                  </p:stCondLst>
                                  <p:childTnLst>
                                    <p:set>
                                      <p:cBhvr>
                                        <p:cTn id="38" dur="1" fill="hold">
                                          <p:stCondLst>
                                            <p:cond delay="0"/>
                                          </p:stCondLst>
                                        </p:cTn>
                                        <p:tgtEl>
                                          <p:spTgt spid="80907"/>
                                        </p:tgtEl>
                                        <p:attrNameLst>
                                          <p:attrName>style.visibility</p:attrName>
                                        </p:attrNameLst>
                                      </p:cBhvr>
                                      <p:to>
                                        <p:strVal val="visible"/>
                                      </p:to>
                                    </p:set>
                                    <p:animEffect transition="in" filter="strips(downLeft)">
                                      <p:cBhvr>
                                        <p:cTn id="39" dur="500"/>
                                        <p:tgtEl>
                                          <p:spTgt spid="80907"/>
                                        </p:tgtEl>
                                      </p:cBhvr>
                                    </p:animEffect>
                                  </p:childTnLst>
                                </p:cTn>
                              </p:par>
                            </p:childTnLst>
                          </p:cTn>
                        </p:par>
                        <p:par>
                          <p:cTn id="40" fill="hold" nodeType="afterGroup">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80948"/>
                                        </p:tgtEl>
                                        <p:attrNameLst>
                                          <p:attrName>style.visibility</p:attrName>
                                        </p:attrNameLst>
                                      </p:cBhvr>
                                      <p:to>
                                        <p:strVal val="visible"/>
                                      </p:to>
                                    </p:set>
                                    <p:animEffect transition="in" filter="strips(downRight)">
                                      <p:cBhvr>
                                        <p:cTn id="43" dur="500"/>
                                        <p:tgtEl>
                                          <p:spTgt spid="80948"/>
                                        </p:tgtEl>
                                      </p:cBhvr>
                                    </p:animEffect>
                                  </p:childTnLst>
                                </p:cTn>
                              </p:par>
                            </p:childTnLst>
                          </p:cTn>
                        </p:par>
                        <p:par>
                          <p:cTn id="44" fill="hold" nodeType="afterGroup">
                            <p:stCondLst>
                              <p:cond delay="5000"/>
                            </p:stCondLst>
                            <p:childTnLst>
                              <p:par>
                                <p:cTn id="45" presetID="19" presetClass="entr" presetSubtype="10" fill="hold" grpId="0" nodeType="afterEffect">
                                  <p:stCondLst>
                                    <p:cond delay="0"/>
                                  </p:stCondLst>
                                  <p:childTnLst>
                                    <p:set>
                                      <p:cBhvr>
                                        <p:cTn id="46" dur="1" fill="hold">
                                          <p:stCondLst>
                                            <p:cond delay="0"/>
                                          </p:stCondLst>
                                        </p:cTn>
                                        <p:tgtEl>
                                          <p:spTgt spid="80933"/>
                                        </p:tgtEl>
                                        <p:attrNameLst>
                                          <p:attrName>style.visibility</p:attrName>
                                        </p:attrNameLst>
                                      </p:cBhvr>
                                      <p:to>
                                        <p:strVal val="visible"/>
                                      </p:to>
                                    </p:set>
                                    <p:anim calcmode="lin" valueType="num">
                                      <p:cBhvr>
                                        <p:cTn id="47" dur="500" fill="hold"/>
                                        <p:tgtEl>
                                          <p:spTgt spid="80933"/>
                                        </p:tgtEl>
                                        <p:attrNameLst>
                                          <p:attrName>ppt_w</p:attrName>
                                        </p:attrNameLst>
                                      </p:cBhvr>
                                      <p:tavLst>
                                        <p:tav tm="0" fmla="#ppt_w*sin(2.5*pi*$)">
                                          <p:val>
                                            <p:fltVal val="0"/>
                                          </p:val>
                                        </p:tav>
                                        <p:tav tm="100000">
                                          <p:val>
                                            <p:fltVal val="1"/>
                                          </p:val>
                                        </p:tav>
                                      </p:tavLst>
                                    </p:anim>
                                    <p:anim calcmode="lin" valueType="num">
                                      <p:cBhvr>
                                        <p:cTn id="48" dur="500" fill="hold"/>
                                        <p:tgtEl>
                                          <p:spTgt spid="809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80902"/>
                    </p:tgtEl>
                  </p:cond>
                </p:stCondLst>
                <p:endSync evt="end" delay="0">
                  <p:rtn val="all"/>
                </p:endSync>
                <p:childTnLst>
                  <p:par>
                    <p:cTn id="50" fill="hold" nodeType="clickPar">
                      <p:stCondLst>
                        <p:cond delay="0"/>
                      </p:stCondLst>
                      <p:childTnLst>
                        <p:par>
                          <p:cTn id="51" fill="hold" nodeType="withGroup">
                            <p:stCondLst>
                              <p:cond delay="0"/>
                            </p:stCondLst>
                            <p:childTnLst>
                              <p:par>
                                <p:cTn id="52" presetID="6" presetClass="emph" presetSubtype="0" fill="hold" grpId="0" nodeType="clickEffect">
                                  <p:stCondLst>
                                    <p:cond delay="0"/>
                                  </p:stCondLst>
                                  <p:childTnLst>
                                    <p:animScale>
                                      <p:cBhvr>
                                        <p:cTn id="53" dur="500" fill="hold"/>
                                        <p:tgtEl>
                                          <p:spTgt spid="80902"/>
                                        </p:tgtEl>
                                      </p:cBhvr>
                                      <p:by x="200000" y="200000"/>
                                    </p:animScale>
                                  </p:childTnLst>
                                </p:cTn>
                              </p:par>
                              <p:par>
                                <p:cTn id="54" presetID="63" presetClass="path" presetSubtype="0" accel="50000" decel="50000" fill="hold" grpId="1" nodeType="withEffect">
                                  <p:stCondLst>
                                    <p:cond delay="0"/>
                                  </p:stCondLst>
                                  <p:childTnLst>
                                    <p:animMotion origin="layout" path="M 4.44444E-6 6.25724E-7 L 0.17152 0.17775 " pathEditMode="relative" rAng="0" ptsTypes="AA">
                                      <p:cBhvr>
                                        <p:cTn id="55" dur="500" fill="hold"/>
                                        <p:tgtEl>
                                          <p:spTgt spid="80902"/>
                                        </p:tgtEl>
                                        <p:attrNameLst>
                                          <p:attrName>ppt_x</p:attrName>
                                          <p:attrName>ppt_y</p:attrName>
                                        </p:attrNameLst>
                                      </p:cBhvr>
                                      <p:rCtr x="8576" y="8876"/>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6" presetClass="emph" presetSubtype="0" fill="hold" grpId="2" nodeType="clickEffect">
                                  <p:stCondLst>
                                    <p:cond delay="0"/>
                                  </p:stCondLst>
                                  <p:childTnLst>
                                    <p:animScale>
                                      <p:cBhvr>
                                        <p:cTn id="59" dur="500" fill="hold"/>
                                        <p:tgtEl>
                                          <p:spTgt spid="80902"/>
                                        </p:tgtEl>
                                      </p:cBhvr>
                                      <p:by x="50000" y="50000"/>
                                    </p:animScale>
                                  </p:childTnLst>
                                </p:cTn>
                              </p:par>
                              <p:par>
                                <p:cTn id="60" presetID="63" presetClass="path" presetSubtype="0" accel="50000" decel="50000" fill="hold" grpId="3" nodeType="withEffect">
                                  <p:stCondLst>
                                    <p:cond delay="0"/>
                                  </p:stCondLst>
                                  <p:childTnLst>
                                    <p:animMotion origin="layout" path="M 4.44444E-6 6.25724E-7 L 0.17152 0.17775 " pathEditMode="relative" rAng="0" ptsTypes="AA">
                                      <p:cBhvr>
                                        <p:cTn id="61" dur="500" spd="-100000" fill="hold"/>
                                        <p:tgtEl>
                                          <p:spTgt spid="80902"/>
                                        </p:tgtEl>
                                        <p:attrNameLst>
                                          <p:attrName>ppt_x</p:attrName>
                                          <p:attrName>ppt_y</p:attrName>
                                        </p:attrNameLst>
                                      </p:cBhvr>
                                      <p:rCtr x="8576" y="8876"/>
                                    </p:animMotion>
                                  </p:childTnLst>
                                </p:cTn>
                              </p:par>
                            </p:childTnLst>
                          </p:cTn>
                        </p:par>
                      </p:childTnLst>
                    </p:cTn>
                  </p:par>
                </p:childTnLst>
              </p:cTn>
              <p:nextCondLst>
                <p:cond evt="onClick" delay="0">
                  <p:tgtEl>
                    <p:spTgt spid="80902"/>
                  </p:tgtEl>
                </p:cond>
              </p:nextCondLst>
            </p:seq>
            <p:seq concurrent="1" nextAc="seek">
              <p:cTn id="62" restart="whenNotActive" fill="hold" evtFilter="cancelBubble" nodeType="interactiveSeq">
                <p:stCondLst>
                  <p:cond evt="onClick" delay="0">
                    <p:tgtEl>
                      <p:spTgt spid="80939"/>
                    </p:tgtEl>
                  </p:cond>
                </p:stCondLst>
                <p:endSync evt="end" delay="0">
                  <p:rtn val="all"/>
                </p:endSync>
                <p:childTnLst>
                  <p:par>
                    <p:cTn id="63" fill="hold" nodeType="clickPar">
                      <p:stCondLst>
                        <p:cond delay="0"/>
                      </p:stCondLst>
                      <p:childTnLst>
                        <p:par>
                          <p:cTn id="64" fill="hold" nodeType="withGroup">
                            <p:stCondLst>
                              <p:cond delay="0"/>
                            </p:stCondLst>
                            <p:childTnLst>
                              <p:par>
                                <p:cTn id="65" presetID="6" presetClass="emph" presetSubtype="0" fill="hold" grpId="0" nodeType="clickEffect">
                                  <p:stCondLst>
                                    <p:cond delay="0"/>
                                  </p:stCondLst>
                                  <p:childTnLst>
                                    <p:animScale>
                                      <p:cBhvr>
                                        <p:cTn id="66" dur="500" fill="hold"/>
                                        <p:tgtEl>
                                          <p:spTgt spid="80939"/>
                                        </p:tgtEl>
                                      </p:cBhvr>
                                      <p:by x="200000" y="200000"/>
                                    </p:animScale>
                                  </p:childTnLst>
                                </p:cTn>
                              </p:par>
                              <p:par>
                                <p:cTn id="67" presetID="35" presetClass="path" presetSubtype="0" accel="50000" decel="50000" fill="hold" grpId="1" nodeType="withEffect">
                                  <p:stCondLst>
                                    <p:cond delay="0"/>
                                  </p:stCondLst>
                                  <p:childTnLst>
                                    <p:animMotion origin="layout" path="M -3.61111E-6 1.12399E-6 L -0.16684 0.17914 " pathEditMode="relative" rAng="0" ptsTypes="AA">
                                      <p:cBhvr>
                                        <p:cTn id="68" dur="500" fill="hold"/>
                                        <p:tgtEl>
                                          <p:spTgt spid="80939"/>
                                        </p:tgtEl>
                                        <p:attrNameLst>
                                          <p:attrName>ppt_x</p:attrName>
                                          <p:attrName>ppt_y</p:attrName>
                                        </p:attrNameLst>
                                      </p:cBhvr>
                                      <p:rCtr x="-8351" y="8946"/>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6" presetClass="emph" presetSubtype="0" fill="hold" grpId="2" nodeType="clickEffect">
                                  <p:stCondLst>
                                    <p:cond delay="0"/>
                                  </p:stCondLst>
                                  <p:childTnLst>
                                    <p:animScale>
                                      <p:cBhvr>
                                        <p:cTn id="72" dur="500" fill="hold"/>
                                        <p:tgtEl>
                                          <p:spTgt spid="80939"/>
                                        </p:tgtEl>
                                      </p:cBhvr>
                                      <p:by x="50000" y="50000"/>
                                    </p:animScale>
                                  </p:childTnLst>
                                </p:cTn>
                              </p:par>
                              <p:par>
                                <p:cTn id="73" presetID="35" presetClass="path" presetSubtype="0" accel="50000" decel="50000" fill="hold" grpId="3" nodeType="withEffect">
                                  <p:stCondLst>
                                    <p:cond delay="0"/>
                                  </p:stCondLst>
                                  <p:childTnLst>
                                    <p:animMotion origin="layout" path="M -3.61111E-6 1.12399E-6 L -0.16684 0.17914 " pathEditMode="relative" rAng="0" ptsTypes="AA">
                                      <p:cBhvr>
                                        <p:cTn id="74" dur="500" spd="-100000" fill="hold"/>
                                        <p:tgtEl>
                                          <p:spTgt spid="80939"/>
                                        </p:tgtEl>
                                        <p:attrNameLst>
                                          <p:attrName>ppt_x</p:attrName>
                                          <p:attrName>ppt_y</p:attrName>
                                        </p:attrNameLst>
                                      </p:cBhvr>
                                      <p:rCtr x="-8351" y="8946"/>
                                    </p:animMotion>
                                  </p:childTnLst>
                                </p:cTn>
                              </p:par>
                            </p:childTnLst>
                          </p:cTn>
                        </p:par>
                      </p:childTnLst>
                    </p:cTn>
                  </p:par>
                </p:childTnLst>
              </p:cTn>
              <p:nextCondLst>
                <p:cond evt="onClick" delay="0">
                  <p:tgtEl>
                    <p:spTgt spid="80939"/>
                  </p:tgtEl>
                </p:cond>
              </p:nextCondLst>
            </p:seq>
          </p:childTnLst>
        </p:cTn>
      </p:par>
    </p:tnLst>
    <p:bldLst>
      <p:bldP spid="80905" grpId="0" animBg="1"/>
      <p:bldP spid="80907" grpId="0" animBg="1"/>
      <p:bldP spid="80933" grpId="0" animBg="1"/>
      <p:bldP spid="80946" grpId="0" animBg="1"/>
      <p:bldP spid="80944" grpId="0" animBg="1"/>
      <p:bldP spid="80945" grpId="0" animBg="1"/>
      <p:bldP spid="80901" grpId="0" animBg="1"/>
      <p:bldP spid="80948" grpId="0" animBg="1"/>
      <p:bldP spid="80950" grpId="0" animBg="1"/>
      <p:bldP spid="80939" grpId="0" animBg="1"/>
      <p:bldP spid="80939" grpId="1" animBg="1"/>
      <p:bldP spid="80939" grpId="2" animBg="1"/>
      <p:bldP spid="80939" grpId="3" animBg="1"/>
      <p:bldP spid="80939" grpId="4" animBg="1"/>
      <p:bldP spid="80902" grpId="0" animBg="1"/>
      <p:bldP spid="80902" grpId="1" animBg="1"/>
      <p:bldP spid="80902" grpId="2" animBg="1"/>
      <p:bldP spid="80902" grpId="3" animBg="1"/>
      <p:bldP spid="80902" grpId="4"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Line 15"/>
          <p:cNvSpPr>
            <a:spLocks noChangeShapeType="1"/>
          </p:cNvSpPr>
          <p:nvPr/>
        </p:nvSpPr>
        <p:spPr bwMode="auto">
          <a:xfrm flipH="1">
            <a:off x="4572000" y="6085739"/>
            <a:ext cx="0" cy="25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940057" name="Line 25"/>
          <p:cNvSpPr>
            <a:spLocks noChangeShapeType="1"/>
          </p:cNvSpPr>
          <p:nvPr/>
        </p:nvSpPr>
        <p:spPr bwMode="auto">
          <a:xfrm>
            <a:off x="2244041" y="2715895"/>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940053" name="Line 21"/>
          <p:cNvSpPr>
            <a:spLocks noChangeShapeType="1"/>
          </p:cNvSpPr>
          <p:nvPr/>
        </p:nvSpPr>
        <p:spPr bwMode="auto">
          <a:xfrm>
            <a:off x="6892241" y="2743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940037" name="Text Box 5"/>
          <p:cNvSpPr txBox="1">
            <a:spLocks noChangeArrowheads="1"/>
          </p:cNvSpPr>
          <p:nvPr/>
        </p:nvSpPr>
        <p:spPr bwMode="auto">
          <a:xfrm>
            <a:off x="1446418" y="2886466"/>
            <a:ext cx="1710641" cy="914400"/>
          </a:xfrm>
          <a:prstGeom prst="rect">
            <a:avLst/>
          </a:prstGeom>
          <a:solidFill>
            <a:srgbClr val="996600"/>
          </a:solidFill>
          <a:ln w="9525">
            <a:solidFill>
              <a:schemeClr val="tx1"/>
            </a:solidFill>
            <a:miter lim="800000"/>
            <a:headEnd/>
            <a:tailEnd/>
          </a:ln>
        </p:spPr>
        <p:txBody>
          <a:bodyPr lIns="36000" r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FFFFFF"/>
                </a:solidFill>
                <a:latin typeface="Tahoma" charset="0"/>
                <a:ea typeface="MS PGothic" charset="0"/>
              </a:rPr>
              <a:t>Hal-hal lain mengenai keuangan negara</a:t>
            </a:r>
          </a:p>
          <a:p>
            <a:pPr algn="ctr"/>
            <a:r>
              <a:rPr lang="id-ID" sz="1300" dirty="0">
                <a:solidFill>
                  <a:srgbClr val="FFFFFF"/>
                </a:solidFill>
                <a:latin typeface="Tahoma" charset="0"/>
                <a:ea typeface="MS PGothic" charset="0"/>
              </a:rPr>
              <a:t>(Pasal 23C***)</a:t>
            </a:r>
          </a:p>
        </p:txBody>
      </p:sp>
      <p:sp>
        <p:nvSpPr>
          <p:cNvPr id="940038" name="Text Box 6"/>
          <p:cNvSpPr txBox="1">
            <a:spLocks noChangeArrowheads="1"/>
          </p:cNvSpPr>
          <p:nvPr/>
        </p:nvSpPr>
        <p:spPr bwMode="auto">
          <a:xfrm>
            <a:off x="5977841" y="2895600"/>
            <a:ext cx="1828800" cy="914400"/>
          </a:xfrm>
          <a:prstGeom prst="rect">
            <a:avLst/>
          </a:prstGeom>
          <a:solidFill>
            <a:srgbClr val="CC0099"/>
          </a:solidFill>
          <a:ln w="9525">
            <a:solidFill>
              <a:schemeClr val="tx1"/>
            </a:solidFill>
            <a:miter lim="800000"/>
            <a:headEnd/>
            <a:tailEnd/>
          </a:ln>
        </p:spPr>
        <p:txBody>
          <a:bodyPr lIns="36000" r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FFFFFF"/>
                </a:solidFill>
                <a:latin typeface="Tahoma" charset="0"/>
                <a:ea typeface="MS PGothic" charset="0"/>
              </a:rPr>
              <a:t>Macam dan harga mata uang</a:t>
            </a:r>
          </a:p>
          <a:p>
            <a:pPr algn="ctr"/>
            <a:r>
              <a:rPr lang="id-ID" sz="1300" dirty="0">
                <a:solidFill>
                  <a:srgbClr val="FFFFFF"/>
                </a:solidFill>
                <a:latin typeface="Tahoma" charset="0"/>
                <a:ea typeface="MS PGothic" charset="0"/>
              </a:rPr>
              <a:t>(Pasal 23B****)</a:t>
            </a:r>
          </a:p>
        </p:txBody>
      </p:sp>
      <p:sp>
        <p:nvSpPr>
          <p:cNvPr id="940039" name="Text Box 7"/>
          <p:cNvSpPr txBox="1">
            <a:spLocks noChangeArrowheads="1"/>
          </p:cNvSpPr>
          <p:nvPr/>
        </p:nvSpPr>
        <p:spPr bwMode="auto">
          <a:xfrm>
            <a:off x="2901705" y="561536"/>
            <a:ext cx="3276600" cy="787400"/>
          </a:xfrm>
          <a:prstGeom prst="rect">
            <a:avLst/>
          </a:prstGeom>
          <a:solidFill>
            <a:srgbClr val="FF3300"/>
          </a:solidFill>
          <a:ln w="9525">
            <a:solidFill>
              <a:schemeClr val="tx1"/>
            </a:solidFill>
            <a:miter lim="800000"/>
            <a:headEnd/>
            <a:tailEnd/>
          </a:ln>
        </p:spPr>
        <p:txBody>
          <a:bodyPr lIns="36000" r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FFFFFF"/>
                </a:solidFill>
                <a:latin typeface="Tahoma" charset="0"/>
                <a:ea typeface="MS PGothic" charset="0"/>
              </a:rPr>
              <a:t>Pajak dan pungutan lain yang bersifat memaksa untuk keperluan negara</a:t>
            </a:r>
          </a:p>
          <a:p>
            <a:pPr algn="ctr"/>
            <a:r>
              <a:rPr lang="id-ID" sz="1300" dirty="0">
                <a:solidFill>
                  <a:srgbClr val="FFFFFF"/>
                </a:solidFill>
                <a:latin typeface="Tahoma" charset="0"/>
                <a:ea typeface="MS PGothic" charset="0"/>
              </a:rPr>
              <a:t>(Pasal 23A***)</a:t>
            </a:r>
          </a:p>
        </p:txBody>
      </p:sp>
      <p:sp>
        <p:nvSpPr>
          <p:cNvPr id="558085" name="Text Box 8"/>
          <p:cNvSpPr txBox="1">
            <a:spLocks noChangeArrowheads="1"/>
          </p:cNvSpPr>
          <p:nvPr/>
        </p:nvSpPr>
        <p:spPr bwMode="auto">
          <a:xfrm>
            <a:off x="76200" y="-152400"/>
            <a:ext cx="8991600" cy="68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900" b="1" dirty="0">
              <a:solidFill>
                <a:srgbClr val="000000"/>
              </a:solidFill>
              <a:latin typeface="Tahoma" charset="0"/>
              <a:ea typeface="MS PGothic" charset="0"/>
            </a:endParaRPr>
          </a:p>
          <a:p>
            <a:pPr algn="ctr"/>
            <a:r>
              <a:rPr lang="id-ID" sz="1600" b="1" dirty="0">
                <a:solidFill>
                  <a:srgbClr val="000000"/>
                </a:solidFill>
                <a:latin typeface="Tahoma" charset="0"/>
                <a:ea typeface="MS PGothic" charset="0"/>
              </a:rPr>
              <a:t>PAJAK, PUNGUTAN LAIN, MACAM DAN HARGA MATA UANG, </a:t>
            </a:r>
          </a:p>
          <a:p>
            <a:pPr algn="ctr"/>
            <a:r>
              <a:rPr lang="id-ID" sz="1600" b="1" dirty="0">
                <a:solidFill>
                  <a:srgbClr val="000000"/>
                </a:solidFill>
                <a:latin typeface="Tahoma" charset="0"/>
                <a:ea typeface="MS PGothic" charset="0"/>
              </a:rPr>
              <a:t>DAN HAL-HAL LAIN MENGENAI KEUANGAN NEGARA</a:t>
            </a:r>
            <a:endParaRPr lang="id-ID" sz="1800" dirty="0">
              <a:solidFill>
                <a:srgbClr val="000000"/>
              </a:solidFill>
              <a:latin typeface="Tahoma" charset="0"/>
              <a:ea typeface="MS PGothic" charset="0"/>
            </a:endParaRPr>
          </a:p>
        </p:txBody>
      </p:sp>
      <p:sp>
        <p:nvSpPr>
          <p:cNvPr id="558086" name="Text Box 12"/>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160A0A63-703E-4ADC-871F-D64BF19C5A5D}" type="slidenum">
              <a:rPr lang="id-ID" sz="2000" smtClean="0">
                <a:solidFill>
                  <a:srgbClr val="000000"/>
                </a:solidFill>
                <a:latin typeface="Arial Rounded MT Bold" charset="0"/>
                <a:ea typeface="MS PGothic" charset="0"/>
              </a:rPr>
              <a:pPr algn="ctr">
                <a:spcBef>
                  <a:spcPct val="50000"/>
                </a:spcBef>
              </a:pPr>
              <a:t>65</a:t>
            </a:fld>
            <a:endParaRPr lang="id-ID" sz="2000" dirty="0">
              <a:solidFill>
                <a:srgbClr val="000000"/>
              </a:solidFill>
              <a:latin typeface="Arial Rounded MT Bold" charset="0"/>
              <a:ea typeface="MS PGothic" charset="0"/>
            </a:endParaRPr>
          </a:p>
        </p:txBody>
      </p:sp>
      <p:sp>
        <p:nvSpPr>
          <p:cNvPr id="940046" name="Rectangle 14"/>
          <p:cNvSpPr>
            <a:spLocks noChangeArrowheads="1"/>
          </p:cNvSpPr>
          <p:nvPr/>
        </p:nvSpPr>
        <p:spPr bwMode="auto">
          <a:xfrm>
            <a:off x="3615641" y="1981200"/>
            <a:ext cx="1828800" cy="814607"/>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r>
              <a:rPr lang="id-ID" sz="1300" b="1" dirty="0">
                <a:solidFill>
                  <a:srgbClr val="FFFFFF"/>
                </a:solidFill>
              </a:rPr>
              <a:t>Undang-Undang</a:t>
            </a:r>
          </a:p>
        </p:txBody>
      </p:sp>
      <p:sp>
        <p:nvSpPr>
          <p:cNvPr id="940048" name="Line 16"/>
          <p:cNvSpPr>
            <a:spLocks noChangeShapeType="1"/>
          </p:cNvSpPr>
          <p:nvPr/>
        </p:nvSpPr>
        <p:spPr bwMode="auto">
          <a:xfrm>
            <a:off x="4514605" y="1365739"/>
            <a:ext cx="0" cy="25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940049" name="Line 17"/>
          <p:cNvSpPr>
            <a:spLocks noChangeShapeType="1"/>
          </p:cNvSpPr>
          <p:nvPr/>
        </p:nvSpPr>
        <p:spPr bwMode="auto">
          <a:xfrm>
            <a:off x="4514605" y="1732672"/>
            <a:ext cx="0" cy="254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endParaRPr lang="en-US"/>
          </a:p>
        </p:txBody>
      </p:sp>
      <p:sp>
        <p:nvSpPr>
          <p:cNvPr id="940050" name="Text Box 18"/>
          <p:cNvSpPr txBox="1">
            <a:spLocks noChangeArrowheads="1"/>
          </p:cNvSpPr>
          <p:nvPr/>
        </p:nvSpPr>
        <p:spPr bwMode="auto">
          <a:xfrm>
            <a:off x="3988549" y="1580271"/>
            <a:ext cx="117179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000000"/>
                </a:solidFill>
                <a:latin typeface="Tahoma" charset="0"/>
                <a:ea typeface="MS PGothic" charset="0"/>
              </a:rPr>
              <a:t>diatur dengan</a:t>
            </a:r>
          </a:p>
        </p:txBody>
      </p:sp>
      <p:sp>
        <p:nvSpPr>
          <p:cNvPr id="940052" name="Freeform 20"/>
          <p:cNvSpPr>
            <a:spLocks/>
          </p:cNvSpPr>
          <p:nvPr/>
        </p:nvSpPr>
        <p:spPr bwMode="auto">
          <a:xfrm>
            <a:off x="5444441" y="2362200"/>
            <a:ext cx="1447800" cy="180000"/>
          </a:xfrm>
          <a:custGeom>
            <a:avLst/>
            <a:gdLst>
              <a:gd name="T0" fmla="*/ 0 w 1200"/>
              <a:gd name="T1" fmla="*/ 0 h 144"/>
              <a:gd name="T2" fmla="*/ 2147483646 w 1200"/>
              <a:gd name="T3" fmla="*/ 0 h 144"/>
              <a:gd name="T4" fmla="*/ 2147483646 w 1200"/>
              <a:gd name="T5" fmla="*/ 2147483646 h 144"/>
              <a:gd name="T6" fmla="*/ 0 60000 65536"/>
              <a:gd name="T7" fmla="*/ 0 60000 65536"/>
              <a:gd name="T8" fmla="*/ 0 60000 65536"/>
            </a:gdLst>
            <a:ahLst/>
            <a:cxnLst>
              <a:cxn ang="T6">
                <a:pos x="T0" y="T1"/>
              </a:cxn>
              <a:cxn ang="T7">
                <a:pos x="T2" y="T3"/>
              </a:cxn>
              <a:cxn ang="T8">
                <a:pos x="T4" y="T5"/>
              </a:cxn>
            </a:cxnLst>
            <a:rect l="0" t="0" r="r" b="b"/>
            <a:pathLst>
              <a:path w="1200" h="144">
                <a:moveTo>
                  <a:pt x="0" y="0"/>
                </a:moveTo>
                <a:lnTo>
                  <a:pt x="1200" y="0"/>
                </a:lnTo>
                <a:lnTo>
                  <a:pt x="1200" y="144"/>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en-US"/>
          </a:p>
        </p:txBody>
      </p:sp>
      <p:sp>
        <p:nvSpPr>
          <p:cNvPr id="940054" name="Text Box 22"/>
          <p:cNvSpPr txBox="1">
            <a:spLocks noChangeArrowheads="1"/>
          </p:cNvSpPr>
          <p:nvPr/>
        </p:nvSpPr>
        <p:spPr bwMode="auto">
          <a:xfrm>
            <a:off x="6109937" y="2557145"/>
            <a:ext cx="157254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000000"/>
                </a:solidFill>
                <a:latin typeface="Tahoma" charset="0"/>
                <a:ea typeface="MS PGothic" charset="0"/>
              </a:rPr>
              <a:t>ditetapkan dengan</a:t>
            </a:r>
          </a:p>
        </p:txBody>
      </p:sp>
      <p:sp>
        <p:nvSpPr>
          <p:cNvPr id="940055" name="Text Box 23"/>
          <p:cNvSpPr txBox="1">
            <a:spLocks noChangeArrowheads="1"/>
          </p:cNvSpPr>
          <p:nvPr/>
        </p:nvSpPr>
        <p:spPr bwMode="auto">
          <a:xfrm>
            <a:off x="1715842" y="2550765"/>
            <a:ext cx="117179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300" b="1" dirty="0">
                <a:solidFill>
                  <a:srgbClr val="000000"/>
                </a:solidFill>
                <a:latin typeface="Tahoma" charset="0"/>
                <a:ea typeface="MS PGothic" charset="0"/>
              </a:rPr>
              <a:t>diatur dengan</a:t>
            </a:r>
          </a:p>
        </p:txBody>
      </p:sp>
      <p:sp>
        <p:nvSpPr>
          <p:cNvPr id="940056" name="Freeform 24"/>
          <p:cNvSpPr>
            <a:spLocks/>
          </p:cNvSpPr>
          <p:nvPr/>
        </p:nvSpPr>
        <p:spPr bwMode="auto">
          <a:xfrm flipH="1">
            <a:off x="2244041" y="2362199"/>
            <a:ext cx="1371600" cy="164222"/>
          </a:xfrm>
          <a:custGeom>
            <a:avLst/>
            <a:gdLst>
              <a:gd name="T0" fmla="*/ 0 w 1200"/>
              <a:gd name="T1" fmla="*/ 0 h 144"/>
              <a:gd name="T2" fmla="*/ 2147483646 w 1200"/>
              <a:gd name="T3" fmla="*/ 0 h 144"/>
              <a:gd name="T4" fmla="*/ 2147483646 w 1200"/>
              <a:gd name="T5" fmla="*/ 2147483646 h 144"/>
              <a:gd name="T6" fmla="*/ 0 60000 65536"/>
              <a:gd name="T7" fmla="*/ 0 60000 65536"/>
              <a:gd name="T8" fmla="*/ 0 60000 65536"/>
            </a:gdLst>
            <a:ahLst/>
            <a:cxnLst>
              <a:cxn ang="T6">
                <a:pos x="T0" y="T1"/>
              </a:cxn>
              <a:cxn ang="T7">
                <a:pos x="T2" y="T3"/>
              </a:cxn>
              <a:cxn ang="T8">
                <a:pos x="T4" y="T5"/>
              </a:cxn>
            </a:cxnLst>
            <a:rect l="0" t="0" r="r" b="b"/>
            <a:pathLst>
              <a:path w="1200" h="144">
                <a:moveTo>
                  <a:pt x="0" y="0"/>
                </a:moveTo>
                <a:lnTo>
                  <a:pt x="1200" y="0"/>
                </a:lnTo>
                <a:lnTo>
                  <a:pt x="1200" y="144"/>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en-US"/>
          </a:p>
        </p:txBody>
      </p:sp>
      <p:sp>
        <p:nvSpPr>
          <p:cNvPr id="26" name="Rectangle 14"/>
          <p:cNvSpPr>
            <a:spLocks noChangeArrowheads="1"/>
          </p:cNvSpPr>
          <p:nvPr/>
        </p:nvSpPr>
        <p:spPr bwMode="auto">
          <a:xfrm>
            <a:off x="80963" y="5256263"/>
            <a:ext cx="8991600" cy="825669"/>
          </a:xfrm>
          <a:prstGeom prst="rect">
            <a:avLst/>
          </a:prstGeom>
          <a:solidFill>
            <a:srgbClr val="FFFF99">
              <a:alpha val="70195"/>
            </a:srgbClr>
          </a:solidFill>
          <a:ln w="19050">
            <a:solidFill>
              <a:schemeClr val="tx1"/>
            </a:solidFill>
            <a:miter lim="800000"/>
            <a:headEnd/>
            <a:tailEnd/>
          </a:ln>
        </p:spPr>
        <p:txBody>
          <a:bodyPr/>
          <a:lstStyle/>
          <a:p>
            <a:pPr algn="ctr"/>
            <a:endParaRPr lang="id-ID"/>
          </a:p>
        </p:txBody>
      </p:sp>
      <p:sp>
        <p:nvSpPr>
          <p:cNvPr id="27" name="Text Box 9"/>
          <p:cNvSpPr txBox="1">
            <a:spLocks noChangeArrowheads="1"/>
          </p:cNvSpPr>
          <p:nvPr/>
        </p:nvSpPr>
        <p:spPr bwMode="auto">
          <a:xfrm>
            <a:off x="209550" y="5396132"/>
            <a:ext cx="1655763" cy="539750"/>
          </a:xfrm>
          <a:prstGeom prst="rect">
            <a:avLst/>
          </a:prstGeom>
          <a:solidFill>
            <a:srgbClr val="3399FF"/>
          </a:solidFill>
          <a:ln w="19050">
            <a:solidFill>
              <a:schemeClr val="tx1"/>
            </a:solidFill>
            <a:miter lim="800000"/>
            <a:headEnd/>
            <a:tailEnd/>
          </a:ln>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a:solidFill>
                  <a:srgbClr val="FFFFFF"/>
                </a:solidFill>
                <a:latin typeface="Tahoma" charset="0"/>
                <a:ea typeface="MS PGothic" charset="0"/>
              </a:rPr>
              <a:t>s</a:t>
            </a:r>
            <a:r>
              <a:rPr lang="id-ID" sz="1300" b="1" dirty="0" err="1">
                <a:solidFill>
                  <a:srgbClr val="FFFFFF"/>
                </a:solidFill>
                <a:latin typeface="Tahoma" charset="0"/>
                <a:ea typeface="MS PGothic" charset="0"/>
              </a:rPr>
              <a:t>usunan</a:t>
            </a:r>
            <a:endParaRPr lang="id-ID" sz="1300" b="1" dirty="0">
              <a:solidFill>
                <a:srgbClr val="FFFFFF"/>
              </a:solidFill>
              <a:latin typeface="Tahoma" charset="0"/>
              <a:ea typeface="MS PGothic" charset="0"/>
            </a:endParaRPr>
          </a:p>
        </p:txBody>
      </p:sp>
      <p:sp>
        <p:nvSpPr>
          <p:cNvPr id="28" name="Text Box 10"/>
          <p:cNvSpPr txBox="1">
            <a:spLocks noChangeArrowheads="1"/>
          </p:cNvSpPr>
          <p:nvPr/>
        </p:nvSpPr>
        <p:spPr bwMode="auto">
          <a:xfrm>
            <a:off x="1931988" y="5396132"/>
            <a:ext cx="1655762" cy="539750"/>
          </a:xfrm>
          <a:prstGeom prst="rect">
            <a:avLst/>
          </a:prstGeom>
          <a:solidFill>
            <a:srgbClr val="3399FF"/>
          </a:solidFill>
          <a:ln w="19050">
            <a:solidFill>
              <a:schemeClr val="tx1"/>
            </a:solidFill>
            <a:miter lim="800000"/>
            <a:headEnd/>
            <a:tailEnd/>
          </a:ln>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a:solidFill>
                  <a:srgbClr val="FFFFFF"/>
                </a:solidFill>
                <a:latin typeface="Tahoma" charset="0"/>
                <a:ea typeface="MS PGothic" charset="0"/>
              </a:rPr>
              <a:t>k</a:t>
            </a:r>
            <a:r>
              <a:rPr lang="id-ID" sz="1300" b="1" dirty="0" err="1">
                <a:solidFill>
                  <a:srgbClr val="FFFFFF"/>
                </a:solidFill>
                <a:latin typeface="Tahoma" charset="0"/>
                <a:ea typeface="MS PGothic" charset="0"/>
              </a:rPr>
              <a:t>edudukan</a:t>
            </a:r>
            <a:endParaRPr lang="id-ID" sz="1300" b="1" dirty="0">
              <a:solidFill>
                <a:srgbClr val="FFFFFF"/>
              </a:solidFill>
              <a:latin typeface="Tahoma" charset="0"/>
              <a:ea typeface="MS PGothic" charset="0"/>
            </a:endParaRPr>
          </a:p>
        </p:txBody>
      </p:sp>
      <p:sp>
        <p:nvSpPr>
          <p:cNvPr id="29" name="Text Box 11"/>
          <p:cNvSpPr txBox="1">
            <a:spLocks noChangeArrowheads="1"/>
          </p:cNvSpPr>
          <p:nvPr/>
        </p:nvSpPr>
        <p:spPr bwMode="auto">
          <a:xfrm>
            <a:off x="3673475" y="5396132"/>
            <a:ext cx="1655763" cy="539750"/>
          </a:xfrm>
          <a:prstGeom prst="rect">
            <a:avLst/>
          </a:prstGeom>
          <a:solidFill>
            <a:srgbClr val="3399FF"/>
          </a:solidFill>
          <a:ln w="19050">
            <a:solidFill>
              <a:schemeClr val="tx1"/>
            </a:solidFill>
            <a:miter lim="800000"/>
            <a:headEnd/>
            <a:tailEnd/>
          </a:ln>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a:solidFill>
                  <a:srgbClr val="FFFFFF"/>
                </a:solidFill>
                <a:latin typeface="Tahoma" charset="0"/>
                <a:ea typeface="MS PGothic" charset="0"/>
              </a:rPr>
              <a:t>k</a:t>
            </a:r>
            <a:r>
              <a:rPr lang="id-ID" sz="1300" b="1" dirty="0" err="1">
                <a:solidFill>
                  <a:srgbClr val="FFFFFF"/>
                </a:solidFill>
                <a:latin typeface="Tahoma" charset="0"/>
                <a:ea typeface="MS PGothic" charset="0"/>
              </a:rPr>
              <a:t>ewenangan</a:t>
            </a:r>
            <a:endParaRPr lang="id-ID" sz="1300" b="1" dirty="0">
              <a:solidFill>
                <a:srgbClr val="FFFFFF"/>
              </a:solidFill>
              <a:latin typeface="Tahoma" charset="0"/>
              <a:ea typeface="MS PGothic" charset="0"/>
            </a:endParaRPr>
          </a:p>
        </p:txBody>
      </p:sp>
      <p:sp>
        <p:nvSpPr>
          <p:cNvPr id="30" name="Text Box 12"/>
          <p:cNvSpPr txBox="1">
            <a:spLocks noChangeArrowheads="1"/>
          </p:cNvSpPr>
          <p:nvPr/>
        </p:nvSpPr>
        <p:spPr bwMode="auto">
          <a:xfrm>
            <a:off x="5400675" y="5396132"/>
            <a:ext cx="1828800" cy="539750"/>
          </a:xfrm>
          <a:prstGeom prst="rect">
            <a:avLst/>
          </a:prstGeom>
          <a:solidFill>
            <a:srgbClr val="3399FF"/>
          </a:solidFill>
          <a:ln w="19050">
            <a:solidFill>
              <a:schemeClr val="tx1"/>
            </a:solidFill>
            <a:miter lim="800000"/>
            <a:headEnd/>
            <a:tailEnd/>
          </a:ln>
        </p:spPr>
        <p:txBody>
          <a:bodyPr lIns="54000" rIns="54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smtClean="0">
                <a:solidFill>
                  <a:srgbClr val="FFFFFF"/>
                </a:solidFill>
                <a:latin typeface="Tahoma" charset="0"/>
                <a:ea typeface="MS PGothic" charset="0"/>
              </a:rPr>
              <a:t>T</a:t>
            </a:r>
            <a:r>
              <a:rPr lang="id-ID" sz="1300" b="1" dirty="0" err="1" smtClean="0">
                <a:solidFill>
                  <a:srgbClr val="FFFFFF"/>
                </a:solidFill>
                <a:latin typeface="Tahoma" charset="0"/>
                <a:ea typeface="MS PGothic" charset="0"/>
              </a:rPr>
              <a:t>anggung</a:t>
            </a:r>
            <a:r>
              <a:rPr lang="id-ID" sz="1300" b="1" dirty="0" smtClean="0">
                <a:solidFill>
                  <a:srgbClr val="FFFFFF"/>
                </a:solidFill>
                <a:latin typeface="Tahoma" charset="0"/>
                <a:ea typeface="MS PGothic" charset="0"/>
              </a:rPr>
              <a:t> jawab</a:t>
            </a:r>
            <a:endParaRPr lang="id-ID" sz="1300" b="1" dirty="0">
              <a:solidFill>
                <a:srgbClr val="FFFFFF"/>
              </a:solidFill>
              <a:latin typeface="Tahoma" charset="0"/>
              <a:ea typeface="MS PGothic" charset="0"/>
            </a:endParaRPr>
          </a:p>
        </p:txBody>
      </p:sp>
      <p:sp>
        <p:nvSpPr>
          <p:cNvPr id="31" name="Text Box 13"/>
          <p:cNvSpPr txBox="1">
            <a:spLocks noChangeArrowheads="1"/>
          </p:cNvSpPr>
          <p:nvPr/>
        </p:nvSpPr>
        <p:spPr bwMode="auto">
          <a:xfrm>
            <a:off x="7296150" y="5396132"/>
            <a:ext cx="1657350" cy="539750"/>
          </a:xfrm>
          <a:prstGeom prst="rect">
            <a:avLst/>
          </a:prstGeom>
          <a:solidFill>
            <a:srgbClr val="3399FF"/>
          </a:solidFill>
          <a:ln w="19050">
            <a:solidFill>
              <a:schemeClr val="tx1"/>
            </a:solidFill>
            <a:miter lim="800000"/>
            <a:headEnd/>
            <a:tailEnd/>
          </a:ln>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err="1">
                <a:solidFill>
                  <a:srgbClr val="FFFFFF"/>
                </a:solidFill>
                <a:latin typeface="Tahoma" charset="0"/>
                <a:ea typeface="MS PGothic" charset="0"/>
              </a:rPr>
              <a:t>i</a:t>
            </a:r>
            <a:r>
              <a:rPr lang="id-ID" sz="1300" b="1" dirty="0" err="1">
                <a:solidFill>
                  <a:srgbClr val="FFFFFF"/>
                </a:solidFill>
                <a:latin typeface="Tahoma" charset="0"/>
                <a:ea typeface="MS PGothic" charset="0"/>
              </a:rPr>
              <a:t>ndependensi</a:t>
            </a:r>
            <a:endParaRPr lang="id-ID" sz="1300" b="1" dirty="0">
              <a:solidFill>
                <a:srgbClr val="FFFFFF"/>
              </a:solidFill>
              <a:latin typeface="Tahoma" charset="0"/>
              <a:ea typeface="MS PGothic" charset="0"/>
            </a:endParaRPr>
          </a:p>
        </p:txBody>
      </p:sp>
      <p:sp>
        <p:nvSpPr>
          <p:cNvPr id="32" name="Text Box 5"/>
          <p:cNvSpPr txBox="1">
            <a:spLocks noChangeArrowheads="1"/>
          </p:cNvSpPr>
          <p:nvPr/>
        </p:nvSpPr>
        <p:spPr bwMode="auto">
          <a:xfrm>
            <a:off x="76200" y="3429000"/>
            <a:ext cx="8991600" cy="69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1400" b="1" dirty="0">
              <a:solidFill>
                <a:srgbClr val="000000"/>
              </a:solidFill>
              <a:latin typeface="Tahoma" charset="0"/>
              <a:ea typeface="MS PGothic" charset="0"/>
            </a:endParaRPr>
          </a:p>
          <a:p>
            <a:pPr algn="ctr"/>
            <a:r>
              <a:rPr lang="id-ID" sz="1400" b="1" dirty="0">
                <a:solidFill>
                  <a:srgbClr val="000000"/>
                </a:solidFill>
                <a:latin typeface="Tahoma" charset="0"/>
                <a:ea typeface="MS PGothic" charset="0"/>
              </a:rPr>
              <a:t>BANK SENTRAL </a:t>
            </a:r>
          </a:p>
          <a:p>
            <a:pPr algn="ctr"/>
            <a:r>
              <a:rPr lang="id-ID" sz="1400" b="1" dirty="0">
                <a:solidFill>
                  <a:srgbClr val="000000"/>
                </a:solidFill>
                <a:latin typeface="Tahoma" charset="0"/>
                <a:ea typeface="MS PGothic" charset="0"/>
              </a:rPr>
              <a:t>BAB VIII </a:t>
            </a:r>
            <a:endParaRPr lang="id-ID" sz="1400" dirty="0">
              <a:solidFill>
                <a:srgbClr val="000000"/>
              </a:solidFill>
              <a:latin typeface="Tahoma" charset="0"/>
              <a:ea typeface="MS PGothic" charset="0"/>
            </a:endParaRPr>
          </a:p>
        </p:txBody>
      </p:sp>
      <p:sp>
        <p:nvSpPr>
          <p:cNvPr id="33" name="Rectangle 6"/>
          <p:cNvSpPr>
            <a:spLocks noChangeArrowheads="1"/>
          </p:cNvSpPr>
          <p:nvPr/>
        </p:nvSpPr>
        <p:spPr bwMode="auto">
          <a:xfrm>
            <a:off x="3171116" y="6367901"/>
            <a:ext cx="2868612" cy="341633"/>
          </a:xfrm>
          <a:prstGeom prst="rect">
            <a:avLst/>
          </a:prstGeom>
          <a:solidFill>
            <a:srgbClr val="FFFF99"/>
          </a:solidFill>
          <a:ln w="9525">
            <a:solidFill>
              <a:schemeClr val="tx1"/>
            </a:solidFill>
            <a:miter lim="800000"/>
            <a:headEnd/>
            <a:tailEnd/>
          </a:ln>
        </p:spPr>
        <p:txBody>
          <a:bodyPr/>
          <a:lstStyle/>
          <a:p>
            <a:pPr algn="ctr"/>
            <a:r>
              <a:rPr lang="en-US" sz="1300" b="1" dirty="0"/>
              <a:t>d</a:t>
            </a:r>
            <a:r>
              <a:rPr lang="id-ID" sz="1300" b="1" dirty="0" err="1"/>
              <a:t>iatur</a:t>
            </a:r>
            <a:r>
              <a:rPr lang="id-ID" sz="1300" b="1" dirty="0"/>
              <a:t> dengan undang-undang</a:t>
            </a:r>
          </a:p>
        </p:txBody>
      </p:sp>
      <p:sp>
        <p:nvSpPr>
          <p:cNvPr id="35" name="Line 16"/>
          <p:cNvSpPr>
            <a:spLocks noChangeShapeType="1"/>
          </p:cNvSpPr>
          <p:nvPr/>
        </p:nvSpPr>
        <p:spPr bwMode="auto">
          <a:xfrm>
            <a:off x="4572000" y="4760912"/>
            <a:ext cx="0" cy="4968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36" name="Rectangle 7"/>
          <p:cNvSpPr>
            <a:spLocks noChangeArrowheads="1"/>
          </p:cNvSpPr>
          <p:nvPr/>
        </p:nvSpPr>
        <p:spPr bwMode="auto">
          <a:xfrm>
            <a:off x="3685736" y="4191000"/>
            <a:ext cx="1736725" cy="800100"/>
          </a:xfrm>
          <a:prstGeom prst="rect">
            <a:avLst/>
          </a:prstGeom>
          <a:solidFill>
            <a:srgbClr val="009900"/>
          </a:solidFill>
          <a:ln w="28575">
            <a:solidFill>
              <a:schemeClr val="tx1"/>
            </a:solidFill>
            <a:miter lim="800000"/>
            <a:headEnd/>
            <a:tailEnd/>
          </a:ln>
        </p:spPr>
        <p:txBody>
          <a:bodyPr lIns="0" tIns="180000" rIns="0" bIns="0"/>
          <a:lstStyle/>
          <a:p>
            <a:pPr algn="ctr"/>
            <a:r>
              <a:rPr lang="id-ID" sz="2000" b="1" dirty="0">
                <a:solidFill>
                  <a:srgbClr val="FFFFFF"/>
                </a:solidFill>
              </a:rPr>
              <a:t>bank sentral</a:t>
            </a:r>
          </a:p>
          <a:p>
            <a:pPr algn="ctr"/>
            <a:r>
              <a:rPr lang="id-ID" sz="1100" b="1" dirty="0">
                <a:solidFill>
                  <a:srgbClr val="FFFFFF"/>
                </a:solidFill>
              </a:rPr>
              <a:t>Pasal 23D</a:t>
            </a:r>
            <a:r>
              <a:rPr lang="en-US" sz="1100" b="1" dirty="0">
                <a:solidFill>
                  <a:srgbClr val="FFFFFF"/>
                </a:solidFill>
              </a:rPr>
              <a:t> ****</a:t>
            </a:r>
            <a:endParaRPr lang="id-ID" dirty="0">
              <a:solidFill>
                <a:srgbClr val="FFFFFF"/>
              </a:solidFill>
            </a:endParaRPr>
          </a:p>
        </p:txBody>
      </p:sp>
    </p:spTree>
    <p:extLst>
      <p:ext uri="{BB962C8B-B14F-4D97-AF65-F5344CB8AC3E}">
        <p14:creationId xmlns:p14="http://schemas.microsoft.com/office/powerpoint/2010/main" val="1119088049"/>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940046"/>
                                        </p:tgtEl>
                                        <p:attrNameLst>
                                          <p:attrName>style.visibility</p:attrName>
                                        </p:attrNameLst>
                                      </p:cBhvr>
                                      <p:to>
                                        <p:strVal val="visible"/>
                                      </p:to>
                                    </p:set>
                                    <p:animEffect transition="in" filter="fade">
                                      <p:cBhvr>
                                        <p:cTn id="7" dur="800" decel="100000"/>
                                        <p:tgtEl>
                                          <p:spTgt spid="940046"/>
                                        </p:tgtEl>
                                      </p:cBhvr>
                                    </p:animEffect>
                                    <p:anim calcmode="lin" valueType="num">
                                      <p:cBhvr>
                                        <p:cTn id="8" dur="800" decel="100000" fill="hold"/>
                                        <p:tgtEl>
                                          <p:spTgt spid="940046"/>
                                        </p:tgtEl>
                                        <p:attrNameLst>
                                          <p:attrName>style.rotation</p:attrName>
                                        </p:attrNameLst>
                                      </p:cBhvr>
                                      <p:tavLst>
                                        <p:tav tm="0">
                                          <p:val>
                                            <p:fltVal val="-90"/>
                                          </p:val>
                                        </p:tav>
                                        <p:tav tm="100000">
                                          <p:val>
                                            <p:fltVal val="0"/>
                                          </p:val>
                                        </p:tav>
                                      </p:tavLst>
                                    </p:anim>
                                    <p:anim calcmode="lin" valueType="num">
                                      <p:cBhvr>
                                        <p:cTn id="9" dur="800" decel="100000" fill="hold"/>
                                        <p:tgtEl>
                                          <p:spTgt spid="940046"/>
                                        </p:tgtEl>
                                        <p:attrNameLst>
                                          <p:attrName>ppt_x</p:attrName>
                                        </p:attrNameLst>
                                      </p:cBhvr>
                                      <p:tavLst>
                                        <p:tav tm="0">
                                          <p:val>
                                            <p:strVal val="#ppt_x+0.4"/>
                                          </p:val>
                                        </p:tav>
                                        <p:tav tm="100000">
                                          <p:val>
                                            <p:strVal val="#ppt_x-0.05"/>
                                          </p:val>
                                        </p:tav>
                                      </p:tavLst>
                                    </p:anim>
                                    <p:anim calcmode="lin" valueType="num">
                                      <p:cBhvr>
                                        <p:cTn id="10" dur="800" decel="100000" fill="hold"/>
                                        <p:tgtEl>
                                          <p:spTgt spid="94004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4004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40046"/>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54" presetClass="entr" presetSubtype="0" accel="100000" fill="hold" grpId="0" nodeType="afterEffect">
                                  <p:stCondLst>
                                    <p:cond delay="0"/>
                                  </p:stCondLst>
                                  <p:childTnLst>
                                    <p:set>
                                      <p:cBhvr>
                                        <p:cTn id="15" dur="1" fill="hold">
                                          <p:stCondLst>
                                            <p:cond delay="0"/>
                                          </p:stCondLst>
                                        </p:cTn>
                                        <p:tgtEl>
                                          <p:spTgt spid="940039"/>
                                        </p:tgtEl>
                                        <p:attrNameLst>
                                          <p:attrName>style.visibility</p:attrName>
                                        </p:attrNameLst>
                                      </p:cBhvr>
                                      <p:to>
                                        <p:strVal val="visible"/>
                                      </p:to>
                                    </p:set>
                                    <p:anim calcmode="lin" valueType="num">
                                      <p:cBhvr>
                                        <p:cTn id="16" dur="500" fill="hold"/>
                                        <p:tgtEl>
                                          <p:spTgt spid="940039"/>
                                        </p:tgtEl>
                                        <p:attrNameLst>
                                          <p:attrName>ppt_w</p:attrName>
                                        </p:attrNameLst>
                                      </p:cBhvr>
                                      <p:tavLst>
                                        <p:tav tm="0">
                                          <p:val>
                                            <p:strVal val="#ppt_w*0.05"/>
                                          </p:val>
                                        </p:tav>
                                        <p:tav tm="100000">
                                          <p:val>
                                            <p:strVal val="#ppt_w"/>
                                          </p:val>
                                        </p:tav>
                                      </p:tavLst>
                                    </p:anim>
                                    <p:anim calcmode="lin" valueType="num">
                                      <p:cBhvr>
                                        <p:cTn id="17" dur="500" fill="hold"/>
                                        <p:tgtEl>
                                          <p:spTgt spid="940039"/>
                                        </p:tgtEl>
                                        <p:attrNameLst>
                                          <p:attrName>ppt_h</p:attrName>
                                        </p:attrNameLst>
                                      </p:cBhvr>
                                      <p:tavLst>
                                        <p:tav tm="0">
                                          <p:val>
                                            <p:strVal val="#ppt_h"/>
                                          </p:val>
                                        </p:tav>
                                        <p:tav tm="100000">
                                          <p:val>
                                            <p:strVal val="#ppt_h"/>
                                          </p:val>
                                        </p:tav>
                                      </p:tavLst>
                                    </p:anim>
                                    <p:anim calcmode="lin" valueType="num">
                                      <p:cBhvr>
                                        <p:cTn id="18" dur="500" fill="hold"/>
                                        <p:tgtEl>
                                          <p:spTgt spid="940039"/>
                                        </p:tgtEl>
                                        <p:attrNameLst>
                                          <p:attrName>ppt_x</p:attrName>
                                        </p:attrNameLst>
                                      </p:cBhvr>
                                      <p:tavLst>
                                        <p:tav tm="0">
                                          <p:val>
                                            <p:strVal val="#ppt_x-.2"/>
                                          </p:val>
                                        </p:tav>
                                        <p:tav tm="100000">
                                          <p:val>
                                            <p:strVal val="#ppt_x"/>
                                          </p:val>
                                        </p:tav>
                                      </p:tavLst>
                                    </p:anim>
                                    <p:anim calcmode="lin" valueType="num">
                                      <p:cBhvr>
                                        <p:cTn id="19" dur="500" fill="hold"/>
                                        <p:tgtEl>
                                          <p:spTgt spid="940039"/>
                                        </p:tgtEl>
                                        <p:attrNameLst>
                                          <p:attrName>ppt_y</p:attrName>
                                        </p:attrNameLst>
                                      </p:cBhvr>
                                      <p:tavLst>
                                        <p:tav tm="0">
                                          <p:val>
                                            <p:strVal val="#ppt_y"/>
                                          </p:val>
                                        </p:tav>
                                        <p:tav tm="100000">
                                          <p:val>
                                            <p:strVal val="#ppt_y"/>
                                          </p:val>
                                        </p:tav>
                                      </p:tavLst>
                                    </p:anim>
                                    <p:animEffect transition="in" filter="fade">
                                      <p:cBhvr>
                                        <p:cTn id="20" dur="500"/>
                                        <p:tgtEl>
                                          <p:spTgt spid="940039"/>
                                        </p:tgtEl>
                                      </p:cBhvr>
                                    </p:animEffect>
                                  </p:childTnLst>
                                </p:cTn>
                              </p:par>
                            </p:childTnLst>
                          </p:cTn>
                        </p:par>
                        <p:par>
                          <p:cTn id="21" fill="hold" nodeType="afterGroup">
                            <p:stCondLst>
                              <p:cond delay="1500"/>
                            </p:stCondLst>
                            <p:childTnLst>
                              <p:par>
                                <p:cTn id="22" presetID="18" presetClass="entr" presetSubtype="12" fill="hold" grpId="0" nodeType="afterEffect">
                                  <p:stCondLst>
                                    <p:cond delay="0"/>
                                  </p:stCondLst>
                                  <p:childTnLst>
                                    <p:set>
                                      <p:cBhvr>
                                        <p:cTn id="23" dur="1" fill="hold">
                                          <p:stCondLst>
                                            <p:cond delay="0"/>
                                          </p:stCondLst>
                                        </p:cTn>
                                        <p:tgtEl>
                                          <p:spTgt spid="940048"/>
                                        </p:tgtEl>
                                        <p:attrNameLst>
                                          <p:attrName>style.visibility</p:attrName>
                                        </p:attrNameLst>
                                      </p:cBhvr>
                                      <p:to>
                                        <p:strVal val="visible"/>
                                      </p:to>
                                    </p:set>
                                    <p:animEffect transition="in" filter="strips(downLeft)">
                                      <p:cBhvr>
                                        <p:cTn id="24" dur="500"/>
                                        <p:tgtEl>
                                          <p:spTgt spid="940048"/>
                                        </p:tgtEl>
                                      </p:cBhvr>
                                    </p:animEffect>
                                  </p:childTnLst>
                                </p:cTn>
                              </p:par>
                            </p:childTnLst>
                          </p:cTn>
                        </p:par>
                        <p:par>
                          <p:cTn id="25" fill="hold" nodeType="afterGroup">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940050"/>
                                        </p:tgtEl>
                                        <p:attrNameLst>
                                          <p:attrName>style.visibility</p:attrName>
                                        </p:attrNameLst>
                                      </p:cBhvr>
                                      <p:to>
                                        <p:strVal val="visible"/>
                                      </p:to>
                                    </p:set>
                                    <p:animEffect transition="in" filter="dissolve">
                                      <p:cBhvr>
                                        <p:cTn id="28" dur="500"/>
                                        <p:tgtEl>
                                          <p:spTgt spid="940050"/>
                                        </p:tgtEl>
                                      </p:cBhvr>
                                    </p:animEffect>
                                  </p:childTnLst>
                                </p:cTn>
                              </p:par>
                            </p:childTnLst>
                          </p:cTn>
                        </p:par>
                        <p:par>
                          <p:cTn id="29" fill="hold" nodeType="afterGroup">
                            <p:stCondLst>
                              <p:cond delay="2500"/>
                            </p:stCondLst>
                            <p:childTnLst>
                              <p:par>
                                <p:cTn id="30" presetID="18" presetClass="entr" presetSubtype="12" fill="hold" grpId="0" nodeType="afterEffect">
                                  <p:stCondLst>
                                    <p:cond delay="0"/>
                                  </p:stCondLst>
                                  <p:childTnLst>
                                    <p:set>
                                      <p:cBhvr>
                                        <p:cTn id="31" dur="1" fill="hold">
                                          <p:stCondLst>
                                            <p:cond delay="0"/>
                                          </p:stCondLst>
                                        </p:cTn>
                                        <p:tgtEl>
                                          <p:spTgt spid="940049"/>
                                        </p:tgtEl>
                                        <p:attrNameLst>
                                          <p:attrName>style.visibility</p:attrName>
                                        </p:attrNameLst>
                                      </p:cBhvr>
                                      <p:to>
                                        <p:strVal val="visible"/>
                                      </p:to>
                                    </p:set>
                                    <p:animEffect transition="in" filter="strips(downLeft)">
                                      <p:cBhvr>
                                        <p:cTn id="32" dur="500"/>
                                        <p:tgtEl>
                                          <p:spTgt spid="940049"/>
                                        </p:tgtEl>
                                      </p:cBhvr>
                                    </p:animEffect>
                                  </p:childTnLst>
                                </p:cTn>
                              </p:par>
                            </p:childTnLst>
                          </p:cTn>
                        </p:par>
                        <p:par>
                          <p:cTn id="33" fill="hold" nodeType="afterGroup">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940038"/>
                                        </p:tgtEl>
                                        <p:attrNameLst>
                                          <p:attrName>style.visibility</p:attrName>
                                        </p:attrNameLst>
                                      </p:cBhvr>
                                      <p:to>
                                        <p:strVal val="visible"/>
                                      </p:to>
                                    </p:set>
                                    <p:anim calcmode="lin" valueType="num">
                                      <p:cBhvr additive="base">
                                        <p:cTn id="36" dur="500" fill="hold"/>
                                        <p:tgtEl>
                                          <p:spTgt spid="940038"/>
                                        </p:tgtEl>
                                        <p:attrNameLst>
                                          <p:attrName>ppt_x</p:attrName>
                                        </p:attrNameLst>
                                      </p:cBhvr>
                                      <p:tavLst>
                                        <p:tav tm="0">
                                          <p:val>
                                            <p:strVal val="#ppt_x"/>
                                          </p:val>
                                        </p:tav>
                                        <p:tav tm="100000">
                                          <p:val>
                                            <p:strVal val="#ppt_x"/>
                                          </p:val>
                                        </p:tav>
                                      </p:tavLst>
                                    </p:anim>
                                    <p:anim calcmode="lin" valueType="num">
                                      <p:cBhvr additive="base">
                                        <p:cTn id="37" dur="500" fill="hold"/>
                                        <p:tgtEl>
                                          <p:spTgt spid="940038"/>
                                        </p:tgtEl>
                                        <p:attrNameLst>
                                          <p:attrName>ppt_y</p:attrName>
                                        </p:attrNameLst>
                                      </p:cBhvr>
                                      <p:tavLst>
                                        <p:tav tm="0">
                                          <p:val>
                                            <p:strVal val="1+#ppt_h/2"/>
                                          </p:val>
                                        </p:tav>
                                        <p:tav tm="100000">
                                          <p:val>
                                            <p:strVal val="#ppt_y"/>
                                          </p:val>
                                        </p:tav>
                                      </p:tavLst>
                                    </p:anim>
                                  </p:childTnLst>
                                </p:cTn>
                              </p:par>
                            </p:childTnLst>
                          </p:cTn>
                        </p:par>
                        <p:par>
                          <p:cTn id="38" fill="hold" nodeType="afterGroup">
                            <p:stCondLst>
                              <p:cond delay="3500"/>
                            </p:stCondLst>
                            <p:childTnLst>
                              <p:par>
                                <p:cTn id="39" presetID="18" presetClass="entr" presetSubtype="3" fill="hold" grpId="0" nodeType="afterEffect">
                                  <p:stCondLst>
                                    <p:cond delay="0"/>
                                  </p:stCondLst>
                                  <p:childTnLst>
                                    <p:set>
                                      <p:cBhvr>
                                        <p:cTn id="40" dur="1" fill="hold">
                                          <p:stCondLst>
                                            <p:cond delay="0"/>
                                          </p:stCondLst>
                                        </p:cTn>
                                        <p:tgtEl>
                                          <p:spTgt spid="940053"/>
                                        </p:tgtEl>
                                        <p:attrNameLst>
                                          <p:attrName>style.visibility</p:attrName>
                                        </p:attrNameLst>
                                      </p:cBhvr>
                                      <p:to>
                                        <p:strVal val="visible"/>
                                      </p:to>
                                    </p:set>
                                    <p:animEffect transition="in" filter="strips(upRight)">
                                      <p:cBhvr>
                                        <p:cTn id="41" dur="500"/>
                                        <p:tgtEl>
                                          <p:spTgt spid="940053"/>
                                        </p:tgtEl>
                                      </p:cBhvr>
                                    </p:animEffect>
                                  </p:childTnLst>
                                </p:cTn>
                              </p:par>
                            </p:childTnLst>
                          </p:cTn>
                        </p:par>
                        <p:par>
                          <p:cTn id="42" fill="hold" nodeType="afterGroup">
                            <p:stCondLst>
                              <p:cond delay="4000"/>
                            </p:stCondLst>
                            <p:childTnLst>
                              <p:par>
                                <p:cTn id="43" presetID="9" presetClass="entr" presetSubtype="0" fill="hold" grpId="0" nodeType="afterEffect">
                                  <p:stCondLst>
                                    <p:cond delay="0"/>
                                  </p:stCondLst>
                                  <p:childTnLst>
                                    <p:set>
                                      <p:cBhvr>
                                        <p:cTn id="44" dur="1" fill="hold">
                                          <p:stCondLst>
                                            <p:cond delay="0"/>
                                          </p:stCondLst>
                                        </p:cTn>
                                        <p:tgtEl>
                                          <p:spTgt spid="940054"/>
                                        </p:tgtEl>
                                        <p:attrNameLst>
                                          <p:attrName>style.visibility</p:attrName>
                                        </p:attrNameLst>
                                      </p:cBhvr>
                                      <p:to>
                                        <p:strVal val="visible"/>
                                      </p:to>
                                    </p:set>
                                    <p:animEffect transition="in" filter="dissolve">
                                      <p:cBhvr>
                                        <p:cTn id="45" dur="500"/>
                                        <p:tgtEl>
                                          <p:spTgt spid="940054"/>
                                        </p:tgtEl>
                                      </p:cBhvr>
                                    </p:animEffect>
                                  </p:childTnLst>
                                </p:cTn>
                              </p:par>
                            </p:childTnLst>
                          </p:cTn>
                        </p:par>
                        <p:par>
                          <p:cTn id="46" fill="hold" nodeType="afterGroup">
                            <p:stCondLst>
                              <p:cond delay="4500"/>
                            </p:stCondLst>
                            <p:childTnLst>
                              <p:par>
                                <p:cTn id="47" presetID="18" presetClass="entr" presetSubtype="9" fill="hold" grpId="0" nodeType="afterEffect">
                                  <p:stCondLst>
                                    <p:cond delay="0"/>
                                  </p:stCondLst>
                                  <p:childTnLst>
                                    <p:set>
                                      <p:cBhvr>
                                        <p:cTn id="48" dur="1" fill="hold">
                                          <p:stCondLst>
                                            <p:cond delay="0"/>
                                          </p:stCondLst>
                                        </p:cTn>
                                        <p:tgtEl>
                                          <p:spTgt spid="940052"/>
                                        </p:tgtEl>
                                        <p:attrNameLst>
                                          <p:attrName>style.visibility</p:attrName>
                                        </p:attrNameLst>
                                      </p:cBhvr>
                                      <p:to>
                                        <p:strVal val="visible"/>
                                      </p:to>
                                    </p:set>
                                    <p:animEffect transition="in" filter="strips(upLeft)">
                                      <p:cBhvr>
                                        <p:cTn id="49" dur="500"/>
                                        <p:tgtEl>
                                          <p:spTgt spid="940052"/>
                                        </p:tgtEl>
                                      </p:cBhvr>
                                    </p:animEffect>
                                  </p:childTnLst>
                                </p:cTn>
                              </p:par>
                            </p:childTnLst>
                          </p:cTn>
                        </p:par>
                        <p:par>
                          <p:cTn id="50" fill="hold" nodeType="afterGroup">
                            <p:stCondLst>
                              <p:cond delay="5000"/>
                            </p:stCondLst>
                            <p:childTnLst>
                              <p:par>
                                <p:cTn id="51" presetID="2" presetClass="entr" presetSubtype="4" fill="hold" grpId="0" nodeType="afterEffect">
                                  <p:stCondLst>
                                    <p:cond delay="0"/>
                                  </p:stCondLst>
                                  <p:childTnLst>
                                    <p:set>
                                      <p:cBhvr>
                                        <p:cTn id="52" dur="1" fill="hold">
                                          <p:stCondLst>
                                            <p:cond delay="0"/>
                                          </p:stCondLst>
                                        </p:cTn>
                                        <p:tgtEl>
                                          <p:spTgt spid="940037"/>
                                        </p:tgtEl>
                                        <p:attrNameLst>
                                          <p:attrName>style.visibility</p:attrName>
                                        </p:attrNameLst>
                                      </p:cBhvr>
                                      <p:to>
                                        <p:strVal val="visible"/>
                                      </p:to>
                                    </p:set>
                                    <p:anim calcmode="lin" valueType="num">
                                      <p:cBhvr additive="base">
                                        <p:cTn id="53" dur="500" fill="hold"/>
                                        <p:tgtEl>
                                          <p:spTgt spid="940037"/>
                                        </p:tgtEl>
                                        <p:attrNameLst>
                                          <p:attrName>ppt_x</p:attrName>
                                        </p:attrNameLst>
                                      </p:cBhvr>
                                      <p:tavLst>
                                        <p:tav tm="0">
                                          <p:val>
                                            <p:strVal val="#ppt_x"/>
                                          </p:val>
                                        </p:tav>
                                        <p:tav tm="100000">
                                          <p:val>
                                            <p:strVal val="#ppt_x"/>
                                          </p:val>
                                        </p:tav>
                                      </p:tavLst>
                                    </p:anim>
                                    <p:anim calcmode="lin" valueType="num">
                                      <p:cBhvr additive="base">
                                        <p:cTn id="54" dur="500" fill="hold"/>
                                        <p:tgtEl>
                                          <p:spTgt spid="940037"/>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5500"/>
                            </p:stCondLst>
                            <p:childTnLst>
                              <p:par>
                                <p:cTn id="56" presetID="18" presetClass="entr" presetSubtype="3" fill="hold" grpId="0" nodeType="afterEffect">
                                  <p:stCondLst>
                                    <p:cond delay="0"/>
                                  </p:stCondLst>
                                  <p:childTnLst>
                                    <p:set>
                                      <p:cBhvr>
                                        <p:cTn id="57" dur="1" fill="hold">
                                          <p:stCondLst>
                                            <p:cond delay="0"/>
                                          </p:stCondLst>
                                        </p:cTn>
                                        <p:tgtEl>
                                          <p:spTgt spid="940057"/>
                                        </p:tgtEl>
                                        <p:attrNameLst>
                                          <p:attrName>style.visibility</p:attrName>
                                        </p:attrNameLst>
                                      </p:cBhvr>
                                      <p:to>
                                        <p:strVal val="visible"/>
                                      </p:to>
                                    </p:set>
                                    <p:animEffect transition="in" filter="strips(upRight)">
                                      <p:cBhvr>
                                        <p:cTn id="58" dur="500"/>
                                        <p:tgtEl>
                                          <p:spTgt spid="940057"/>
                                        </p:tgtEl>
                                      </p:cBhvr>
                                    </p:animEffect>
                                  </p:childTnLst>
                                </p:cTn>
                              </p:par>
                            </p:childTnLst>
                          </p:cTn>
                        </p:par>
                        <p:par>
                          <p:cTn id="59" fill="hold" nodeType="afterGroup">
                            <p:stCondLst>
                              <p:cond delay="6000"/>
                            </p:stCondLst>
                            <p:childTnLst>
                              <p:par>
                                <p:cTn id="60" presetID="9" presetClass="entr" presetSubtype="0" fill="hold" grpId="0" nodeType="afterEffect">
                                  <p:stCondLst>
                                    <p:cond delay="0"/>
                                  </p:stCondLst>
                                  <p:childTnLst>
                                    <p:set>
                                      <p:cBhvr>
                                        <p:cTn id="61" dur="1" fill="hold">
                                          <p:stCondLst>
                                            <p:cond delay="0"/>
                                          </p:stCondLst>
                                        </p:cTn>
                                        <p:tgtEl>
                                          <p:spTgt spid="940055"/>
                                        </p:tgtEl>
                                        <p:attrNameLst>
                                          <p:attrName>style.visibility</p:attrName>
                                        </p:attrNameLst>
                                      </p:cBhvr>
                                      <p:to>
                                        <p:strVal val="visible"/>
                                      </p:to>
                                    </p:set>
                                    <p:animEffect transition="in" filter="dissolve">
                                      <p:cBhvr>
                                        <p:cTn id="62" dur="500"/>
                                        <p:tgtEl>
                                          <p:spTgt spid="940055"/>
                                        </p:tgtEl>
                                      </p:cBhvr>
                                    </p:animEffect>
                                  </p:childTnLst>
                                </p:cTn>
                              </p:par>
                            </p:childTnLst>
                          </p:cTn>
                        </p:par>
                        <p:par>
                          <p:cTn id="63" fill="hold" nodeType="afterGroup">
                            <p:stCondLst>
                              <p:cond delay="6500"/>
                            </p:stCondLst>
                            <p:childTnLst>
                              <p:par>
                                <p:cTn id="64" presetID="18" presetClass="entr" presetSubtype="3" fill="hold" grpId="0" nodeType="afterEffect">
                                  <p:stCondLst>
                                    <p:cond delay="0"/>
                                  </p:stCondLst>
                                  <p:childTnLst>
                                    <p:set>
                                      <p:cBhvr>
                                        <p:cTn id="65" dur="1" fill="hold">
                                          <p:stCondLst>
                                            <p:cond delay="0"/>
                                          </p:stCondLst>
                                        </p:cTn>
                                        <p:tgtEl>
                                          <p:spTgt spid="940056"/>
                                        </p:tgtEl>
                                        <p:attrNameLst>
                                          <p:attrName>style.visibility</p:attrName>
                                        </p:attrNameLst>
                                      </p:cBhvr>
                                      <p:to>
                                        <p:strVal val="visible"/>
                                      </p:to>
                                    </p:set>
                                    <p:animEffect transition="in" filter="strips(upRight)">
                                      <p:cBhvr>
                                        <p:cTn id="66" dur="500"/>
                                        <p:tgtEl>
                                          <p:spTgt spid="940056"/>
                                        </p:tgtEl>
                                      </p:cBhvr>
                                    </p:animEffect>
                                  </p:childTnLst>
                                </p:cTn>
                              </p:par>
                            </p:childTnLst>
                          </p:cTn>
                        </p:par>
                        <p:par>
                          <p:cTn id="67" fill="hold">
                            <p:stCondLst>
                              <p:cond delay="7000"/>
                            </p:stCondLst>
                            <p:childTnLst>
                              <p:par>
                                <p:cTn id="68" presetID="2" presetClass="entr" presetSubtype="4"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ppt_x"/>
                                          </p:val>
                                        </p:tav>
                                        <p:tav tm="100000">
                                          <p:val>
                                            <p:strVal val="#ppt_x"/>
                                          </p:val>
                                        </p:tav>
                                      </p:tavLst>
                                    </p:anim>
                                    <p:anim calcmode="lin" valueType="num">
                                      <p:cBhvr additive="base">
                                        <p:cTn id="71" dur="500" fill="hold"/>
                                        <p:tgtEl>
                                          <p:spTgt spid="32"/>
                                        </p:tgtEl>
                                        <p:attrNameLst>
                                          <p:attrName>ppt_y</p:attrName>
                                        </p:attrNameLst>
                                      </p:cBhvr>
                                      <p:tavLst>
                                        <p:tav tm="0">
                                          <p:val>
                                            <p:strVal val="1+#ppt_h/2"/>
                                          </p:val>
                                        </p:tav>
                                        <p:tav tm="100000">
                                          <p:val>
                                            <p:strVal val="#ppt_y"/>
                                          </p:val>
                                        </p:tav>
                                      </p:tavLst>
                                    </p:anim>
                                  </p:childTnLst>
                                </p:cTn>
                              </p:par>
                            </p:childTnLst>
                          </p:cTn>
                        </p:par>
                        <p:par>
                          <p:cTn id="72" fill="hold">
                            <p:stCondLst>
                              <p:cond delay="7500"/>
                            </p:stCondLst>
                            <p:childTnLst>
                              <p:par>
                                <p:cTn id="73" presetID="34" presetClass="entr" presetSubtype="0"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 from="(-#ppt_w/2)" to="(#ppt_x)" calcmode="lin" valueType="num">
                                      <p:cBhvr>
                                        <p:cTn id="75" dur="300" fill="hold">
                                          <p:stCondLst>
                                            <p:cond delay="0"/>
                                          </p:stCondLst>
                                        </p:cTn>
                                        <p:tgtEl>
                                          <p:spTgt spid="36"/>
                                        </p:tgtEl>
                                        <p:attrNameLst>
                                          <p:attrName>ppt_x</p:attrName>
                                        </p:attrNameLst>
                                      </p:cBhvr>
                                    </p:anim>
                                    <p:anim from="0" to="-1.0" calcmode="lin" valueType="num">
                                      <p:cBhvr>
                                        <p:cTn id="76" dur="100" decel="50000" autoRev="1" fill="hold">
                                          <p:stCondLst>
                                            <p:cond delay="300"/>
                                          </p:stCondLst>
                                        </p:cTn>
                                        <p:tgtEl>
                                          <p:spTgt spid="36"/>
                                        </p:tgtEl>
                                        <p:attrNameLst>
                                          <p:attrName>xshear</p:attrName>
                                        </p:attrNameLst>
                                      </p:cBhvr>
                                    </p:anim>
                                    <p:animScale>
                                      <p:cBhvr>
                                        <p:cTn id="77" dur="100" decel="100000" autoRev="1" fill="hold">
                                          <p:stCondLst>
                                            <p:cond delay="300"/>
                                          </p:stCondLst>
                                        </p:cTn>
                                        <p:tgtEl>
                                          <p:spTgt spid="36"/>
                                        </p:tgtEl>
                                      </p:cBhvr>
                                      <p:from x="100000" y="100000"/>
                                      <p:to x="80000" y="100000"/>
                                    </p:animScale>
                                    <p:anim by="(#ppt_h/3+#ppt_w*0.1)" calcmode="lin" valueType="num">
                                      <p:cBhvr additive="sum">
                                        <p:cTn id="78" dur="100" decel="100000" autoRev="1" fill="hold">
                                          <p:stCondLst>
                                            <p:cond delay="300"/>
                                          </p:stCondLst>
                                        </p:cTn>
                                        <p:tgtEl>
                                          <p:spTgt spid="36"/>
                                        </p:tgtEl>
                                        <p:attrNameLst>
                                          <p:attrName>ppt_x</p:attrName>
                                        </p:attrNameLst>
                                      </p:cBhvr>
                                    </p:anim>
                                  </p:childTnLst>
                                </p:cTn>
                              </p:par>
                            </p:childTnLst>
                          </p:cTn>
                        </p:par>
                        <p:par>
                          <p:cTn id="79" fill="hold">
                            <p:stCondLst>
                              <p:cond delay="8000"/>
                            </p:stCondLst>
                            <p:childTnLst>
                              <p:par>
                                <p:cTn id="80" presetID="18" presetClass="entr" presetSubtype="6"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strips(downRight)">
                                      <p:cBhvr>
                                        <p:cTn id="82" dur="500"/>
                                        <p:tgtEl>
                                          <p:spTgt spid="35"/>
                                        </p:tgtEl>
                                      </p:cBhvr>
                                    </p:animEffect>
                                  </p:childTnLst>
                                </p:cTn>
                              </p:par>
                            </p:childTnLst>
                          </p:cTn>
                        </p:par>
                        <p:par>
                          <p:cTn id="83" fill="hold">
                            <p:stCondLst>
                              <p:cond delay="8500"/>
                            </p:stCondLst>
                            <p:childTnLst>
                              <p:par>
                                <p:cTn id="84" presetID="9" presetClass="entr" presetSubtype="0"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childTnLst>
                          </p:cTn>
                        </p:par>
                        <p:par>
                          <p:cTn id="87" fill="hold">
                            <p:stCondLst>
                              <p:cond delay="9000"/>
                            </p:stCondLst>
                            <p:childTnLst>
                              <p:par>
                                <p:cTn id="88" presetID="38" presetClass="entr" presetSubtype="0" accel="5000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set>
                                      <p:cBhvr>
                                        <p:cTn id="90" dur="228" fill="hold">
                                          <p:stCondLst>
                                            <p:cond delay="0"/>
                                          </p:stCondLst>
                                        </p:cTn>
                                        <p:tgtEl>
                                          <p:spTgt spid="27"/>
                                        </p:tgtEl>
                                        <p:attrNameLst>
                                          <p:attrName>style.rotation</p:attrName>
                                        </p:attrNameLst>
                                      </p:cBhvr>
                                      <p:to>
                                        <p:strVal val="-45.0"/>
                                      </p:to>
                                    </p:set>
                                    <p:anim calcmode="lin" valueType="num">
                                      <p:cBhvr>
                                        <p:cTn id="91" dur="228" fill="hold">
                                          <p:stCondLst>
                                            <p:cond delay="228"/>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92" dur="228"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93" dur="78" decel="50000" autoRev="1" fill="hold">
                                          <p:stCondLst>
                                            <p:cond delay="228"/>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94" dur="68" fill="hold">
                                          <p:stCondLst>
                                            <p:cond delay="432"/>
                                          </p:stCondLst>
                                        </p:cTn>
                                        <p:tgtEl>
                                          <p:spTgt spid="27"/>
                                        </p:tgtEl>
                                        <p:attrNameLst>
                                          <p:attrName>ppt_y</p:attrName>
                                        </p:attrNameLst>
                                      </p:cBhvr>
                                      <p:tavLst>
                                        <p:tav tm="0">
                                          <p:val>
                                            <p:strVal val="#ppt_y-(0.354*#ppt_w-0.172*#ppt_h)"/>
                                          </p:val>
                                        </p:tav>
                                        <p:tav tm="100000">
                                          <p:val>
                                            <p:strVal val="#ppt_y"/>
                                          </p:val>
                                        </p:tav>
                                      </p:tavLst>
                                    </p:anim>
                                  </p:childTnLst>
                                </p:cTn>
                              </p:par>
                            </p:childTnLst>
                          </p:cTn>
                        </p:par>
                        <p:par>
                          <p:cTn id="95" fill="hold">
                            <p:stCondLst>
                              <p:cond delay="9500"/>
                            </p:stCondLst>
                            <p:childTnLst>
                              <p:par>
                                <p:cTn id="96" presetID="38" presetClass="entr" presetSubtype="0" accel="5000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set>
                                      <p:cBhvr>
                                        <p:cTn id="98" dur="228" fill="hold">
                                          <p:stCondLst>
                                            <p:cond delay="0"/>
                                          </p:stCondLst>
                                        </p:cTn>
                                        <p:tgtEl>
                                          <p:spTgt spid="28"/>
                                        </p:tgtEl>
                                        <p:attrNameLst>
                                          <p:attrName>style.rotation</p:attrName>
                                        </p:attrNameLst>
                                      </p:cBhvr>
                                      <p:to>
                                        <p:strVal val="-45.0"/>
                                      </p:to>
                                    </p:set>
                                    <p:anim calcmode="lin" valueType="num">
                                      <p:cBhvr>
                                        <p:cTn id="99" dur="228" fill="hold">
                                          <p:stCondLst>
                                            <p:cond delay="228"/>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00" dur="228"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01" dur="78" decel="50000" autoRev="1" fill="hold">
                                          <p:stCondLst>
                                            <p:cond delay="228"/>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02" dur="68" fill="hold">
                                          <p:stCondLst>
                                            <p:cond delay="432"/>
                                          </p:stCondLst>
                                        </p:cTn>
                                        <p:tgtEl>
                                          <p:spTgt spid="28"/>
                                        </p:tgtEl>
                                        <p:attrNameLst>
                                          <p:attrName>ppt_y</p:attrName>
                                        </p:attrNameLst>
                                      </p:cBhvr>
                                      <p:tavLst>
                                        <p:tav tm="0">
                                          <p:val>
                                            <p:strVal val="#ppt_y-(0.354*#ppt_w-0.172*#ppt_h)"/>
                                          </p:val>
                                        </p:tav>
                                        <p:tav tm="100000">
                                          <p:val>
                                            <p:strVal val="#ppt_y"/>
                                          </p:val>
                                        </p:tav>
                                      </p:tavLst>
                                    </p:anim>
                                  </p:childTnLst>
                                </p:cTn>
                              </p:par>
                            </p:childTnLst>
                          </p:cTn>
                        </p:par>
                        <p:par>
                          <p:cTn id="103" fill="hold">
                            <p:stCondLst>
                              <p:cond delay="10000"/>
                            </p:stCondLst>
                            <p:childTnLst>
                              <p:par>
                                <p:cTn id="104" presetID="38" presetClass="entr" presetSubtype="0" accel="5000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set>
                                      <p:cBhvr>
                                        <p:cTn id="106" dur="228" fill="hold">
                                          <p:stCondLst>
                                            <p:cond delay="0"/>
                                          </p:stCondLst>
                                        </p:cTn>
                                        <p:tgtEl>
                                          <p:spTgt spid="29"/>
                                        </p:tgtEl>
                                        <p:attrNameLst>
                                          <p:attrName>style.rotation</p:attrName>
                                        </p:attrNameLst>
                                      </p:cBhvr>
                                      <p:to>
                                        <p:strVal val="-45.0"/>
                                      </p:to>
                                    </p:set>
                                    <p:anim calcmode="lin" valueType="num">
                                      <p:cBhvr>
                                        <p:cTn id="107" dur="228" fill="hold">
                                          <p:stCondLst>
                                            <p:cond delay="228"/>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108" dur="228"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109" dur="78" decel="50000" autoRev="1" fill="hold">
                                          <p:stCondLst>
                                            <p:cond delay="228"/>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110" dur="68" fill="hold">
                                          <p:stCondLst>
                                            <p:cond delay="432"/>
                                          </p:stCondLst>
                                        </p:cTn>
                                        <p:tgtEl>
                                          <p:spTgt spid="29"/>
                                        </p:tgtEl>
                                        <p:attrNameLst>
                                          <p:attrName>ppt_y</p:attrName>
                                        </p:attrNameLst>
                                      </p:cBhvr>
                                      <p:tavLst>
                                        <p:tav tm="0">
                                          <p:val>
                                            <p:strVal val="#ppt_y-(0.354*#ppt_w-0.172*#ppt_h)"/>
                                          </p:val>
                                        </p:tav>
                                        <p:tav tm="100000">
                                          <p:val>
                                            <p:strVal val="#ppt_y"/>
                                          </p:val>
                                        </p:tav>
                                      </p:tavLst>
                                    </p:anim>
                                  </p:childTnLst>
                                </p:cTn>
                              </p:par>
                            </p:childTnLst>
                          </p:cTn>
                        </p:par>
                        <p:par>
                          <p:cTn id="111" fill="hold">
                            <p:stCondLst>
                              <p:cond delay="10500"/>
                            </p:stCondLst>
                            <p:childTnLst>
                              <p:par>
                                <p:cTn id="112" presetID="38" presetClass="entr" presetSubtype="0" accel="5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set>
                                      <p:cBhvr>
                                        <p:cTn id="114" dur="228" fill="hold">
                                          <p:stCondLst>
                                            <p:cond delay="0"/>
                                          </p:stCondLst>
                                        </p:cTn>
                                        <p:tgtEl>
                                          <p:spTgt spid="30"/>
                                        </p:tgtEl>
                                        <p:attrNameLst>
                                          <p:attrName>style.rotation</p:attrName>
                                        </p:attrNameLst>
                                      </p:cBhvr>
                                      <p:to>
                                        <p:strVal val="-45.0"/>
                                      </p:to>
                                    </p:set>
                                    <p:anim calcmode="lin" valueType="num">
                                      <p:cBhvr>
                                        <p:cTn id="115" dur="228" fill="hold">
                                          <p:stCondLst>
                                            <p:cond delay="228"/>
                                          </p:stCondLst>
                                        </p:cTn>
                                        <p:tgtEl>
                                          <p:spTgt spid="30"/>
                                        </p:tgtEl>
                                        <p:attrNameLst>
                                          <p:attrName>style.rotation</p:attrName>
                                        </p:attrNameLst>
                                      </p:cBhvr>
                                      <p:tavLst>
                                        <p:tav tm="0">
                                          <p:val>
                                            <p:fltVal val="-45"/>
                                          </p:val>
                                        </p:tav>
                                        <p:tav tm="69900">
                                          <p:val>
                                            <p:fltVal val="45"/>
                                          </p:val>
                                        </p:tav>
                                        <p:tav tm="100000">
                                          <p:val>
                                            <p:fltVal val="0"/>
                                          </p:val>
                                        </p:tav>
                                      </p:tavLst>
                                    </p:anim>
                                    <p:anim calcmode="lin" valueType="num">
                                      <p:cBhvr>
                                        <p:cTn id="116" dur="228" fill="hold">
                                          <p:stCondLst>
                                            <p:cond delay="0"/>
                                          </p:stCondLst>
                                        </p:cTn>
                                        <p:tgtEl>
                                          <p:spTgt spid="30"/>
                                        </p:tgtEl>
                                        <p:attrNameLst>
                                          <p:attrName>ppt_y</p:attrName>
                                        </p:attrNameLst>
                                      </p:cBhvr>
                                      <p:tavLst>
                                        <p:tav tm="0">
                                          <p:val>
                                            <p:strVal val="#ppt_y-1"/>
                                          </p:val>
                                        </p:tav>
                                        <p:tav tm="100000">
                                          <p:val>
                                            <p:strVal val="#ppt_y-(0.354*#ppt_w-0.172*#ppt_h)"/>
                                          </p:val>
                                        </p:tav>
                                      </p:tavLst>
                                    </p:anim>
                                    <p:anim calcmode="lin" valueType="num">
                                      <p:cBhvr>
                                        <p:cTn id="117" dur="78" decel="50000" autoRev="1" fill="hold">
                                          <p:stCondLst>
                                            <p:cond delay="228"/>
                                          </p:stCondLst>
                                        </p:cTn>
                                        <p:tgtEl>
                                          <p:spTgt spid="30"/>
                                        </p:tgtEl>
                                        <p:attrNameLst>
                                          <p:attrName>ppt_y</p:attrName>
                                        </p:attrNameLst>
                                      </p:cBhvr>
                                      <p:tavLst>
                                        <p:tav tm="0">
                                          <p:val>
                                            <p:strVal val="#ppt_y-(0.354*#ppt_w-0.172*#ppt_h)"/>
                                          </p:val>
                                        </p:tav>
                                        <p:tav tm="100000">
                                          <p:val>
                                            <p:strVal val="#ppt_y-(0.354*#ppt_w-0.172*#ppt_h)-#ppt_h/2"/>
                                          </p:val>
                                        </p:tav>
                                      </p:tavLst>
                                    </p:anim>
                                    <p:anim calcmode="lin" valueType="num">
                                      <p:cBhvr>
                                        <p:cTn id="118" dur="68" fill="hold">
                                          <p:stCondLst>
                                            <p:cond delay="432"/>
                                          </p:stCondLst>
                                        </p:cTn>
                                        <p:tgtEl>
                                          <p:spTgt spid="30"/>
                                        </p:tgtEl>
                                        <p:attrNameLst>
                                          <p:attrName>ppt_y</p:attrName>
                                        </p:attrNameLst>
                                      </p:cBhvr>
                                      <p:tavLst>
                                        <p:tav tm="0">
                                          <p:val>
                                            <p:strVal val="#ppt_y-(0.354*#ppt_w-0.172*#ppt_h)"/>
                                          </p:val>
                                        </p:tav>
                                        <p:tav tm="100000">
                                          <p:val>
                                            <p:strVal val="#ppt_y"/>
                                          </p:val>
                                        </p:tav>
                                      </p:tavLst>
                                    </p:anim>
                                  </p:childTnLst>
                                </p:cTn>
                              </p:par>
                            </p:childTnLst>
                          </p:cTn>
                        </p:par>
                        <p:par>
                          <p:cTn id="119" fill="hold">
                            <p:stCondLst>
                              <p:cond delay="11000"/>
                            </p:stCondLst>
                            <p:childTnLst>
                              <p:par>
                                <p:cTn id="120" presetID="38" presetClass="entr" presetSubtype="0" accel="5000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set>
                                      <p:cBhvr>
                                        <p:cTn id="122" dur="228" fill="hold">
                                          <p:stCondLst>
                                            <p:cond delay="0"/>
                                          </p:stCondLst>
                                        </p:cTn>
                                        <p:tgtEl>
                                          <p:spTgt spid="31"/>
                                        </p:tgtEl>
                                        <p:attrNameLst>
                                          <p:attrName>style.rotation</p:attrName>
                                        </p:attrNameLst>
                                      </p:cBhvr>
                                      <p:to>
                                        <p:strVal val="-45.0"/>
                                      </p:to>
                                    </p:set>
                                    <p:anim calcmode="lin" valueType="num">
                                      <p:cBhvr>
                                        <p:cTn id="123" dur="228" fill="hold">
                                          <p:stCondLst>
                                            <p:cond delay="228"/>
                                          </p:stCondLst>
                                        </p:cTn>
                                        <p:tgtEl>
                                          <p:spTgt spid="31"/>
                                        </p:tgtEl>
                                        <p:attrNameLst>
                                          <p:attrName>style.rotation</p:attrName>
                                        </p:attrNameLst>
                                      </p:cBhvr>
                                      <p:tavLst>
                                        <p:tav tm="0">
                                          <p:val>
                                            <p:fltVal val="-45"/>
                                          </p:val>
                                        </p:tav>
                                        <p:tav tm="69900">
                                          <p:val>
                                            <p:fltVal val="45"/>
                                          </p:val>
                                        </p:tav>
                                        <p:tav tm="100000">
                                          <p:val>
                                            <p:fltVal val="0"/>
                                          </p:val>
                                        </p:tav>
                                      </p:tavLst>
                                    </p:anim>
                                    <p:anim calcmode="lin" valueType="num">
                                      <p:cBhvr>
                                        <p:cTn id="124" dur="228" fill="hold">
                                          <p:stCondLst>
                                            <p:cond delay="0"/>
                                          </p:stCondLst>
                                        </p:cTn>
                                        <p:tgtEl>
                                          <p:spTgt spid="31"/>
                                        </p:tgtEl>
                                        <p:attrNameLst>
                                          <p:attrName>ppt_y</p:attrName>
                                        </p:attrNameLst>
                                      </p:cBhvr>
                                      <p:tavLst>
                                        <p:tav tm="0">
                                          <p:val>
                                            <p:strVal val="#ppt_y-1"/>
                                          </p:val>
                                        </p:tav>
                                        <p:tav tm="100000">
                                          <p:val>
                                            <p:strVal val="#ppt_y-(0.354*#ppt_w-0.172*#ppt_h)"/>
                                          </p:val>
                                        </p:tav>
                                      </p:tavLst>
                                    </p:anim>
                                    <p:anim calcmode="lin" valueType="num">
                                      <p:cBhvr>
                                        <p:cTn id="125" dur="78" decel="50000" autoRev="1" fill="hold">
                                          <p:stCondLst>
                                            <p:cond delay="228"/>
                                          </p:stCondLst>
                                        </p:cTn>
                                        <p:tgtEl>
                                          <p:spTgt spid="31"/>
                                        </p:tgtEl>
                                        <p:attrNameLst>
                                          <p:attrName>ppt_y</p:attrName>
                                        </p:attrNameLst>
                                      </p:cBhvr>
                                      <p:tavLst>
                                        <p:tav tm="0">
                                          <p:val>
                                            <p:strVal val="#ppt_y-(0.354*#ppt_w-0.172*#ppt_h)"/>
                                          </p:val>
                                        </p:tav>
                                        <p:tav tm="100000">
                                          <p:val>
                                            <p:strVal val="#ppt_y-(0.354*#ppt_w-0.172*#ppt_h)-#ppt_h/2"/>
                                          </p:val>
                                        </p:tav>
                                      </p:tavLst>
                                    </p:anim>
                                    <p:anim calcmode="lin" valueType="num">
                                      <p:cBhvr>
                                        <p:cTn id="126" dur="68" fill="hold">
                                          <p:stCondLst>
                                            <p:cond delay="432"/>
                                          </p:stCondLst>
                                        </p:cTn>
                                        <p:tgtEl>
                                          <p:spTgt spid="31"/>
                                        </p:tgtEl>
                                        <p:attrNameLst>
                                          <p:attrName>ppt_y</p:attrName>
                                        </p:attrNameLst>
                                      </p:cBhvr>
                                      <p:tavLst>
                                        <p:tav tm="0">
                                          <p:val>
                                            <p:strVal val="#ppt_y-(0.354*#ppt_w-0.172*#ppt_h)"/>
                                          </p:val>
                                        </p:tav>
                                        <p:tav tm="100000">
                                          <p:val>
                                            <p:strVal val="#ppt_y"/>
                                          </p:val>
                                        </p:tav>
                                      </p:tavLst>
                                    </p:anim>
                                  </p:childTnLst>
                                </p:cTn>
                              </p:par>
                            </p:childTnLst>
                          </p:cTn>
                        </p:par>
                        <p:par>
                          <p:cTn id="127" fill="hold">
                            <p:stCondLst>
                              <p:cond delay="11500"/>
                            </p:stCondLst>
                            <p:childTnLst>
                              <p:par>
                                <p:cTn id="128" presetID="18" presetClass="entr" presetSubtype="6"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strips(downRight)">
                                      <p:cBhvr>
                                        <p:cTn id="130" dur="500"/>
                                        <p:tgtEl>
                                          <p:spTgt spid="34"/>
                                        </p:tgtEl>
                                      </p:cBhvr>
                                    </p:animEffect>
                                  </p:childTnLst>
                                </p:cTn>
                              </p:par>
                            </p:childTnLst>
                          </p:cTn>
                        </p:par>
                        <p:par>
                          <p:cTn id="131" fill="hold">
                            <p:stCondLst>
                              <p:cond delay="12000"/>
                            </p:stCondLst>
                            <p:childTnLst>
                              <p:par>
                                <p:cTn id="132" presetID="2" presetClass="entr" presetSubtype="4" fill="hold" grpId="0" nodeType="afterEffect">
                                  <p:stCondLst>
                                    <p:cond delay="0"/>
                                  </p:stCondLst>
                                  <p:childTnLst>
                                    <p:set>
                                      <p:cBhvr>
                                        <p:cTn id="133" dur="1" fill="hold">
                                          <p:stCondLst>
                                            <p:cond delay="0"/>
                                          </p:stCondLst>
                                        </p:cTn>
                                        <p:tgtEl>
                                          <p:spTgt spid="33"/>
                                        </p:tgtEl>
                                        <p:attrNameLst>
                                          <p:attrName>style.visibility</p:attrName>
                                        </p:attrNameLst>
                                      </p:cBhvr>
                                      <p:to>
                                        <p:strVal val="visible"/>
                                      </p:to>
                                    </p:set>
                                    <p:anim calcmode="lin" valueType="num">
                                      <p:cBhvr additive="base">
                                        <p:cTn id="134" dur="500" fill="hold"/>
                                        <p:tgtEl>
                                          <p:spTgt spid="33"/>
                                        </p:tgtEl>
                                        <p:attrNameLst>
                                          <p:attrName>ppt_x</p:attrName>
                                        </p:attrNameLst>
                                      </p:cBhvr>
                                      <p:tavLst>
                                        <p:tav tm="0">
                                          <p:val>
                                            <p:strVal val="#ppt_x"/>
                                          </p:val>
                                        </p:tav>
                                        <p:tav tm="100000">
                                          <p:val>
                                            <p:strVal val="#ppt_x"/>
                                          </p:val>
                                        </p:tav>
                                      </p:tavLst>
                                    </p:anim>
                                    <p:anim calcmode="lin" valueType="num">
                                      <p:cBhvr additive="base">
                                        <p:cTn id="13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40057" grpId="0" animBg="1"/>
      <p:bldP spid="940053" grpId="0" animBg="1"/>
      <p:bldP spid="940037" grpId="0" animBg="1"/>
      <p:bldP spid="940038" grpId="0" animBg="1"/>
      <p:bldP spid="940039" grpId="0" animBg="1"/>
      <p:bldP spid="940046" grpId="0" animBg="1"/>
      <p:bldP spid="940048" grpId="0" animBg="1"/>
      <p:bldP spid="940049" grpId="0" animBg="1"/>
      <p:bldP spid="940050" grpId="0"/>
      <p:bldP spid="940052" grpId="0" animBg="1"/>
      <p:bldP spid="940054" grpId="0"/>
      <p:bldP spid="940055" grpId="0"/>
      <p:bldP spid="940056" grpId="0" animBg="1"/>
      <p:bldP spid="26" grpId="0" animBg="1"/>
      <p:bldP spid="27" grpId="0" animBg="1"/>
      <p:bldP spid="28" grpId="0" animBg="1"/>
      <p:bldP spid="29" grpId="0" animBg="1"/>
      <p:bldP spid="30" grpId="0" animBg="1"/>
      <p:bldP spid="31" grpId="0" animBg="1"/>
      <p:bldP spid="32" grpId="0"/>
      <p:bldP spid="33" grpId="0" animBg="1"/>
      <p:bldP spid="35" grpId="0" animBg="1"/>
      <p:bldP spid="3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Line 4"/>
          <p:cNvSpPr>
            <a:spLocks noChangeShapeType="1"/>
          </p:cNvSpPr>
          <p:nvPr/>
        </p:nvSpPr>
        <p:spPr bwMode="auto">
          <a:xfrm>
            <a:off x="3048000" y="1901825"/>
            <a:ext cx="409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60131" name="Text Box 5"/>
          <p:cNvSpPr txBox="1">
            <a:spLocks noChangeArrowheads="1"/>
          </p:cNvSpPr>
          <p:nvPr/>
        </p:nvSpPr>
        <p:spPr bwMode="auto">
          <a:xfrm>
            <a:off x="76200" y="128588"/>
            <a:ext cx="89916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2000" b="1">
                <a:solidFill>
                  <a:srgbClr val="000000"/>
                </a:solidFill>
                <a:latin typeface="Tahoma" charset="0"/>
                <a:ea typeface="MS PGothic" charset="0"/>
              </a:rPr>
              <a:t>WARGA NEGARA DAN PENDUDUK </a:t>
            </a:r>
          </a:p>
          <a:p>
            <a:pPr algn="ctr"/>
            <a:r>
              <a:rPr lang="id-ID" sz="1700" b="1">
                <a:solidFill>
                  <a:srgbClr val="000000"/>
                </a:solidFill>
                <a:latin typeface="Tahoma" charset="0"/>
                <a:ea typeface="MS PGothic" charset="0"/>
              </a:rPr>
              <a:t>BAB X</a:t>
            </a:r>
          </a:p>
        </p:txBody>
      </p:sp>
      <p:sp>
        <p:nvSpPr>
          <p:cNvPr id="279558" name="Rectangle 6"/>
          <p:cNvSpPr>
            <a:spLocks noChangeArrowheads="1"/>
          </p:cNvSpPr>
          <p:nvPr/>
        </p:nvSpPr>
        <p:spPr bwMode="auto">
          <a:xfrm>
            <a:off x="457200" y="3429000"/>
            <a:ext cx="8382000" cy="914400"/>
          </a:xfrm>
          <a:prstGeom prst="rect">
            <a:avLst/>
          </a:prstGeom>
          <a:solidFill>
            <a:srgbClr val="FFFF99"/>
          </a:solidFill>
          <a:ln w="19050">
            <a:solidFill>
              <a:srgbClr val="000000"/>
            </a:solidFill>
            <a:miter lim="800000"/>
            <a:headEnd/>
            <a:tailEnd/>
          </a:ln>
        </p:spPr>
        <p:txBody>
          <a:bodyPr lIns="45720" rIns="45720"/>
          <a:lstStyle/>
          <a:p>
            <a:pPr algn="ctr"/>
            <a:r>
              <a:rPr lang="id-ID" sz="1600" b="1"/>
              <a:t>Segala warga negara bersamaan kedudukannya di dalam hukum dan pemerintahan dan wajib menjunjung hukum dan pemerintahan itu </a:t>
            </a:r>
            <a:endParaRPr lang="en-US" sz="1600" b="1"/>
          </a:p>
          <a:p>
            <a:pPr algn="ctr"/>
            <a:r>
              <a:rPr lang="id-ID" sz="1600" b="1"/>
              <a:t>dengan tidak ada kecualinya </a:t>
            </a:r>
            <a:r>
              <a:rPr lang="id-ID" sz="1600"/>
              <a:t>[Pasal 27 (1)]</a:t>
            </a:r>
          </a:p>
        </p:txBody>
      </p:sp>
      <p:sp>
        <p:nvSpPr>
          <p:cNvPr id="279560" name="Text Box 8"/>
          <p:cNvSpPr txBox="1">
            <a:spLocks noChangeArrowheads="1"/>
          </p:cNvSpPr>
          <p:nvPr/>
        </p:nvSpPr>
        <p:spPr bwMode="auto">
          <a:xfrm>
            <a:off x="457200" y="4333875"/>
            <a:ext cx="8382000" cy="666750"/>
          </a:xfrm>
          <a:prstGeom prst="rect">
            <a:avLst/>
          </a:prstGeom>
          <a:solidFill>
            <a:srgbClr val="FFFF99"/>
          </a:solidFill>
          <a:ln w="19050">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Tiap-tiap warga negara berhak atas pekerjaan dan penghidupan yang layak bagi kemanusiaan </a:t>
            </a:r>
            <a:r>
              <a:rPr lang="id-ID" sz="1600">
                <a:solidFill>
                  <a:srgbClr val="000000"/>
                </a:solidFill>
                <a:latin typeface="Tahoma" charset="0"/>
                <a:ea typeface="MS PGothic" charset="0"/>
              </a:rPr>
              <a:t>[Pasal 27 (2)]</a:t>
            </a:r>
          </a:p>
        </p:txBody>
      </p:sp>
      <p:sp>
        <p:nvSpPr>
          <p:cNvPr id="279561" name="Line 9"/>
          <p:cNvSpPr>
            <a:spLocks noChangeShapeType="1"/>
          </p:cNvSpPr>
          <p:nvPr/>
        </p:nvSpPr>
        <p:spPr bwMode="auto">
          <a:xfrm>
            <a:off x="4572000" y="2592388"/>
            <a:ext cx="0" cy="8223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279562" name="Line 10"/>
          <p:cNvSpPr>
            <a:spLocks noChangeShapeType="1"/>
          </p:cNvSpPr>
          <p:nvPr/>
        </p:nvSpPr>
        <p:spPr bwMode="auto">
          <a:xfrm>
            <a:off x="5648325" y="1901825"/>
            <a:ext cx="447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279565" name="Text Box 13"/>
          <p:cNvSpPr txBox="1">
            <a:spLocks noChangeArrowheads="1"/>
          </p:cNvSpPr>
          <p:nvPr/>
        </p:nvSpPr>
        <p:spPr bwMode="auto">
          <a:xfrm>
            <a:off x="457200" y="5700713"/>
            <a:ext cx="8382000" cy="700087"/>
          </a:xfrm>
          <a:prstGeom prst="rect">
            <a:avLst/>
          </a:prstGeom>
          <a:solidFill>
            <a:srgbClr val="FFFF99"/>
          </a:solidFill>
          <a:ln w="19050">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Kemerdekaan berserikat dan berkumpul, mengeluarkan pikiran dengan lisan dan tulisan dan sebagainya ditetapkan dengan undang-undang  </a:t>
            </a:r>
            <a:r>
              <a:rPr lang="id-ID" sz="1600">
                <a:solidFill>
                  <a:srgbClr val="000000"/>
                </a:solidFill>
                <a:latin typeface="Tahoma" charset="0"/>
                <a:ea typeface="MS PGothic" charset="0"/>
              </a:rPr>
              <a:t>(Pasal 28)</a:t>
            </a:r>
          </a:p>
        </p:txBody>
      </p:sp>
      <p:sp>
        <p:nvSpPr>
          <p:cNvPr id="279566" name="Text Box 14"/>
          <p:cNvSpPr txBox="1">
            <a:spLocks noChangeArrowheads="1"/>
          </p:cNvSpPr>
          <p:nvPr/>
        </p:nvSpPr>
        <p:spPr bwMode="auto">
          <a:xfrm>
            <a:off x="457200" y="5005388"/>
            <a:ext cx="8382000" cy="695325"/>
          </a:xfrm>
          <a:prstGeom prst="rect">
            <a:avLst/>
          </a:prstGeom>
          <a:solidFill>
            <a:srgbClr val="FFFF99"/>
          </a:solidFill>
          <a:ln w="19050">
            <a:solidFill>
              <a:srgbClr val="000000"/>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000000"/>
                </a:solidFill>
                <a:latin typeface="Tahoma" charset="0"/>
                <a:ea typeface="MS PGothic" charset="0"/>
              </a:rPr>
              <a:t>Setiap warga negara berhak dan wajib ikut serta dalam upaya</a:t>
            </a:r>
            <a:endParaRPr lang="en-US" sz="1600" b="1">
              <a:solidFill>
                <a:srgbClr val="000000"/>
              </a:solidFill>
              <a:latin typeface="Tahoma" charset="0"/>
              <a:ea typeface="MS PGothic" charset="0"/>
            </a:endParaRPr>
          </a:p>
          <a:p>
            <a:pPr algn="ctr"/>
            <a:r>
              <a:rPr lang="id-ID" sz="1600" b="1">
                <a:solidFill>
                  <a:srgbClr val="000000"/>
                </a:solidFill>
                <a:latin typeface="Tahoma" charset="0"/>
                <a:ea typeface="MS PGothic" charset="0"/>
              </a:rPr>
              <a:t>pembelaan negara </a:t>
            </a:r>
            <a:r>
              <a:rPr lang="id-ID" sz="1600">
                <a:solidFill>
                  <a:srgbClr val="000000"/>
                </a:solidFill>
                <a:latin typeface="Tahoma" charset="0"/>
                <a:ea typeface="MS PGothic" charset="0"/>
              </a:rPr>
              <a:t>[Pasal 27 (3)**]</a:t>
            </a:r>
          </a:p>
        </p:txBody>
      </p:sp>
      <p:sp>
        <p:nvSpPr>
          <p:cNvPr id="560138" name="Text Box 25"/>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AB8B351E-7EE0-4927-84B3-80EB9434C91D}" type="slidenum">
              <a:rPr lang="id-ID" sz="2000" smtClean="0">
                <a:solidFill>
                  <a:srgbClr val="000000"/>
                </a:solidFill>
                <a:latin typeface="Arial Rounded MT Bold" charset="0"/>
                <a:ea typeface="MS PGothic" charset="0"/>
              </a:rPr>
              <a:pPr algn="ctr">
                <a:spcBef>
                  <a:spcPct val="50000"/>
                </a:spcBef>
              </a:pPr>
              <a:t>66</a:t>
            </a:fld>
            <a:endParaRPr lang="id-ID" sz="2000" dirty="0">
              <a:solidFill>
                <a:srgbClr val="000000"/>
              </a:solidFill>
              <a:latin typeface="Arial Rounded MT Bold" charset="0"/>
              <a:ea typeface="MS PGothic" charset="0"/>
            </a:endParaRPr>
          </a:p>
        </p:txBody>
      </p:sp>
      <p:sp>
        <p:nvSpPr>
          <p:cNvPr id="279554" name="Rectangle 2"/>
          <p:cNvSpPr>
            <a:spLocks noChangeArrowheads="1"/>
          </p:cNvSpPr>
          <p:nvPr/>
        </p:nvSpPr>
        <p:spPr bwMode="auto">
          <a:xfrm>
            <a:off x="3475038" y="1206500"/>
            <a:ext cx="2193925" cy="1374775"/>
          </a:xfrm>
          <a:prstGeom prst="rect">
            <a:avLst/>
          </a:prstGeom>
          <a:solidFill>
            <a:srgbClr val="CC0099"/>
          </a:solidFill>
          <a:ln w="28575">
            <a:solidFill>
              <a:srgbClr val="000000"/>
            </a:solidFill>
            <a:miter lim="800000"/>
            <a:headEnd/>
            <a:tailEnd/>
          </a:ln>
        </p:spPr>
        <p:txBody>
          <a:bodyPr lIns="0" tIns="46800" rIns="0" anchor="ctr" anchorCtr="1"/>
          <a:lstStyle/>
          <a:p>
            <a:pPr algn="ctr"/>
            <a:r>
              <a:rPr lang="id-ID" sz="2400" b="1">
                <a:solidFill>
                  <a:srgbClr val="FFFFFF"/>
                </a:solidFill>
              </a:rPr>
              <a:t>WARGA NEGARA DAN PENDUDUK</a:t>
            </a:r>
            <a:endParaRPr lang="id-ID" sz="2400">
              <a:solidFill>
                <a:srgbClr val="FFFFFF"/>
              </a:solidFill>
            </a:endParaRPr>
          </a:p>
        </p:txBody>
      </p:sp>
      <p:sp>
        <p:nvSpPr>
          <p:cNvPr id="279555" name="Oval 3"/>
          <p:cNvSpPr>
            <a:spLocks noChangeArrowheads="1"/>
          </p:cNvSpPr>
          <p:nvPr/>
        </p:nvSpPr>
        <p:spPr bwMode="auto">
          <a:xfrm>
            <a:off x="323850" y="520700"/>
            <a:ext cx="2728913" cy="2763838"/>
          </a:xfrm>
          <a:prstGeom prst="ellipse">
            <a:avLst/>
          </a:prstGeom>
          <a:solidFill>
            <a:srgbClr val="008000"/>
          </a:solidFill>
          <a:ln w="28575">
            <a:solidFill>
              <a:srgbClr val="000000"/>
            </a:solidFill>
            <a:round/>
            <a:headEnd/>
            <a:tailEnd/>
          </a:ln>
        </p:spPr>
        <p:txBody>
          <a:bodyPr lIns="0" tIns="0" rIns="0" bIns="0" anchor="ctr" anchorCtr="1"/>
          <a:lstStyle/>
          <a:p>
            <a:pPr algn="ctr">
              <a:lnSpc>
                <a:spcPct val="90000"/>
              </a:lnSpc>
            </a:pPr>
            <a:r>
              <a:rPr lang="en-US" sz="1600" b="1">
                <a:solidFill>
                  <a:srgbClr val="FFFFFF"/>
                </a:solidFill>
              </a:rPr>
              <a:t>w</a:t>
            </a:r>
            <a:r>
              <a:rPr lang="id-ID" sz="1600" b="1">
                <a:solidFill>
                  <a:srgbClr val="FFFFFF"/>
                </a:solidFill>
              </a:rPr>
              <a:t>arga negara ialah orang-orang bangsa Indonesia asli dan orang-orang bangsa lain yang disahkan dengan undang-undang sebagai warga negara</a:t>
            </a:r>
            <a:endParaRPr lang="en-US" sz="1600" b="1">
              <a:solidFill>
                <a:srgbClr val="FFFFFF"/>
              </a:solidFill>
            </a:endParaRPr>
          </a:p>
          <a:p>
            <a:pPr algn="ctr">
              <a:lnSpc>
                <a:spcPct val="90000"/>
              </a:lnSpc>
            </a:pPr>
            <a:r>
              <a:rPr lang="id-ID" sz="1400">
                <a:solidFill>
                  <a:srgbClr val="FFFFFF"/>
                </a:solidFill>
              </a:rPr>
              <a:t>[Pasal 26 (1)]</a:t>
            </a:r>
          </a:p>
        </p:txBody>
      </p:sp>
      <p:sp>
        <p:nvSpPr>
          <p:cNvPr id="279559" name="Oval 7"/>
          <p:cNvSpPr>
            <a:spLocks noChangeArrowheads="1"/>
          </p:cNvSpPr>
          <p:nvPr/>
        </p:nvSpPr>
        <p:spPr bwMode="auto">
          <a:xfrm>
            <a:off x="6096000" y="504825"/>
            <a:ext cx="2828925" cy="2779713"/>
          </a:xfrm>
          <a:prstGeom prst="ellipse">
            <a:avLst/>
          </a:prstGeom>
          <a:solidFill>
            <a:srgbClr val="008000"/>
          </a:solidFill>
          <a:ln w="28575">
            <a:solidFill>
              <a:srgbClr val="000000"/>
            </a:solidFill>
            <a:round/>
            <a:headEnd/>
            <a:tailEnd/>
          </a:ln>
        </p:spPr>
        <p:txBody>
          <a:bodyPr lIns="0" tIns="0" rIns="0" bIns="0" anchor="ctr" anchorCtr="1"/>
          <a:lstStyle/>
          <a:p>
            <a:pPr algn="ctr"/>
            <a:r>
              <a:rPr lang="id-ID" sz="1600" b="1">
                <a:solidFill>
                  <a:srgbClr val="FFFFFF"/>
                </a:solidFill>
              </a:rPr>
              <a:t>Penduduk ialah warga negara Indonesia dan orang asing yang bertempat tinggal di Indonesia </a:t>
            </a:r>
          </a:p>
          <a:p>
            <a:pPr algn="ctr"/>
            <a:r>
              <a:rPr lang="id-ID" sz="1400">
                <a:solidFill>
                  <a:srgbClr val="FFFFFF"/>
                </a:solidFill>
              </a:rPr>
              <a:t>[Pasal 26 (2)**]</a:t>
            </a:r>
          </a:p>
        </p:txBody>
      </p:sp>
    </p:spTree>
    <p:extLst>
      <p:ext uri="{BB962C8B-B14F-4D97-AF65-F5344CB8AC3E}">
        <p14:creationId xmlns:p14="http://schemas.microsoft.com/office/powerpoint/2010/main" val="13461555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79554"/>
                                        </p:tgtEl>
                                        <p:attrNameLst>
                                          <p:attrName>style.visibility</p:attrName>
                                        </p:attrNameLst>
                                      </p:cBhvr>
                                      <p:to>
                                        <p:strVal val="visible"/>
                                      </p:to>
                                    </p:set>
                                    <p:animEffect transition="in" filter="fade">
                                      <p:cBhvr>
                                        <p:cTn id="7" dur="800" decel="100000"/>
                                        <p:tgtEl>
                                          <p:spTgt spid="279554"/>
                                        </p:tgtEl>
                                      </p:cBhvr>
                                    </p:animEffect>
                                    <p:anim calcmode="lin" valueType="num">
                                      <p:cBhvr>
                                        <p:cTn id="8" dur="800" decel="100000" fill="hold"/>
                                        <p:tgtEl>
                                          <p:spTgt spid="279554"/>
                                        </p:tgtEl>
                                        <p:attrNameLst>
                                          <p:attrName>style.rotation</p:attrName>
                                        </p:attrNameLst>
                                      </p:cBhvr>
                                      <p:tavLst>
                                        <p:tav tm="0">
                                          <p:val>
                                            <p:fltVal val="-90"/>
                                          </p:val>
                                        </p:tav>
                                        <p:tav tm="100000">
                                          <p:val>
                                            <p:fltVal val="0"/>
                                          </p:val>
                                        </p:tav>
                                      </p:tavLst>
                                    </p:anim>
                                    <p:anim calcmode="lin" valueType="num">
                                      <p:cBhvr>
                                        <p:cTn id="9" dur="800" decel="100000" fill="hold"/>
                                        <p:tgtEl>
                                          <p:spTgt spid="279554"/>
                                        </p:tgtEl>
                                        <p:attrNameLst>
                                          <p:attrName>ppt_x</p:attrName>
                                        </p:attrNameLst>
                                      </p:cBhvr>
                                      <p:tavLst>
                                        <p:tav tm="0">
                                          <p:val>
                                            <p:strVal val="#ppt_x+0.4"/>
                                          </p:val>
                                        </p:tav>
                                        <p:tav tm="100000">
                                          <p:val>
                                            <p:strVal val="#ppt_x-0.05"/>
                                          </p:val>
                                        </p:tav>
                                      </p:tavLst>
                                    </p:anim>
                                    <p:anim calcmode="lin" valueType="num">
                                      <p:cBhvr>
                                        <p:cTn id="10" dur="800" decel="100000" fill="hold"/>
                                        <p:tgtEl>
                                          <p:spTgt spid="27955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7955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79554"/>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18" presetClass="entr" presetSubtype="12" fill="hold" grpId="0" nodeType="afterEffect">
                                  <p:stCondLst>
                                    <p:cond delay="0"/>
                                  </p:stCondLst>
                                  <p:childTnLst>
                                    <p:set>
                                      <p:cBhvr>
                                        <p:cTn id="15" dur="1" fill="hold">
                                          <p:stCondLst>
                                            <p:cond delay="0"/>
                                          </p:stCondLst>
                                        </p:cTn>
                                        <p:tgtEl>
                                          <p:spTgt spid="279556"/>
                                        </p:tgtEl>
                                        <p:attrNameLst>
                                          <p:attrName>style.visibility</p:attrName>
                                        </p:attrNameLst>
                                      </p:cBhvr>
                                      <p:to>
                                        <p:strVal val="visible"/>
                                      </p:to>
                                    </p:set>
                                    <p:animEffect transition="in" filter="strips(downLeft)">
                                      <p:cBhvr>
                                        <p:cTn id="16" dur="500"/>
                                        <p:tgtEl>
                                          <p:spTgt spid="279556"/>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279562"/>
                                        </p:tgtEl>
                                        <p:attrNameLst>
                                          <p:attrName>style.visibility</p:attrName>
                                        </p:attrNameLst>
                                      </p:cBhvr>
                                      <p:to>
                                        <p:strVal val="visible"/>
                                      </p:to>
                                    </p:set>
                                    <p:animEffect transition="in" filter="strips(downRight)">
                                      <p:cBhvr>
                                        <p:cTn id="19" dur="500"/>
                                        <p:tgtEl>
                                          <p:spTgt spid="279562"/>
                                        </p:tgtEl>
                                      </p:cBhvr>
                                    </p:animEffect>
                                  </p:childTnLst>
                                </p:cTn>
                              </p:par>
                            </p:childTnLst>
                          </p:cTn>
                        </p:par>
                        <p:par>
                          <p:cTn id="20" fill="hold" nodeType="afterGroup">
                            <p:stCondLst>
                              <p:cond delay="1500"/>
                            </p:stCondLst>
                            <p:childTnLst>
                              <p:par>
                                <p:cTn id="21" presetID="19" presetClass="entr" presetSubtype="5" fill="hold" grpId="0" nodeType="afterEffect">
                                  <p:stCondLst>
                                    <p:cond delay="0"/>
                                  </p:stCondLst>
                                  <p:childTnLst>
                                    <p:set>
                                      <p:cBhvr>
                                        <p:cTn id="22" dur="1" fill="hold">
                                          <p:stCondLst>
                                            <p:cond delay="0"/>
                                          </p:stCondLst>
                                        </p:cTn>
                                        <p:tgtEl>
                                          <p:spTgt spid="279555"/>
                                        </p:tgtEl>
                                        <p:attrNameLst>
                                          <p:attrName>style.visibility</p:attrName>
                                        </p:attrNameLst>
                                      </p:cBhvr>
                                      <p:to>
                                        <p:strVal val="visible"/>
                                      </p:to>
                                    </p:set>
                                    <p:anim calcmode="lin" valueType="num">
                                      <p:cBhvr>
                                        <p:cTn id="23" dur="500" fill="hold"/>
                                        <p:tgtEl>
                                          <p:spTgt spid="279555"/>
                                        </p:tgtEl>
                                        <p:attrNameLst>
                                          <p:attrName>ppt_w</p:attrName>
                                        </p:attrNameLst>
                                      </p:cBhvr>
                                      <p:tavLst>
                                        <p:tav tm="0">
                                          <p:val>
                                            <p:strVal val="#ppt_w"/>
                                          </p:val>
                                        </p:tav>
                                        <p:tav tm="100000">
                                          <p:val>
                                            <p:strVal val="#ppt_w"/>
                                          </p:val>
                                        </p:tav>
                                      </p:tavLst>
                                    </p:anim>
                                    <p:anim calcmode="lin" valueType="num">
                                      <p:cBhvr>
                                        <p:cTn id="24" dur="500" fill="hold"/>
                                        <p:tgtEl>
                                          <p:spTgt spid="279555"/>
                                        </p:tgtEl>
                                        <p:attrNameLst>
                                          <p:attrName>ppt_h</p:attrName>
                                        </p:attrNameLst>
                                      </p:cBhvr>
                                      <p:tavLst>
                                        <p:tav tm="0" fmla="#ppt_h*sin(2.5*pi*$)">
                                          <p:val>
                                            <p:fltVal val="0"/>
                                          </p:val>
                                        </p:tav>
                                        <p:tav tm="100000">
                                          <p:val>
                                            <p:fltVal val="1"/>
                                          </p:val>
                                        </p:tav>
                                      </p:tavLst>
                                    </p:anim>
                                  </p:childTnLst>
                                </p:cTn>
                              </p:par>
                              <p:par>
                                <p:cTn id="25" presetID="19" presetClass="entr" presetSubtype="5" fill="hold" grpId="0" nodeType="withEffect">
                                  <p:stCondLst>
                                    <p:cond delay="0"/>
                                  </p:stCondLst>
                                  <p:childTnLst>
                                    <p:set>
                                      <p:cBhvr>
                                        <p:cTn id="26" dur="1" fill="hold">
                                          <p:stCondLst>
                                            <p:cond delay="0"/>
                                          </p:stCondLst>
                                        </p:cTn>
                                        <p:tgtEl>
                                          <p:spTgt spid="279559"/>
                                        </p:tgtEl>
                                        <p:attrNameLst>
                                          <p:attrName>style.visibility</p:attrName>
                                        </p:attrNameLst>
                                      </p:cBhvr>
                                      <p:to>
                                        <p:strVal val="visible"/>
                                      </p:to>
                                    </p:set>
                                    <p:anim calcmode="lin" valueType="num">
                                      <p:cBhvr>
                                        <p:cTn id="27" dur="500" fill="hold"/>
                                        <p:tgtEl>
                                          <p:spTgt spid="279559"/>
                                        </p:tgtEl>
                                        <p:attrNameLst>
                                          <p:attrName>ppt_w</p:attrName>
                                        </p:attrNameLst>
                                      </p:cBhvr>
                                      <p:tavLst>
                                        <p:tav tm="0">
                                          <p:val>
                                            <p:strVal val="#ppt_w"/>
                                          </p:val>
                                        </p:tav>
                                        <p:tav tm="100000">
                                          <p:val>
                                            <p:strVal val="#ppt_w"/>
                                          </p:val>
                                        </p:tav>
                                      </p:tavLst>
                                    </p:anim>
                                    <p:anim calcmode="lin" valueType="num">
                                      <p:cBhvr>
                                        <p:cTn id="28" dur="500" fill="hold"/>
                                        <p:tgtEl>
                                          <p:spTgt spid="279559"/>
                                        </p:tgtEl>
                                        <p:attrNameLst>
                                          <p:attrName>ppt_h</p:attrName>
                                        </p:attrNameLst>
                                      </p:cBhvr>
                                      <p:tavLst>
                                        <p:tav tm="0" fmla="#ppt_h*sin(2.5*pi*$)">
                                          <p:val>
                                            <p:fltVal val="0"/>
                                          </p:val>
                                        </p:tav>
                                        <p:tav tm="100000">
                                          <p:val>
                                            <p:fltVal val="1"/>
                                          </p:val>
                                        </p:tav>
                                      </p:tavLst>
                                    </p:anim>
                                  </p:childTnLst>
                                </p:cTn>
                              </p:par>
                            </p:childTnLst>
                          </p:cTn>
                        </p:par>
                        <p:par>
                          <p:cTn id="29" fill="hold" nodeType="afterGroup">
                            <p:stCondLst>
                              <p:cond delay="2000"/>
                            </p:stCondLst>
                            <p:childTnLst>
                              <p:par>
                                <p:cTn id="30" presetID="18" presetClass="entr" presetSubtype="6" fill="hold" grpId="0" nodeType="afterEffect">
                                  <p:stCondLst>
                                    <p:cond delay="0"/>
                                  </p:stCondLst>
                                  <p:childTnLst>
                                    <p:set>
                                      <p:cBhvr>
                                        <p:cTn id="31" dur="1" fill="hold">
                                          <p:stCondLst>
                                            <p:cond delay="0"/>
                                          </p:stCondLst>
                                        </p:cTn>
                                        <p:tgtEl>
                                          <p:spTgt spid="279561"/>
                                        </p:tgtEl>
                                        <p:attrNameLst>
                                          <p:attrName>style.visibility</p:attrName>
                                        </p:attrNameLst>
                                      </p:cBhvr>
                                      <p:to>
                                        <p:strVal val="visible"/>
                                      </p:to>
                                    </p:set>
                                    <p:animEffect transition="in" filter="strips(downRight)">
                                      <p:cBhvr>
                                        <p:cTn id="32" dur="500"/>
                                        <p:tgtEl>
                                          <p:spTgt spid="279561"/>
                                        </p:tgtEl>
                                      </p:cBhvr>
                                    </p:animEffect>
                                  </p:childTnLst>
                                </p:cTn>
                              </p:par>
                            </p:childTnLst>
                          </p:cTn>
                        </p:par>
                        <p:par>
                          <p:cTn id="33" fill="hold" nodeType="afterGroup">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79558"/>
                                        </p:tgtEl>
                                        <p:attrNameLst>
                                          <p:attrName>style.visibility</p:attrName>
                                        </p:attrNameLst>
                                      </p:cBhvr>
                                      <p:to>
                                        <p:strVal val="visible"/>
                                      </p:to>
                                    </p:set>
                                    <p:animEffect transition="in" filter="fade">
                                      <p:cBhvr>
                                        <p:cTn id="36" dur="2000"/>
                                        <p:tgtEl>
                                          <p:spTgt spid="27955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79560"/>
                                        </p:tgtEl>
                                        <p:attrNameLst>
                                          <p:attrName>style.visibility</p:attrName>
                                        </p:attrNameLst>
                                      </p:cBhvr>
                                      <p:to>
                                        <p:strVal val="visible"/>
                                      </p:to>
                                    </p:set>
                                    <p:animEffect transition="in" filter="fade">
                                      <p:cBhvr>
                                        <p:cTn id="39" dur="2000"/>
                                        <p:tgtEl>
                                          <p:spTgt spid="279560"/>
                                        </p:tgtEl>
                                      </p:cBhvr>
                                    </p:animEffect>
                                  </p:childTnLst>
                                </p:cTn>
                              </p:par>
                              <p:par>
                                <p:cTn id="40" presetID="10" presetClass="entr" presetSubtype="0" fill="hold" grpId="0" nodeType="withEffect">
                                  <p:stCondLst>
                                    <p:cond delay="900"/>
                                  </p:stCondLst>
                                  <p:childTnLst>
                                    <p:set>
                                      <p:cBhvr>
                                        <p:cTn id="41" dur="1" fill="hold">
                                          <p:stCondLst>
                                            <p:cond delay="0"/>
                                          </p:stCondLst>
                                        </p:cTn>
                                        <p:tgtEl>
                                          <p:spTgt spid="279566"/>
                                        </p:tgtEl>
                                        <p:attrNameLst>
                                          <p:attrName>style.visibility</p:attrName>
                                        </p:attrNameLst>
                                      </p:cBhvr>
                                      <p:to>
                                        <p:strVal val="visible"/>
                                      </p:to>
                                    </p:set>
                                    <p:animEffect transition="in" filter="fade">
                                      <p:cBhvr>
                                        <p:cTn id="42" dur="2000"/>
                                        <p:tgtEl>
                                          <p:spTgt spid="279566"/>
                                        </p:tgtEl>
                                      </p:cBhvr>
                                    </p:animEffect>
                                  </p:childTnLst>
                                </p:cTn>
                              </p:par>
                              <p:par>
                                <p:cTn id="43" presetID="10" presetClass="entr" presetSubtype="0" fill="hold" grpId="0" nodeType="withEffect">
                                  <p:stCondLst>
                                    <p:cond delay="1400"/>
                                  </p:stCondLst>
                                  <p:childTnLst>
                                    <p:set>
                                      <p:cBhvr>
                                        <p:cTn id="44" dur="1" fill="hold">
                                          <p:stCondLst>
                                            <p:cond delay="0"/>
                                          </p:stCondLst>
                                        </p:cTn>
                                        <p:tgtEl>
                                          <p:spTgt spid="279565"/>
                                        </p:tgtEl>
                                        <p:attrNameLst>
                                          <p:attrName>style.visibility</p:attrName>
                                        </p:attrNameLst>
                                      </p:cBhvr>
                                      <p:to>
                                        <p:strVal val="visible"/>
                                      </p:to>
                                    </p:set>
                                    <p:animEffect transition="in" filter="fade">
                                      <p:cBhvr>
                                        <p:cTn id="45" dur="2000"/>
                                        <p:tgtEl>
                                          <p:spTgt spid="27956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79555"/>
                    </p:tgtEl>
                  </p:cond>
                </p:stCondLst>
                <p:endSync evt="end" delay="0">
                  <p:rtn val="all"/>
                </p:endSync>
                <p:childTnLst>
                  <p:par>
                    <p:cTn id="47" fill="hold" nodeType="clickPar">
                      <p:stCondLst>
                        <p:cond delay="0"/>
                      </p:stCondLst>
                      <p:childTnLst>
                        <p:par>
                          <p:cTn id="48" fill="hold" nodeType="withGroup">
                            <p:stCondLst>
                              <p:cond delay="0"/>
                            </p:stCondLst>
                            <p:childTnLst>
                              <p:par>
                                <p:cTn id="49" presetID="6" presetClass="emph" presetSubtype="0" fill="hold" grpId="1" nodeType="clickEffect">
                                  <p:stCondLst>
                                    <p:cond delay="0"/>
                                  </p:stCondLst>
                                  <p:childTnLst>
                                    <p:animScale>
                                      <p:cBhvr>
                                        <p:cTn id="50" dur="500" fill="hold"/>
                                        <p:tgtEl>
                                          <p:spTgt spid="279555"/>
                                        </p:tgtEl>
                                      </p:cBhvr>
                                      <p:by x="200000" y="200000"/>
                                    </p:animScale>
                                  </p:childTnLst>
                                </p:cTn>
                              </p:par>
                              <p:par>
                                <p:cTn id="51" presetID="63" presetClass="path" presetSubtype="0" accel="50000" decel="50000" fill="hold" grpId="2" nodeType="withEffect">
                                  <p:stCondLst>
                                    <p:cond delay="0"/>
                                  </p:stCondLst>
                                  <p:childTnLst>
                                    <p:animMotion origin="layout" path="M 1.38889E-6 3.84705E-6 L 0.19045 0.1562 " pathEditMode="relative" rAng="0" ptsTypes="AA">
                                      <p:cBhvr>
                                        <p:cTn id="52" dur="500" fill="hold"/>
                                        <p:tgtEl>
                                          <p:spTgt spid="279555"/>
                                        </p:tgtEl>
                                        <p:attrNameLst>
                                          <p:attrName>ppt_x</p:attrName>
                                          <p:attrName>ppt_y</p:attrName>
                                        </p:attrNameLst>
                                      </p:cBhvr>
                                      <p:rCtr x="9514" y="7810"/>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6" presetClass="emph" presetSubtype="0" fill="hold" grpId="3" nodeType="clickEffect">
                                  <p:stCondLst>
                                    <p:cond delay="0"/>
                                  </p:stCondLst>
                                  <p:childTnLst>
                                    <p:animScale>
                                      <p:cBhvr>
                                        <p:cTn id="56" dur="500" fill="hold"/>
                                        <p:tgtEl>
                                          <p:spTgt spid="279555"/>
                                        </p:tgtEl>
                                      </p:cBhvr>
                                      <p:by x="50000" y="50000"/>
                                    </p:animScale>
                                  </p:childTnLst>
                                </p:cTn>
                              </p:par>
                              <p:par>
                                <p:cTn id="57" presetID="63" presetClass="path" presetSubtype="0" accel="50000" decel="50000" fill="hold" grpId="4" nodeType="withEffect">
                                  <p:stCondLst>
                                    <p:cond delay="0"/>
                                  </p:stCondLst>
                                  <p:childTnLst>
                                    <p:animMotion origin="layout" path="M 1.38889E-6 3.84705E-6 L 0.19045 0.1562 " pathEditMode="relative" rAng="0" ptsTypes="AA">
                                      <p:cBhvr>
                                        <p:cTn id="58" dur="500" spd="-100000" fill="hold"/>
                                        <p:tgtEl>
                                          <p:spTgt spid="279555"/>
                                        </p:tgtEl>
                                        <p:attrNameLst>
                                          <p:attrName>ppt_x</p:attrName>
                                          <p:attrName>ppt_y</p:attrName>
                                        </p:attrNameLst>
                                      </p:cBhvr>
                                      <p:rCtr x="9514" y="7810"/>
                                    </p:animMotion>
                                  </p:childTnLst>
                                </p:cTn>
                              </p:par>
                            </p:childTnLst>
                          </p:cTn>
                        </p:par>
                      </p:childTnLst>
                    </p:cTn>
                  </p:par>
                </p:childTnLst>
              </p:cTn>
              <p:nextCondLst>
                <p:cond evt="onClick" delay="0">
                  <p:tgtEl>
                    <p:spTgt spid="279555"/>
                  </p:tgtEl>
                </p:cond>
              </p:nextCondLst>
            </p:seq>
            <p:seq concurrent="1" nextAc="seek">
              <p:cTn id="59" restart="whenNotActive" fill="hold" evtFilter="cancelBubble" nodeType="interactiveSeq">
                <p:stCondLst>
                  <p:cond evt="onClick" delay="0">
                    <p:tgtEl>
                      <p:spTgt spid="279559"/>
                    </p:tgtEl>
                  </p:cond>
                </p:stCondLst>
                <p:endSync evt="end" delay="0">
                  <p:rtn val="all"/>
                </p:endSync>
                <p:childTnLst>
                  <p:par>
                    <p:cTn id="60" fill="hold" nodeType="clickPar">
                      <p:stCondLst>
                        <p:cond delay="0"/>
                      </p:stCondLst>
                      <p:childTnLst>
                        <p:par>
                          <p:cTn id="61" fill="hold" nodeType="withGroup">
                            <p:stCondLst>
                              <p:cond delay="0"/>
                            </p:stCondLst>
                            <p:childTnLst>
                              <p:par>
                                <p:cTn id="62" presetID="6" presetClass="emph" presetSubtype="0" fill="hold" grpId="1" nodeType="clickEffect">
                                  <p:stCondLst>
                                    <p:cond delay="0"/>
                                  </p:stCondLst>
                                  <p:childTnLst>
                                    <p:animScale>
                                      <p:cBhvr>
                                        <p:cTn id="63" dur="500" fill="hold"/>
                                        <p:tgtEl>
                                          <p:spTgt spid="279559"/>
                                        </p:tgtEl>
                                      </p:cBhvr>
                                      <p:by x="200000" y="200000"/>
                                    </p:animScale>
                                  </p:childTnLst>
                                </p:cTn>
                              </p:par>
                              <p:par>
                                <p:cTn id="64" presetID="35" presetClass="path" presetSubtype="0" accel="50000" decel="50000" fill="hold" grpId="2" nodeType="withEffect">
                                  <p:stCondLst>
                                    <p:cond delay="0"/>
                                  </p:stCondLst>
                                  <p:childTnLst>
                                    <p:animMotion origin="layout" path="M -4.16667E-6 2.5956E-6 L -0.18802 0.15736 " pathEditMode="relative" rAng="0" ptsTypes="AA">
                                      <p:cBhvr>
                                        <p:cTn id="65" dur="500" fill="hold"/>
                                        <p:tgtEl>
                                          <p:spTgt spid="279559"/>
                                        </p:tgtEl>
                                        <p:attrNameLst>
                                          <p:attrName>ppt_x</p:attrName>
                                          <p:attrName>ppt_y</p:attrName>
                                        </p:attrNameLst>
                                      </p:cBhvr>
                                      <p:rCtr x="-9410" y="7856"/>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6" presetClass="emph" presetSubtype="0" fill="hold" grpId="3" nodeType="clickEffect">
                                  <p:stCondLst>
                                    <p:cond delay="0"/>
                                  </p:stCondLst>
                                  <p:childTnLst>
                                    <p:animScale>
                                      <p:cBhvr>
                                        <p:cTn id="69" dur="500" fill="hold"/>
                                        <p:tgtEl>
                                          <p:spTgt spid="279559"/>
                                        </p:tgtEl>
                                      </p:cBhvr>
                                      <p:by x="50000" y="50000"/>
                                    </p:animScale>
                                  </p:childTnLst>
                                </p:cTn>
                              </p:par>
                              <p:par>
                                <p:cTn id="70" presetID="35" presetClass="path" presetSubtype="0" accel="50000" decel="50000" fill="hold" grpId="4" nodeType="withEffect">
                                  <p:stCondLst>
                                    <p:cond delay="0"/>
                                  </p:stCondLst>
                                  <p:childTnLst>
                                    <p:animMotion origin="layout" path="M -4.16667E-6 2.5956E-6 L -0.18802 0.15736 " pathEditMode="relative" rAng="0" ptsTypes="AA">
                                      <p:cBhvr>
                                        <p:cTn id="71" dur="500" spd="-100000" fill="hold"/>
                                        <p:tgtEl>
                                          <p:spTgt spid="279559"/>
                                        </p:tgtEl>
                                        <p:attrNameLst>
                                          <p:attrName>ppt_x</p:attrName>
                                          <p:attrName>ppt_y</p:attrName>
                                        </p:attrNameLst>
                                      </p:cBhvr>
                                      <p:rCtr x="-9410" y="7856"/>
                                    </p:animMotion>
                                  </p:childTnLst>
                                </p:cTn>
                              </p:par>
                            </p:childTnLst>
                          </p:cTn>
                        </p:par>
                      </p:childTnLst>
                    </p:cTn>
                  </p:par>
                </p:childTnLst>
              </p:cTn>
              <p:nextCondLst>
                <p:cond evt="onClick" delay="0">
                  <p:tgtEl>
                    <p:spTgt spid="279559"/>
                  </p:tgtEl>
                </p:cond>
              </p:nextCondLst>
            </p:seq>
          </p:childTnLst>
        </p:cTn>
      </p:par>
    </p:tnLst>
    <p:bldLst>
      <p:bldP spid="279556" grpId="0" animBg="1"/>
      <p:bldP spid="279558" grpId="0" animBg="1"/>
      <p:bldP spid="279560" grpId="0" animBg="1"/>
      <p:bldP spid="279561" grpId="0" animBg="1"/>
      <p:bldP spid="279562" grpId="0" animBg="1"/>
      <p:bldP spid="279565" grpId="0" animBg="1"/>
      <p:bldP spid="279566" grpId="0" animBg="1"/>
      <p:bldP spid="279554" grpId="0" animBg="1"/>
      <p:bldP spid="279555" grpId="0" animBg="1"/>
      <p:bldP spid="279555" grpId="1" animBg="1"/>
      <p:bldP spid="279555" grpId="2" animBg="1"/>
      <p:bldP spid="279555" grpId="3" animBg="1"/>
      <p:bldP spid="279555" grpId="4" animBg="1"/>
      <p:bldP spid="279559" grpId="0" animBg="1"/>
      <p:bldP spid="279559" grpId="1" animBg="1"/>
      <p:bldP spid="279559" grpId="2" animBg="1"/>
      <p:bldP spid="279559" grpId="3" animBg="1"/>
      <p:bldP spid="279559" grpId="4"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63" name="Freeform 23"/>
          <p:cNvSpPr>
            <a:spLocks/>
          </p:cNvSpPr>
          <p:nvPr/>
        </p:nvSpPr>
        <p:spPr bwMode="auto">
          <a:xfrm>
            <a:off x="3376613" y="1828800"/>
            <a:ext cx="2643187" cy="3505200"/>
          </a:xfrm>
          <a:custGeom>
            <a:avLst/>
            <a:gdLst>
              <a:gd name="T0" fmla="*/ 2147483646 w 1665"/>
              <a:gd name="T1" fmla="*/ 2147483646 h 2208"/>
              <a:gd name="T2" fmla="*/ 2147483646 w 1665"/>
              <a:gd name="T3" fmla="*/ 0 h 2208"/>
              <a:gd name="T4" fmla="*/ 0 w 1665"/>
              <a:gd name="T5" fmla="*/ 0 h 2208"/>
              <a:gd name="T6" fmla="*/ 0 60000 65536"/>
              <a:gd name="T7" fmla="*/ 0 60000 65536"/>
              <a:gd name="T8" fmla="*/ 0 60000 65536"/>
            </a:gdLst>
            <a:ahLst/>
            <a:cxnLst>
              <a:cxn ang="T6">
                <a:pos x="T0" y="T1"/>
              </a:cxn>
              <a:cxn ang="T7">
                <a:pos x="T2" y="T3"/>
              </a:cxn>
              <a:cxn ang="T8">
                <a:pos x="T4" y="T5"/>
              </a:cxn>
            </a:cxnLst>
            <a:rect l="0" t="0" r="r" b="b"/>
            <a:pathLst>
              <a:path w="1665" h="2208">
                <a:moveTo>
                  <a:pt x="1665" y="2208"/>
                </a:moveTo>
                <a:lnTo>
                  <a:pt x="116" y="0"/>
                </a:lnTo>
                <a:lnTo>
                  <a:pt x="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1593903" algn="ctr" rotWithShape="0">
                    <a:schemeClr val="accent1"/>
                  </a:outerShdw>
                </a:effectLst>
              </a14:hiddenEffects>
            </a:ext>
          </a:extLst>
        </p:spPr>
        <p:txBody>
          <a:bodyPr/>
          <a:lstStyle/>
          <a:p>
            <a:endParaRPr lang="en-US"/>
          </a:p>
        </p:txBody>
      </p:sp>
      <p:sp>
        <p:nvSpPr>
          <p:cNvPr id="87048" name="Line 8"/>
          <p:cNvSpPr>
            <a:spLocks noChangeShapeType="1"/>
          </p:cNvSpPr>
          <p:nvPr/>
        </p:nvSpPr>
        <p:spPr bwMode="auto">
          <a:xfrm>
            <a:off x="4556125" y="1690688"/>
            <a:ext cx="0" cy="35671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7046" name="Line 6"/>
          <p:cNvSpPr>
            <a:spLocks noChangeShapeType="1"/>
          </p:cNvSpPr>
          <p:nvPr/>
        </p:nvSpPr>
        <p:spPr bwMode="auto">
          <a:xfrm>
            <a:off x="3124200" y="2997200"/>
            <a:ext cx="2895600" cy="9064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2700" dir="5400000" algn="ctr" rotWithShape="0">
                    <a:schemeClr val="accent1">
                      <a:alpha val="74998"/>
                    </a:schemeClr>
                  </a:outerShdw>
                </a:effectLst>
              </a14:hiddenEffects>
            </a:ext>
          </a:extLst>
        </p:spPr>
        <p:txBody>
          <a:bodyPr/>
          <a:lstStyle/>
          <a:p>
            <a:endParaRPr lang="en-US"/>
          </a:p>
        </p:txBody>
      </p:sp>
      <p:sp>
        <p:nvSpPr>
          <p:cNvPr id="87049" name="Line 9"/>
          <p:cNvSpPr>
            <a:spLocks noChangeShapeType="1"/>
          </p:cNvSpPr>
          <p:nvPr/>
        </p:nvSpPr>
        <p:spPr bwMode="auto">
          <a:xfrm flipV="1">
            <a:off x="3124200" y="3019425"/>
            <a:ext cx="2895600" cy="887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7050" name="Freeform 10"/>
          <p:cNvSpPr>
            <a:spLocks/>
          </p:cNvSpPr>
          <p:nvPr/>
        </p:nvSpPr>
        <p:spPr bwMode="auto">
          <a:xfrm>
            <a:off x="3133725" y="1819275"/>
            <a:ext cx="2662238" cy="3681413"/>
          </a:xfrm>
          <a:custGeom>
            <a:avLst/>
            <a:gdLst>
              <a:gd name="T0" fmla="*/ 0 w 1677"/>
              <a:gd name="T1" fmla="*/ 2147483646 h 2319"/>
              <a:gd name="T2" fmla="*/ 2147483646 w 1677"/>
              <a:gd name="T3" fmla="*/ 2147483646 h 2319"/>
              <a:gd name="T4" fmla="*/ 2147483646 w 1677"/>
              <a:gd name="T5" fmla="*/ 0 h 2319"/>
              <a:gd name="T6" fmla="*/ 0 60000 65536"/>
              <a:gd name="T7" fmla="*/ 0 60000 65536"/>
              <a:gd name="T8" fmla="*/ 0 60000 65536"/>
            </a:gdLst>
            <a:ahLst/>
            <a:cxnLst>
              <a:cxn ang="T6">
                <a:pos x="T0" y="T1"/>
              </a:cxn>
              <a:cxn ang="T7">
                <a:pos x="T2" y="T3"/>
              </a:cxn>
              <a:cxn ang="T8">
                <a:pos x="T4" y="T5"/>
              </a:cxn>
            </a:cxnLst>
            <a:rect l="0" t="0" r="r" b="b"/>
            <a:pathLst>
              <a:path w="1677" h="2319">
                <a:moveTo>
                  <a:pt x="0" y="2319"/>
                </a:moveTo>
                <a:lnTo>
                  <a:pt x="1573" y="6"/>
                </a:lnTo>
                <a:lnTo>
                  <a:pt x="1677"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87051" name="Oval 11"/>
          <p:cNvSpPr>
            <a:spLocks noChangeArrowheads="1"/>
          </p:cNvSpPr>
          <p:nvPr/>
        </p:nvSpPr>
        <p:spPr bwMode="auto">
          <a:xfrm>
            <a:off x="3581400" y="2514600"/>
            <a:ext cx="1919288" cy="1905000"/>
          </a:xfrm>
          <a:prstGeom prst="ellipse">
            <a:avLst/>
          </a:prstGeom>
          <a:gradFill rotWithShape="1">
            <a:gsLst>
              <a:gs pos="0">
                <a:srgbClr val="FFFF00"/>
              </a:gs>
              <a:gs pos="100000">
                <a:srgbClr val="AAAA00"/>
              </a:gs>
            </a:gsLst>
            <a:path path="shape">
              <a:fillToRect l="50000" t="50000" r="50000" b="50000"/>
            </a:path>
          </a:gradFill>
          <a:ln>
            <a:noFill/>
          </a:ln>
          <a:extLst>
            <a:ext uri="{91240B29-F687-4F45-9708-019B960494DF}">
              <a14:hiddenLine xmlns:a14="http://schemas.microsoft.com/office/drawing/2010/main" w="57150">
                <a:solidFill>
                  <a:schemeClr val="tx1"/>
                </a:solidFill>
                <a:round/>
                <a:headEnd/>
                <a:tailEnd/>
              </a14:hiddenLine>
            </a:ext>
          </a:extLst>
        </p:spPr>
        <p:txBody>
          <a:bodyPr lIns="0" rIns="0"/>
          <a:lstStyle/>
          <a:p>
            <a:pPr algn="ctr"/>
            <a:endParaRPr lang="id-ID" sz="1000" b="1">
              <a:solidFill>
                <a:srgbClr val="FF0000"/>
              </a:solidFill>
            </a:endParaRPr>
          </a:p>
          <a:p>
            <a:pPr algn="ctr"/>
            <a:r>
              <a:rPr lang="id-ID" sz="2000" b="1"/>
              <a:t>HAK ASASI MANUSIA</a:t>
            </a:r>
            <a:endParaRPr lang="id-ID" sz="2000"/>
          </a:p>
        </p:txBody>
      </p:sp>
      <p:sp>
        <p:nvSpPr>
          <p:cNvPr id="561160" name="Text Box 21"/>
          <p:cNvSpPr txBox="1">
            <a:spLocks noChangeArrowheads="1"/>
          </p:cNvSpPr>
          <p:nvPr/>
        </p:nvSpPr>
        <p:spPr bwMode="auto">
          <a:xfrm>
            <a:off x="76200" y="-60325"/>
            <a:ext cx="8991600" cy="631825"/>
          </a:xfrm>
          <a:prstGeom prst="rect">
            <a:avLst/>
          </a:prstGeom>
          <a:noFill/>
          <a:ln>
            <a:noFill/>
          </a:ln>
          <a:extLst>
            <a:ext uri="{909E8E84-426E-40DD-AFC4-6F175D3DCCD1}">
              <a14:hiddenFill xmlns:a14="http://schemas.microsoft.com/office/drawing/2010/main">
                <a:solidFill>
                  <a:srgbClr val="269626"/>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endParaRPr lang="id-ID" sz="500" b="1">
              <a:solidFill>
                <a:srgbClr val="000000"/>
              </a:solidFill>
              <a:latin typeface="Tahoma" charset="0"/>
              <a:ea typeface="MS PGothic" charset="0"/>
            </a:endParaRPr>
          </a:p>
          <a:p>
            <a:pPr algn="ctr"/>
            <a:r>
              <a:rPr lang="id-ID" sz="2100" b="1">
                <a:solidFill>
                  <a:srgbClr val="000000"/>
                </a:solidFill>
                <a:latin typeface="Tahoma" charset="0"/>
                <a:ea typeface="MS PGothic" charset="0"/>
              </a:rPr>
              <a:t>HAK ASASI MANUSIA </a:t>
            </a:r>
          </a:p>
          <a:p>
            <a:pPr algn="ctr"/>
            <a:r>
              <a:rPr lang="id-ID" sz="1700" b="1">
                <a:solidFill>
                  <a:srgbClr val="000000"/>
                </a:solidFill>
                <a:latin typeface="Tahoma" charset="0"/>
                <a:ea typeface="MS PGothic" charset="0"/>
              </a:rPr>
              <a:t>BAB XA </a:t>
            </a:r>
            <a:endParaRPr lang="id-ID" sz="1700">
              <a:solidFill>
                <a:srgbClr val="000000"/>
              </a:solidFill>
              <a:latin typeface="Tahoma" charset="0"/>
              <a:ea typeface="MS PGothic" charset="0"/>
            </a:endParaRPr>
          </a:p>
        </p:txBody>
      </p:sp>
      <p:sp>
        <p:nvSpPr>
          <p:cNvPr id="87052" name="Text Box 12"/>
          <p:cNvSpPr txBox="1">
            <a:spLocks noChangeArrowheads="1"/>
          </p:cNvSpPr>
          <p:nvPr/>
        </p:nvSpPr>
        <p:spPr bwMode="auto">
          <a:xfrm>
            <a:off x="5791200" y="762000"/>
            <a:ext cx="3124200" cy="1366838"/>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FFFFFF"/>
                </a:solidFill>
                <a:latin typeface="Tahoma" charset="0"/>
                <a:ea typeface="MS PGothic" charset="0"/>
              </a:rPr>
              <a:t>m</a:t>
            </a:r>
            <a:r>
              <a:rPr lang="id-ID" sz="1400" b="1">
                <a:solidFill>
                  <a:srgbClr val="FFFFFF"/>
                </a:solidFill>
                <a:latin typeface="Tahoma" charset="0"/>
                <a:ea typeface="MS PGothic" charset="0"/>
              </a:rPr>
              <a:t>embentuk keluarga</a:t>
            </a:r>
            <a:r>
              <a:rPr lang="id-ID" sz="1400">
                <a:solidFill>
                  <a:srgbClr val="FFFFFF"/>
                </a:solidFill>
                <a:latin typeface="Tahoma" charset="0"/>
                <a:ea typeface="MS PGothic" charset="0"/>
              </a:rPr>
              <a:t> dan melanjutkan keturunan, hak anak atas kelangsungan hidup, tumbuh, dan berkembang serta perlindungan dari kekerasan dan diskriminasi</a:t>
            </a:r>
          </a:p>
          <a:p>
            <a:pPr algn="ctr"/>
            <a:r>
              <a:rPr lang="id-ID" sz="1400">
                <a:solidFill>
                  <a:srgbClr val="FFFFFF"/>
                </a:solidFill>
                <a:latin typeface="Tahoma" charset="0"/>
                <a:ea typeface="MS PGothic" charset="0"/>
              </a:rPr>
              <a:t>(Pasal 28B) **</a:t>
            </a:r>
            <a:endParaRPr lang="id-ID" sz="1800">
              <a:solidFill>
                <a:srgbClr val="FFFFFF"/>
              </a:solidFill>
              <a:latin typeface="Tahoma" charset="0"/>
              <a:ea typeface="MS PGothic" charset="0"/>
            </a:endParaRPr>
          </a:p>
        </p:txBody>
      </p:sp>
      <p:sp>
        <p:nvSpPr>
          <p:cNvPr id="87053" name="Text Box 13"/>
          <p:cNvSpPr txBox="1">
            <a:spLocks noChangeArrowheads="1"/>
          </p:cNvSpPr>
          <p:nvPr/>
        </p:nvSpPr>
        <p:spPr bwMode="auto">
          <a:xfrm>
            <a:off x="6019800" y="2266950"/>
            <a:ext cx="2895600" cy="116205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FFFFFF"/>
                </a:solidFill>
                <a:latin typeface="Tahoma" charset="0"/>
                <a:ea typeface="MS PGothic" charset="0"/>
              </a:rPr>
              <a:t>m</a:t>
            </a:r>
            <a:r>
              <a:rPr lang="id-ID" sz="1400" b="1">
                <a:solidFill>
                  <a:srgbClr val="FFFFFF"/>
                </a:solidFill>
                <a:latin typeface="Tahoma" charset="0"/>
                <a:ea typeface="MS PGothic" charset="0"/>
              </a:rPr>
              <a:t>engembangkan diri</a:t>
            </a:r>
            <a:r>
              <a:rPr lang="id-ID" sz="1400">
                <a:solidFill>
                  <a:srgbClr val="FFFFFF"/>
                </a:solidFill>
                <a:latin typeface="Tahoma" charset="0"/>
                <a:ea typeface="MS PGothic" charset="0"/>
              </a:rPr>
              <a:t>, mendapat pendidikan, memperoleh manfaat dari IPTEK, seni dan budaya, memajukan diri secara kolektif</a:t>
            </a:r>
          </a:p>
          <a:p>
            <a:pPr algn="ctr"/>
            <a:r>
              <a:rPr lang="id-ID" sz="1400">
                <a:solidFill>
                  <a:srgbClr val="FFFFFF"/>
                </a:solidFill>
                <a:latin typeface="Tahoma" charset="0"/>
                <a:ea typeface="MS PGothic" charset="0"/>
              </a:rPr>
              <a:t>(Pasal 28C) **</a:t>
            </a:r>
          </a:p>
        </p:txBody>
      </p:sp>
      <p:sp>
        <p:nvSpPr>
          <p:cNvPr id="87054" name="Text Box 14"/>
          <p:cNvSpPr txBox="1">
            <a:spLocks noChangeArrowheads="1"/>
          </p:cNvSpPr>
          <p:nvPr/>
        </p:nvSpPr>
        <p:spPr bwMode="auto">
          <a:xfrm>
            <a:off x="6019800" y="5029200"/>
            <a:ext cx="2895600" cy="160020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dirty="0">
                <a:solidFill>
                  <a:srgbClr val="FFFFFF"/>
                </a:solidFill>
                <a:latin typeface="Tahoma" charset="0"/>
                <a:ea typeface="MS PGothic" charset="0"/>
              </a:rPr>
              <a:t>k</a:t>
            </a:r>
            <a:r>
              <a:rPr lang="id-ID" sz="1400" b="1" dirty="0" err="1">
                <a:solidFill>
                  <a:srgbClr val="FFFFFF"/>
                </a:solidFill>
                <a:latin typeface="Tahoma" charset="0"/>
                <a:ea typeface="MS PGothic" charset="0"/>
              </a:rPr>
              <a:t>ebebasan</a:t>
            </a:r>
            <a:r>
              <a:rPr lang="id-ID" sz="1400" b="1" dirty="0">
                <a:solidFill>
                  <a:srgbClr val="FFFFFF"/>
                </a:solidFill>
                <a:latin typeface="Tahoma" charset="0"/>
                <a:ea typeface="MS PGothic" charset="0"/>
              </a:rPr>
              <a:t> memeluk agama</a:t>
            </a:r>
            <a:r>
              <a:rPr lang="id-ID" sz="1400" dirty="0">
                <a:solidFill>
                  <a:srgbClr val="FFFFFF"/>
                </a:solidFill>
                <a:latin typeface="Tahoma" charset="0"/>
                <a:ea typeface="MS PGothic" charset="0"/>
              </a:rPr>
              <a:t>, meyakini kepercayaan, memilih </a:t>
            </a:r>
            <a:r>
              <a:rPr lang="id-ID" sz="1400" dirty="0" err="1">
                <a:solidFill>
                  <a:srgbClr val="FFFFFF"/>
                </a:solidFill>
                <a:latin typeface="Tahoma" charset="0"/>
                <a:ea typeface="MS PGothic" charset="0"/>
              </a:rPr>
              <a:t>kewarganegaraan</a:t>
            </a:r>
            <a:r>
              <a:rPr lang="id-ID" sz="1400" dirty="0">
                <a:solidFill>
                  <a:srgbClr val="FFFFFF"/>
                </a:solidFill>
                <a:latin typeface="Tahoma" charset="0"/>
                <a:ea typeface="MS PGothic" charset="0"/>
              </a:rPr>
              <a:t>, memilih tempat tinggal, kebebasan berserikat, berkumpul dan berpendapat </a:t>
            </a:r>
            <a:endParaRPr lang="en-US" sz="1400" dirty="0">
              <a:solidFill>
                <a:srgbClr val="FFFFFF"/>
              </a:solidFill>
              <a:latin typeface="Tahoma" charset="0"/>
              <a:ea typeface="MS PGothic" charset="0"/>
            </a:endParaRPr>
          </a:p>
          <a:p>
            <a:pPr algn="ctr"/>
            <a:r>
              <a:rPr lang="id-ID" sz="1400" dirty="0">
                <a:solidFill>
                  <a:srgbClr val="FFFFFF"/>
                </a:solidFill>
                <a:latin typeface="Tahoma" charset="0"/>
                <a:ea typeface="MS PGothic" charset="0"/>
              </a:rPr>
              <a:t>(Pasal 28E) </a:t>
            </a:r>
            <a:r>
              <a:rPr lang="id-ID" sz="1400" dirty="0" err="1">
                <a:solidFill>
                  <a:srgbClr val="FFFFFF"/>
                </a:solidFill>
                <a:latin typeface="Tahoma" charset="0"/>
                <a:ea typeface="MS PGothic" charset="0"/>
              </a:rPr>
              <a:t>**</a:t>
            </a:r>
            <a:endParaRPr lang="id-ID" sz="1800" dirty="0">
              <a:solidFill>
                <a:srgbClr val="FFFFFF"/>
              </a:solidFill>
              <a:latin typeface="Tahoma" charset="0"/>
              <a:ea typeface="MS PGothic" charset="0"/>
            </a:endParaRPr>
          </a:p>
        </p:txBody>
      </p:sp>
      <p:sp>
        <p:nvSpPr>
          <p:cNvPr id="87055" name="Text Box 15"/>
          <p:cNvSpPr txBox="1">
            <a:spLocks noChangeArrowheads="1"/>
          </p:cNvSpPr>
          <p:nvPr/>
        </p:nvSpPr>
        <p:spPr bwMode="auto">
          <a:xfrm>
            <a:off x="3352800" y="5257800"/>
            <a:ext cx="2438400" cy="137160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FFFFFF"/>
                </a:solidFill>
                <a:latin typeface="Tahoma" charset="0"/>
                <a:ea typeface="MS PGothic" charset="0"/>
              </a:rPr>
              <a:t>b</a:t>
            </a:r>
            <a:r>
              <a:rPr lang="id-ID" sz="1400" b="1">
                <a:solidFill>
                  <a:srgbClr val="FFFFFF"/>
                </a:solidFill>
                <a:latin typeface="Tahoma" charset="0"/>
                <a:ea typeface="MS PGothic" charset="0"/>
              </a:rPr>
              <a:t>erkomunikasi</a:t>
            </a:r>
            <a:r>
              <a:rPr lang="id-ID" sz="1400">
                <a:solidFill>
                  <a:srgbClr val="FFFFFF"/>
                </a:solidFill>
                <a:latin typeface="Tahoma" charset="0"/>
                <a:ea typeface="MS PGothic" charset="0"/>
              </a:rPr>
              <a:t>, memperoleh, mencari, memiliki, menyimpan, mengolah dan menyampaikan  informasi, </a:t>
            </a:r>
          </a:p>
          <a:p>
            <a:pPr algn="ctr"/>
            <a:r>
              <a:rPr lang="id-ID" sz="1400">
                <a:solidFill>
                  <a:srgbClr val="FFFFFF"/>
                </a:solidFill>
                <a:latin typeface="Trebuchet MS" charset="0"/>
                <a:ea typeface="MS PGothic" charset="0"/>
              </a:rPr>
              <a:t>(Pasal 28F) **</a:t>
            </a:r>
            <a:endParaRPr lang="id-ID" sz="1800">
              <a:solidFill>
                <a:srgbClr val="FFFFFF"/>
              </a:solidFill>
              <a:latin typeface="Tahoma" charset="0"/>
              <a:ea typeface="MS PGothic" charset="0"/>
            </a:endParaRPr>
          </a:p>
        </p:txBody>
      </p:sp>
      <p:sp>
        <p:nvSpPr>
          <p:cNvPr id="87056" name="Text Box 16"/>
          <p:cNvSpPr txBox="1">
            <a:spLocks noChangeArrowheads="1"/>
          </p:cNvSpPr>
          <p:nvPr/>
        </p:nvSpPr>
        <p:spPr bwMode="auto">
          <a:xfrm>
            <a:off x="6019800" y="3551238"/>
            <a:ext cx="2895600" cy="1325562"/>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250" b="1" dirty="0">
                <a:solidFill>
                  <a:srgbClr val="FFFFFF"/>
                </a:solidFill>
                <a:latin typeface="Tahoma" charset="0"/>
                <a:ea typeface="MS PGothic" charset="0"/>
              </a:rPr>
              <a:t>p</a:t>
            </a:r>
            <a:r>
              <a:rPr lang="id-ID" sz="1250" b="1" dirty="0" err="1">
                <a:solidFill>
                  <a:srgbClr val="FFFFFF"/>
                </a:solidFill>
                <a:latin typeface="Tahoma" charset="0"/>
                <a:ea typeface="MS PGothic" charset="0"/>
              </a:rPr>
              <a:t>engakuan</a:t>
            </a:r>
            <a:r>
              <a:rPr lang="id-ID" sz="1250" b="1" dirty="0">
                <a:solidFill>
                  <a:srgbClr val="FFFFFF"/>
                </a:solidFill>
                <a:latin typeface="Tahoma" charset="0"/>
                <a:ea typeface="MS PGothic" charset="0"/>
              </a:rPr>
              <a:t> yang sama di hadapan hukum</a:t>
            </a:r>
            <a:r>
              <a:rPr lang="id-ID" sz="1250" dirty="0">
                <a:solidFill>
                  <a:srgbClr val="FFFFFF"/>
                </a:solidFill>
                <a:latin typeface="Tahoma" charset="0"/>
                <a:ea typeface="MS PGothic" charset="0"/>
              </a:rPr>
              <a:t>, hak untuk </a:t>
            </a:r>
            <a:r>
              <a:rPr lang="id-ID" sz="1250" dirty="0" smtClean="0">
                <a:solidFill>
                  <a:srgbClr val="FFFFFF"/>
                </a:solidFill>
                <a:latin typeface="Tahoma" charset="0"/>
                <a:ea typeface="MS PGothic" charset="0"/>
              </a:rPr>
              <a:t>bekerja, perlakuan yang adil dalam hubungan kerja, kesempatan </a:t>
            </a:r>
            <a:r>
              <a:rPr lang="id-ID" sz="1250" dirty="0" err="1">
                <a:solidFill>
                  <a:srgbClr val="FFFFFF"/>
                </a:solidFill>
                <a:latin typeface="Tahoma" charset="0"/>
                <a:ea typeface="MS PGothic" charset="0"/>
              </a:rPr>
              <a:t>yg</a:t>
            </a:r>
            <a:r>
              <a:rPr lang="id-ID" sz="1250" dirty="0">
                <a:solidFill>
                  <a:srgbClr val="FFFFFF"/>
                </a:solidFill>
                <a:latin typeface="Tahoma" charset="0"/>
                <a:ea typeface="MS PGothic" charset="0"/>
              </a:rPr>
              <a:t> sama dalam pemerintahan, </a:t>
            </a:r>
            <a:r>
              <a:rPr lang="id-ID" sz="1250" dirty="0" smtClean="0">
                <a:solidFill>
                  <a:srgbClr val="FFFFFF"/>
                </a:solidFill>
                <a:latin typeface="Tahoma" charset="0"/>
                <a:ea typeface="MS PGothic" charset="0"/>
              </a:rPr>
              <a:t>dan berhak </a:t>
            </a:r>
            <a:r>
              <a:rPr lang="id-ID" sz="1250" dirty="0">
                <a:solidFill>
                  <a:srgbClr val="FFFFFF"/>
                </a:solidFill>
                <a:latin typeface="Tahoma" charset="0"/>
                <a:ea typeface="MS PGothic" charset="0"/>
              </a:rPr>
              <a:t>atas status </a:t>
            </a:r>
            <a:r>
              <a:rPr lang="id-ID" sz="1250" dirty="0" err="1">
                <a:solidFill>
                  <a:srgbClr val="FFFFFF"/>
                </a:solidFill>
                <a:latin typeface="Tahoma" charset="0"/>
                <a:ea typeface="MS PGothic" charset="0"/>
              </a:rPr>
              <a:t>kewarganegaraan</a:t>
            </a:r>
            <a:r>
              <a:rPr lang="id-ID" sz="1250" dirty="0">
                <a:solidFill>
                  <a:srgbClr val="FFFFFF"/>
                </a:solidFill>
                <a:latin typeface="Tahoma" charset="0"/>
                <a:ea typeface="MS PGothic" charset="0"/>
              </a:rPr>
              <a:t> </a:t>
            </a:r>
          </a:p>
          <a:p>
            <a:pPr algn="ctr"/>
            <a:r>
              <a:rPr lang="id-ID" sz="1250" dirty="0">
                <a:solidFill>
                  <a:srgbClr val="FFFFFF"/>
                </a:solidFill>
                <a:latin typeface="Trebuchet MS" charset="0"/>
                <a:ea typeface="MS PGothic" charset="0"/>
              </a:rPr>
              <a:t>(Pasal 28D) </a:t>
            </a:r>
            <a:r>
              <a:rPr lang="id-ID" sz="1250" dirty="0" err="1">
                <a:solidFill>
                  <a:srgbClr val="FFFFFF"/>
                </a:solidFill>
                <a:latin typeface="Trebuchet MS" charset="0"/>
                <a:ea typeface="MS PGothic" charset="0"/>
              </a:rPr>
              <a:t>**</a:t>
            </a:r>
            <a:endParaRPr lang="id-ID" sz="1250" dirty="0">
              <a:solidFill>
                <a:srgbClr val="FFFFFF"/>
              </a:solidFill>
              <a:latin typeface="Tahoma" charset="0"/>
              <a:ea typeface="MS PGothic" charset="0"/>
            </a:endParaRPr>
          </a:p>
        </p:txBody>
      </p:sp>
      <p:sp>
        <p:nvSpPr>
          <p:cNvPr id="87057" name="Text Box 17"/>
          <p:cNvSpPr txBox="1">
            <a:spLocks noChangeArrowheads="1"/>
          </p:cNvSpPr>
          <p:nvPr/>
        </p:nvSpPr>
        <p:spPr bwMode="auto">
          <a:xfrm>
            <a:off x="228600" y="3505200"/>
            <a:ext cx="2895600" cy="182880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250" b="1" dirty="0">
                <a:solidFill>
                  <a:srgbClr val="FFFFFF"/>
                </a:solidFill>
                <a:latin typeface="Tahoma" charset="0"/>
                <a:ea typeface="MS PGothic" charset="0"/>
              </a:rPr>
              <a:t>h</a:t>
            </a:r>
            <a:r>
              <a:rPr lang="id-ID" sz="1250" b="1" dirty="0" err="1">
                <a:solidFill>
                  <a:srgbClr val="FFFFFF"/>
                </a:solidFill>
                <a:latin typeface="Tahoma" charset="0"/>
                <a:ea typeface="MS PGothic" charset="0"/>
              </a:rPr>
              <a:t>idup</a:t>
            </a:r>
            <a:r>
              <a:rPr lang="id-ID" sz="1250" b="1" dirty="0">
                <a:solidFill>
                  <a:srgbClr val="FFFFFF"/>
                </a:solidFill>
                <a:latin typeface="Tahoma" charset="0"/>
                <a:ea typeface="MS PGothic" charset="0"/>
              </a:rPr>
              <a:t> sejahtera lahir dan batin</a:t>
            </a:r>
            <a:r>
              <a:rPr lang="id-ID" sz="1250" dirty="0">
                <a:solidFill>
                  <a:srgbClr val="FFFFFF"/>
                </a:solidFill>
                <a:latin typeface="Tahoma" charset="0"/>
                <a:ea typeface="MS PGothic" charset="0"/>
              </a:rPr>
              <a:t>, memperoleh pelayanan kesehatan,  mendapat kemudahan dan perlakuan khusus untuk memperoleh kesempatan dan manfaat guna mencapai persamaan dan </a:t>
            </a:r>
            <a:r>
              <a:rPr lang="id-ID" sz="1250" dirty="0" smtClean="0">
                <a:solidFill>
                  <a:srgbClr val="FFFFFF"/>
                </a:solidFill>
                <a:latin typeface="Tahoma" charset="0"/>
                <a:ea typeface="MS PGothic" charset="0"/>
              </a:rPr>
              <a:t>keadilan, berhak atas jaminan sosial serta perlindungan hak milik pribadi</a:t>
            </a:r>
            <a:endParaRPr lang="id-ID" sz="1250" dirty="0">
              <a:solidFill>
                <a:srgbClr val="FFFFFF"/>
              </a:solidFill>
              <a:latin typeface="Tahoma" charset="0"/>
              <a:ea typeface="MS PGothic" charset="0"/>
            </a:endParaRPr>
          </a:p>
          <a:p>
            <a:pPr algn="ctr"/>
            <a:r>
              <a:rPr lang="id-ID" sz="1250" dirty="0">
                <a:solidFill>
                  <a:srgbClr val="FFFFFF"/>
                </a:solidFill>
                <a:latin typeface="Trebuchet MS" charset="0"/>
                <a:ea typeface="MS PGothic" charset="0"/>
              </a:rPr>
              <a:t>(Pasal 28H) </a:t>
            </a:r>
            <a:r>
              <a:rPr lang="id-ID" sz="1250" dirty="0" err="1">
                <a:solidFill>
                  <a:srgbClr val="FFFFFF"/>
                </a:solidFill>
                <a:latin typeface="Trebuchet MS" charset="0"/>
                <a:ea typeface="MS PGothic" charset="0"/>
              </a:rPr>
              <a:t>**</a:t>
            </a:r>
            <a:endParaRPr lang="id-ID" sz="1250" dirty="0">
              <a:solidFill>
                <a:srgbClr val="FFFFFF"/>
              </a:solidFill>
              <a:latin typeface="Tahoma" charset="0"/>
              <a:ea typeface="MS PGothic" charset="0"/>
            </a:endParaRPr>
          </a:p>
        </p:txBody>
      </p:sp>
      <p:sp>
        <p:nvSpPr>
          <p:cNvPr id="87058" name="Text Box 18"/>
          <p:cNvSpPr txBox="1">
            <a:spLocks noChangeArrowheads="1"/>
          </p:cNvSpPr>
          <p:nvPr/>
        </p:nvSpPr>
        <p:spPr bwMode="auto">
          <a:xfrm>
            <a:off x="228600" y="2209800"/>
            <a:ext cx="2895600" cy="1165225"/>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300" b="1" dirty="0" smtClean="0">
                <a:solidFill>
                  <a:srgbClr val="FFFFFF"/>
                </a:solidFill>
                <a:latin typeface="Tahoma" charset="0"/>
                <a:ea typeface="MS PGothic" charset="0"/>
              </a:rPr>
              <a:t>P</a:t>
            </a:r>
            <a:r>
              <a:rPr lang="id-ID" sz="1300" b="1" dirty="0" err="1" smtClean="0">
                <a:solidFill>
                  <a:srgbClr val="FFFFFF"/>
                </a:solidFill>
                <a:latin typeface="Tahoma" charset="0"/>
                <a:ea typeface="MS PGothic" charset="0"/>
              </a:rPr>
              <a:t>erlindungan</a:t>
            </a:r>
            <a:r>
              <a:rPr lang="id-ID" sz="1300" b="1" dirty="0" smtClean="0">
                <a:solidFill>
                  <a:srgbClr val="FFFFFF"/>
                </a:solidFill>
                <a:latin typeface="Tahoma" charset="0"/>
                <a:ea typeface="MS PGothic" charset="0"/>
              </a:rPr>
              <a:t> terhadap perlakuan diskriminatif, </a:t>
            </a:r>
            <a:r>
              <a:rPr lang="id-ID" sz="1300" b="1" dirty="0">
                <a:solidFill>
                  <a:srgbClr val="FFFFFF"/>
                </a:solidFill>
                <a:latin typeface="Tahoma" charset="0"/>
                <a:ea typeface="MS PGothic" charset="0"/>
              </a:rPr>
              <a:t>pemajuan, penegakan, dan pemenuhan HAM adalah tanggung jawab negara, terutama pemerintah</a:t>
            </a:r>
          </a:p>
          <a:p>
            <a:pPr algn="ctr"/>
            <a:r>
              <a:rPr lang="id-ID" sz="1300" dirty="0">
                <a:solidFill>
                  <a:srgbClr val="FFFFFF"/>
                </a:solidFill>
                <a:latin typeface="Tahoma" charset="0"/>
                <a:ea typeface="MS PGothic" charset="0"/>
              </a:rPr>
              <a:t>(Pasal 28I) </a:t>
            </a:r>
            <a:r>
              <a:rPr lang="id-ID" sz="1300" dirty="0" err="1">
                <a:solidFill>
                  <a:srgbClr val="FFFFFF"/>
                </a:solidFill>
                <a:latin typeface="Tahoma" charset="0"/>
                <a:ea typeface="MS PGothic" charset="0"/>
              </a:rPr>
              <a:t>**</a:t>
            </a:r>
            <a:endParaRPr lang="id-ID" sz="1300" dirty="0">
              <a:solidFill>
                <a:srgbClr val="FFFFFF"/>
              </a:solidFill>
              <a:latin typeface="Tahoma" charset="0"/>
              <a:ea typeface="MS PGothic" charset="0"/>
            </a:endParaRPr>
          </a:p>
        </p:txBody>
      </p:sp>
      <p:sp>
        <p:nvSpPr>
          <p:cNvPr id="87059" name="Text Box 19"/>
          <p:cNvSpPr txBox="1">
            <a:spLocks noChangeArrowheads="1"/>
          </p:cNvSpPr>
          <p:nvPr/>
        </p:nvSpPr>
        <p:spPr bwMode="auto">
          <a:xfrm>
            <a:off x="228600" y="762000"/>
            <a:ext cx="3149600" cy="129540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dirty="0">
                <a:solidFill>
                  <a:srgbClr val="FFFFFF"/>
                </a:solidFill>
                <a:latin typeface="Tahoma" charset="0"/>
                <a:ea typeface="MS PGothic" charset="0"/>
              </a:rPr>
              <a:t>b</a:t>
            </a:r>
            <a:r>
              <a:rPr lang="id-ID" sz="1400" b="1" dirty="0" err="1">
                <a:solidFill>
                  <a:srgbClr val="FFFFFF"/>
                </a:solidFill>
                <a:latin typeface="Tahoma" charset="0"/>
                <a:ea typeface="MS PGothic" charset="0"/>
              </a:rPr>
              <a:t>erkewajiban</a:t>
            </a:r>
            <a:r>
              <a:rPr lang="id-ID" sz="1400" b="1" dirty="0">
                <a:solidFill>
                  <a:srgbClr val="FFFFFF"/>
                </a:solidFill>
                <a:latin typeface="Tahoma" charset="0"/>
                <a:ea typeface="MS PGothic" charset="0"/>
              </a:rPr>
              <a:t> menghargai hak </a:t>
            </a:r>
            <a:r>
              <a:rPr lang="id-ID" sz="1400" b="1" dirty="0" smtClean="0">
                <a:solidFill>
                  <a:srgbClr val="FFFFFF"/>
                </a:solidFill>
                <a:latin typeface="Tahoma" charset="0"/>
                <a:ea typeface="MS PGothic" charset="0"/>
              </a:rPr>
              <a:t>asasi orang lain serta </a:t>
            </a:r>
            <a:r>
              <a:rPr lang="id-ID" sz="1400" b="1" dirty="0">
                <a:solidFill>
                  <a:srgbClr val="FFFFFF"/>
                </a:solidFill>
                <a:latin typeface="Tahoma" charset="0"/>
                <a:ea typeface="MS PGothic" charset="0"/>
              </a:rPr>
              <a:t>tunduk kepada pembatasan yang ditetapkan </a:t>
            </a:r>
            <a:r>
              <a:rPr lang="id-ID" sz="1400" b="1" dirty="0" smtClean="0">
                <a:solidFill>
                  <a:srgbClr val="FFFFFF"/>
                </a:solidFill>
                <a:latin typeface="Tahoma" charset="0"/>
                <a:ea typeface="MS PGothic" charset="0"/>
              </a:rPr>
              <a:t>Undang-Undang</a:t>
            </a:r>
            <a:endParaRPr lang="id-ID" sz="1400" b="1" dirty="0">
              <a:solidFill>
                <a:srgbClr val="FFFFFF"/>
              </a:solidFill>
              <a:latin typeface="Tahoma" charset="0"/>
              <a:ea typeface="MS PGothic" charset="0"/>
            </a:endParaRPr>
          </a:p>
          <a:p>
            <a:pPr algn="ctr"/>
            <a:r>
              <a:rPr lang="id-ID" sz="1400" dirty="0">
                <a:solidFill>
                  <a:srgbClr val="FFFFFF"/>
                </a:solidFill>
                <a:latin typeface="Trebuchet MS" charset="0"/>
                <a:ea typeface="MS PGothic" charset="0"/>
              </a:rPr>
              <a:t>(Pasal 28J) </a:t>
            </a:r>
            <a:r>
              <a:rPr lang="id-ID" sz="1400" dirty="0" err="1">
                <a:solidFill>
                  <a:srgbClr val="FFFFFF"/>
                </a:solidFill>
                <a:latin typeface="Trebuchet MS" charset="0"/>
                <a:ea typeface="MS PGothic" charset="0"/>
              </a:rPr>
              <a:t>**</a:t>
            </a:r>
            <a:endParaRPr lang="id-ID" sz="1800" dirty="0">
              <a:solidFill>
                <a:srgbClr val="FFFFFF"/>
              </a:solidFill>
              <a:latin typeface="Tahoma" charset="0"/>
              <a:ea typeface="MS PGothic" charset="0"/>
            </a:endParaRPr>
          </a:p>
        </p:txBody>
      </p:sp>
      <p:sp>
        <p:nvSpPr>
          <p:cNvPr id="87060" name="Text Box 20"/>
          <p:cNvSpPr txBox="1">
            <a:spLocks noChangeArrowheads="1"/>
          </p:cNvSpPr>
          <p:nvPr/>
        </p:nvSpPr>
        <p:spPr bwMode="auto">
          <a:xfrm>
            <a:off x="3586163" y="762000"/>
            <a:ext cx="1952625" cy="942975"/>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FFFFFF"/>
                </a:solidFill>
                <a:latin typeface="Tahoma" charset="0"/>
                <a:ea typeface="MS PGothic" charset="0"/>
              </a:rPr>
              <a:t>u</a:t>
            </a:r>
            <a:r>
              <a:rPr lang="id-ID" sz="1400" b="1">
                <a:solidFill>
                  <a:srgbClr val="FFFFFF"/>
                </a:solidFill>
                <a:latin typeface="Tahoma" charset="0"/>
                <a:ea typeface="MS PGothic" charset="0"/>
              </a:rPr>
              <a:t>ntuk hidup</a:t>
            </a:r>
            <a:r>
              <a:rPr lang="id-ID" sz="1400">
                <a:solidFill>
                  <a:srgbClr val="FFFFFF"/>
                </a:solidFill>
                <a:latin typeface="Tahoma" charset="0"/>
                <a:ea typeface="MS PGothic" charset="0"/>
              </a:rPr>
              <a:t> serta mempertahankan hidup dan kehidupan</a:t>
            </a:r>
          </a:p>
          <a:p>
            <a:pPr algn="ctr"/>
            <a:r>
              <a:rPr lang="id-ID" sz="1400">
                <a:solidFill>
                  <a:srgbClr val="FFFFFF"/>
                </a:solidFill>
                <a:latin typeface="Tahoma" charset="0"/>
                <a:ea typeface="MS PGothic" charset="0"/>
              </a:rPr>
              <a:t>(Pasal 28A) **</a:t>
            </a:r>
            <a:endParaRPr lang="id-ID" sz="1800">
              <a:solidFill>
                <a:srgbClr val="FFFFFF"/>
              </a:solidFill>
              <a:latin typeface="Tahoma" charset="0"/>
              <a:ea typeface="MS PGothic" charset="0"/>
            </a:endParaRPr>
          </a:p>
        </p:txBody>
      </p:sp>
      <p:sp>
        <p:nvSpPr>
          <p:cNvPr id="87047" name="Text Box 7"/>
          <p:cNvSpPr txBox="1">
            <a:spLocks noChangeArrowheads="1"/>
          </p:cNvSpPr>
          <p:nvPr/>
        </p:nvSpPr>
        <p:spPr bwMode="auto">
          <a:xfrm>
            <a:off x="228600" y="5486400"/>
            <a:ext cx="2895600" cy="1143000"/>
          </a:xfrm>
          <a:prstGeom prst="rect">
            <a:avLst/>
          </a:prstGeom>
          <a:solidFill>
            <a:srgbClr val="008000"/>
          </a:solidFill>
          <a:ln w="19050">
            <a:solidFill>
              <a:schemeClr val="tx1"/>
            </a:solidFill>
            <a:miter lim="800000"/>
            <a:headEnd/>
            <a:tailEnd/>
          </a:ln>
        </p:spPr>
        <p:txBody>
          <a:bodyPr lIns="36000" tIns="36000" rIns="36000" bIns="3600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b="1">
                <a:solidFill>
                  <a:srgbClr val="FFFFFF"/>
                </a:solidFill>
                <a:latin typeface="Tahoma" charset="0"/>
                <a:ea typeface="MS PGothic" charset="0"/>
              </a:rPr>
              <a:t>p</a:t>
            </a:r>
            <a:r>
              <a:rPr lang="id-ID" sz="1400" b="1">
                <a:solidFill>
                  <a:srgbClr val="FFFFFF"/>
                </a:solidFill>
                <a:latin typeface="Tahoma" charset="0"/>
                <a:ea typeface="MS PGothic" charset="0"/>
              </a:rPr>
              <a:t>erlindungan diri pribadi</a:t>
            </a:r>
            <a:r>
              <a:rPr lang="id-ID" sz="1400">
                <a:solidFill>
                  <a:srgbClr val="FFFFFF"/>
                </a:solidFill>
                <a:latin typeface="Tahoma" charset="0"/>
                <a:ea typeface="MS PGothic" charset="0"/>
              </a:rPr>
              <a:t>, keluarga, kehormatan, martabat, harta benda, dan rasa aman serta untuk bebas dari penyiksaan</a:t>
            </a:r>
          </a:p>
          <a:p>
            <a:pPr algn="ctr"/>
            <a:r>
              <a:rPr lang="id-ID" sz="1400">
                <a:solidFill>
                  <a:srgbClr val="FFFFFF"/>
                </a:solidFill>
                <a:latin typeface="Trebuchet MS" charset="0"/>
                <a:ea typeface="MS PGothic" charset="0"/>
              </a:rPr>
              <a:t>(Pasal 28G) **</a:t>
            </a:r>
            <a:endParaRPr lang="id-ID" sz="1800">
              <a:solidFill>
                <a:srgbClr val="FFFFFF"/>
              </a:solidFill>
              <a:latin typeface="Tahoma" charset="0"/>
              <a:ea typeface="MS PGothic" charset="0"/>
            </a:endParaRPr>
          </a:p>
        </p:txBody>
      </p:sp>
      <p:sp>
        <p:nvSpPr>
          <p:cNvPr id="561171" name="Text Box 36"/>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1B704D05-2A94-4158-B29E-ADA09B6AF51D}" type="slidenum">
              <a:rPr lang="id-ID" sz="2000" smtClean="0">
                <a:solidFill>
                  <a:srgbClr val="000000"/>
                </a:solidFill>
                <a:latin typeface="Arial Rounded MT Bold" charset="0"/>
                <a:ea typeface="MS PGothic" charset="0"/>
              </a:rPr>
              <a:pPr algn="ctr">
                <a:spcBef>
                  <a:spcPct val="50000"/>
                </a:spcBef>
              </a:pPr>
              <a:t>67</a:t>
            </a:fld>
            <a:endParaRPr lang="id-ID" sz="2000" dirty="0">
              <a:solidFill>
                <a:srgbClr val="000000"/>
              </a:solidFill>
              <a:latin typeface="Arial Rounded MT Bold" charset="0"/>
              <a:ea typeface="MS PGothic" charset="0"/>
            </a:endParaRPr>
          </a:p>
        </p:txBody>
      </p:sp>
    </p:spTree>
    <p:extLst>
      <p:ext uri="{BB962C8B-B14F-4D97-AF65-F5344CB8AC3E}">
        <p14:creationId xmlns:p14="http://schemas.microsoft.com/office/powerpoint/2010/main" val="1376498415"/>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7051"/>
                                        </p:tgtEl>
                                        <p:attrNameLst>
                                          <p:attrName>style.visibility</p:attrName>
                                        </p:attrNameLst>
                                      </p:cBhvr>
                                      <p:to>
                                        <p:strVal val="visible"/>
                                      </p:to>
                                    </p:set>
                                    <p:animEffect transition="in" filter="wipe(down)">
                                      <p:cBhvr>
                                        <p:cTn id="7" dur="580">
                                          <p:stCondLst>
                                            <p:cond delay="0"/>
                                          </p:stCondLst>
                                        </p:cTn>
                                        <p:tgtEl>
                                          <p:spTgt spid="87051"/>
                                        </p:tgtEl>
                                      </p:cBhvr>
                                    </p:animEffect>
                                    <p:anim calcmode="lin" valueType="num">
                                      <p:cBhvr>
                                        <p:cTn id="8" dur="1822" tmFilter="0,0; 0.14,0.36; 0.43,0.73; 0.71,0.91; 1.0,1.0">
                                          <p:stCondLst>
                                            <p:cond delay="0"/>
                                          </p:stCondLst>
                                        </p:cTn>
                                        <p:tgtEl>
                                          <p:spTgt spid="8705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705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705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705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7051"/>
                                        </p:tgtEl>
                                        <p:attrNameLst>
                                          <p:attrName>ppt_y</p:attrName>
                                        </p:attrNameLst>
                                      </p:cBhvr>
                                      <p:tavLst>
                                        <p:tav tm="0" fmla="#ppt_y-sin(pi*$)/81">
                                          <p:val>
                                            <p:fltVal val="0"/>
                                          </p:val>
                                        </p:tav>
                                        <p:tav tm="100000">
                                          <p:val>
                                            <p:fltVal val="1"/>
                                          </p:val>
                                        </p:tav>
                                      </p:tavLst>
                                    </p:anim>
                                    <p:animScale>
                                      <p:cBhvr>
                                        <p:cTn id="13" dur="26">
                                          <p:stCondLst>
                                            <p:cond delay="650"/>
                                          </p:stCondLst>
                                        </p:cTn>
                                        <p:tgtEl>
                                          <p:spTgt spid="87051"/>
                                        </p:tgtEl>
                                      </p:cBhvr>
                                      <p:to x="100000" y="60000"/>
                                    </p:animScale>
                                    <p:animScale>
                                      <p:cBhvr>
                                        <p:cTn id="14" dur="166" decel="50000">
                                          <p:stCondLst>
                                            <p:cond delay="676"/>
                                          </p:stCondLst>
                                        </p:cTn>
                                        <p:tgtEl>
                                          <p:spTgt spid="87051"/>
                                        </p:tgtEl>
                                      </p:cBhvr>
                                      <p:to x="100000" y="100000"/>
                                    </p:animScale>
                                    <p:animScale>
                                      <p:cBhvr>
                                        <p:cTn id="15" dur="26">
                                          <p:stCondLst>
                                            <p:cond delay="1312"/>
                                          </p:stCondLst>
                                        </p:cTn>
                                        <p:tgtEl>
                                          <p:spTgt spid="87051"/>
                                        </p:tgtEl>
                                      </p:cBhvr>
                                      <p:to x="100000" y="80000"/>
                                    </p:animScale>
                                    <p:animScale>
                                      <p:cBhvr>
                                        <p:cTn id="16" dur="166" decel="50000">
                                          <p:stCondLst>
                                            <p:cond delay="1338"/>
                                          </p:stCondLst>
                                        </p:cTn>
                                        <p:tgtEl>
                                          <p:spTgt spid="87051"/>
                                        </p:tgtEl>
                                      </p:cBhvr>
                                      <p:to x="100000" y="100000"/>
                                    </p:animScale>
                                    <p:animScale>
                                      <p:cBhvr>
                                        <p:cTn id="17" dur="26">
                                          <p:stCondLst>
                                            <p:cond delay="1642"/>
                                          </p:stCondLst>
                                        </p:cTn>
                                        <p:tgtEl>
                                          <p:spTgt spid="87051"/>
                                        </p:tgtEl>
                                      </p:cBhvr>
                                      <p:to x="100000" y="90000"/>
                                    </p:animScale>
                                    <p:animScale>
                                      <p:cBhvr>
                                        <p:cTn id="18" dur="166" decel="50000">
                                          <p:stCondLst>
                                            <p:cond delay="1668"/>
                                          </p:stCondLst>
                                        </p:cTn>
                                        <p:tgtEl>
                                          <p:spTgt spid="87051"/>
                                        </p:tgtEl>
                                      </p:cBhvr>
                                      <p:to x="100000" y="100000"/>
                                    </p:animScale>
                                    <p:animScale>
                                      <p:cBhvr>
                                        <p:cTn id="19" dur="26">
                                          <p:stCondLst>
                                            <p:cond delay="1808"/>
                                          </p:stCondLst>
                                        </p:cTn>
                                        <p:tgtEl>
                                          <p:spTgt spid="87051"/>
                                        </p:tgtEl>
                                      </p:cBhvr>
                                      <p:to x="100000" y="95000"/>
                                    </p:animScale>
                                    <p:animScale>
                                      <p:cBhvr>
                                        <p:cTn id="20" dur="166" decel="50000">
                                          <p:stCondLst>
                                            <p:cond delay="1834"/>
                                          </p:stCondLst>
                                        </p:cTn>
                                        <p:tgtEl>
                                          <p:spTgt spid="87051"/>
                                        </p:tgtEl>
                                      </p:cBhvr>
                                      <p:to x="100000" y="100000"/>
                                    </p:animScale>
                                  </p:childTnLst>
                                </p:cTn>
                              </p:par>
                            </p:childTnLst>
                          </p:cTn>
                        </p:par>
                        <p:par>
                          <p:cTn id="21" fill="hold" nodeType="afterGroup">
                            <p:stCondLst>
                              <p:cond delay="2000"/>
                            </p:stCondLst>
                            <p:childTnLst>
                              <p:par>
                                <p:cTn id="22" presetID="23" presetClass="entr" presetSubtype="16" fill="hold" grpId="0" nodeType="afterEffect">
                                  <p:stCondLst>
                                    <p:cond delay="0"/>
                                  </p:stCondLst>
                                  <p:childTnLst>
                                    <p:set>
                                      <p:cBhvr>
                                        <p:cTn id="23" dur="1" fill="hold">
                                          <p:stCondLst>
                                            <p:cond delay="0"/>
                                          </p:stCondLst>
                                        </p:cTn>
                                        <p:tgtEl>
                                          <p:spTgt spid="87063"/>
                                        </p:tgtEl>
                                        <p:attrNameLst>
                                          <p:attrName>style.visibility</p:attrName>
                                        </p:attrNameLst>
                                      </p:cBhvr>
                                      <p:to>
                                        <p:strVal val="visible"/>
                                      </p:to>
                                    </p:set>
                                    <p:anim calcmode="lin" valueType="num">
                                      <p:cBhvr>
                                        <p:cTn id="24" dur="2000" fill="hold"/>
                                        <p:tgtEl>
                                          <p:spTgt spid="87063"/>
                                        </p:tgtEl>
                                        <p:attrNameLst>
                                          <p:attrName>ppt_w</p:attrName>
                                        </p:attrNameLst>
                                      </p:cBhvr>
                                      <p:tavLst>
                                        <p:tav tm="0">
                                          <p:val>
                                            <p:fltVal val="0"/>
                                          </p:val>
                                        </p:tav>
                                        <p:tav tm="100000">
                                          <p:val>
                                            <p:strVal val="#ppt_w"/>
                                          </p:val>
                                        </p:tav>
                                      </p:tavLst>
                                    </p:anim>
                                    <p:anim calcmode="lin" valueType="num">
                                      <p:cBhvr>
                                        <p:cTn id="25" dur="2000" fill="hold"/>
                                        <p:tgtEl>
                                          <p:spTgt spid="8706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7048"/>
                                        </p:tgtEl>
                                        <p:attrNameLst>
                                          <p:attrName>style.visibility</p:attrName>
                                        </p:attrNameLst>
                                      </p:cBhvr>
                                      <p:to>
                                        <p:strVal val="visible"/>
                                      </p:to>
                                    </p:set>
                                    <p:anim calcmode="lin" valueType="num">
                                      <p:cBhvr>
                                        <p:cTn id="28" dur="2000" fill="hold"/>
                                        <p:tgtEl>
                                          <p:spTgt spid="87048"/>
                                        </p:tgtEl>
                                        <p:attrNameLst>
                                          <p:attrName>ppt_w</p:attrName>
                                        </p:attrNameLst>
                                      </p:cBhvr>
                                      <p:tavLst>
                                        <p:tav tm="0">
                                          <p:val>
                                            <p:fltVal val="0"/>
                                          </p:val>
                                        </p:tav>
                                        <p:tav tm="100000">
                                          <p:val>
                                            <p:strVal val="#ppt_w"/>
                                          </p:val>
                                        </p:tav>
                                      </p:tavLst>
                                    </p:anim>
                                    <p:anim calcmode="lin" valueType="num">
                                      <p:cBhvr>
                                        <p:cTn id="29" dur="2000" fill="hold"/>
                                        <p:tgtEl>
                                          <p:spTgt spid="87048"/>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87046"/>
                                        </p:tgtEl>
                                        <p:attrNameLst>
                                          <p:attrName>style.visibility</p:attrName>
                                        </p:attrNameLst>
                                      </p:cBhvr>
                                      <p:to>
                                        <p:strVal val="visible"/>
                                      </p:to>
                                    </p:set>
                                    <p:anim calcmode="lin" valueType="num">
                                      <p:cBhvr>
                                        <p:cTn id="32" dur="2000" fill="hold"/>
                                        <p:tgtEl>
                                          <p:spTgt spid="87046"/>
                                        </p:tgtEl>
                                        <p:attrNameLst>
                                          <p:attrName>ppt_w</p:attrName>
                                        </p:attrNameLst>
                                      </p:cBhvr>
                                      <p:tavLst>
                                        <p:tav tm="0">
                                          <p:val>
                                            <p:fltVal val="0"/>
                                          </p:val>
                                        </p:tav>
                                        <p:tav tm="100000">
                                          <p:val>
                                            <p:strVal val="#ppt_w"/>
                                          </p:val>
                                        </p:tav>
                                      </p:tavLst>
                                    </p:anim>
                                    <p:anim calcmode="lin" valueType="num">
                                      <p:cBhvr>
                                        <p:cTn id="33" dur="2000" fill="hold"/>
                                        <p:tgtEl>
                                          <p:spTgt spid="87046"/>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87049"/>
                                        </p:tgtEl>
                                        <p:attrNameLst>
                                          <p:attrName>style.visibility</p:attrName>
                                        </p:attrNameLst>
                                      </p:cBhvr>
                                      <p:to>
                                        <p:strVal val="visible"/>
                                      </p:to>
                                    </p:set>
                                    <p:anim calcmode="lin" valueType="num">
                                      <p:cBhvr>
                                        <p:cTn id="36" dur="2000" fill="hold"/>
                                        <p:tgtEl>
                                          <p:spTgt spid="87049"/>
                                        </p:tgtEl>
                                        <p:attrNameLst>
                                          <p:attrName>ppt_w</p:attrName>
                                        </p:attrNameLst>
                                      </p:cBhvr>
                                      <p:tavLst>
                                        <p:tav tm="0">
                                          <p:val>
                                            <p:fltVal val="0"/>
                                          </p:val>
                                        </p:tav>
                                        <p:tav tm="100000">
                                          <p:val>
                                            <p:strVal val="#ppt_w"/>
                                          </p:val>
                                        </p:tav>
                                      </p:tavLst>
                                    </p:anim>
                                    <p:anim calcmode="lin" valueType="num">
                                      <p:cBhvr>
                                        <p:cTn id="37" dur="2000" fill="hold"/>
                                        <p:tgtEl>
                                          <p:spTgt spid="87049"/>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87050"/>
                                        </p:tgtEl>
                                        <p:attrNameLst>
                                          <p:attrName>style.visibility</p:attrName>
                                        </p:attrNameLst>
                                      </p:cBhvr>
                                      <p:to>
                                        <p:strVal val="visible"/>
                                      </p:to>
                                    </p:set>
                                    <p:anim calcmode="lin" valueType="num">
                                      <p:cBhvr>
                                        <p:cTn id="40" dur="2000" fill="hold"/>
                                        <p:tgtEl>
                                          <p:spTgt spid="87050"/>
                                        </p:tgtEl>
                                        <p:attrNameLst>
                                          <p:attrName>ppt_w</p:attrName>
                                        </p:attrNameLst>
                                      </p:cBhvr>
                                      <p:tavLst>
                                        <p:tav tm="0">
                                          <p:val>
                                            <p:fltVal val="0"/>
                                          </p:val>
                                        </p:tav>
                                        <p:tav tm="100000">
                                          <p:val>
                                            <p:strVal val="#ppt_w"/>
                                          </p:val>
                                        </p:tav>
                                      </p:tavLst>
                                    </p:anim>
                                    <p:anim calcmode="lin" valueType="num">
                                      <p:cBhvr>
                                        <p:cTn id="41" dur="2000" fill="hold"/>
                                        <p:tgtEl>
                                          <p:spTgt spid="87050"/>
                                        </p:tgtEl>
                                        <p:attrNameLst>
                                          <p:attrName>ppt_h</p:attrName>
                                        </p:attrNameLst>
                                      </p:cBhvr>
                                      <p:tavLst>
                                        <p:tav tm="0">
                                          <p:val>
                                            <p:fltVal val="0"/>
                                          </p:val>
                                        </p:tav>
                                        <p:tav tm="100000">
                                          <p:val>
                                            <p:strVal val="#ppt_h"/>
                                          </p:val>
                                        </p:tav>
                                      </p:tavLst>
                                    </p:anim>
                                  </p:childTnLst>
                                </p:cTn>
                              </p:par>
                            </p:childTnLst>
                          </p:cTn>
                        </p:par>
                        <p:par>
                          <p:cTn id="42" fill="hold" nodeType="afterGroup">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7060"/>
                                        </p:tgtEl>
                                        <p:attrNameLst>
                                          <p:attrName>style.visibility</p:attrName>
                                        </p:attrNameLst>
                                      </p:cBhvr>
                                      <p:to>
                                        <p:strVal val="visible"/>
                                      </p:to>
                                    </p:set>
                                    <p:animEffect transition="in" filter="fade">
                                      <p:cBhvr>
                                        <p:cTn id="45" dur="1000"/>
                                        <p:tgtEl>
                                          <p:spTgt spid="87060"/>
                                        </p:tgtEl>
                                      </p:cBhvr>
                                    </p:animEffect>
                                  </p:childTnLst>
                                </p:cTn>
                              </p:par>
                              <p:par>
                                <p:cTn id="46" presetID="10" presetClass="entr" presetSubtype="0" fill="hold" grpId="0" nodeType="withEffect">
                                  <p:stCondLst>
                                    <p:cond delay="300"/>
                                  </p:stCondLst>
                                  <p:childTnLst>
                                    <p:set>
                                      <p:cBhvr>
                                        <p:cTn id="47" dur="1" fill="hold">
                                          <p:stCondLst>
                                            <p:cond delay="0"/>
                                          </p:stCondLst>
                                        </p:cTn>
                                        <p:tgtEl>
                                          <p:spTgt spid="87052"/>
                                        </p:tgtEl>
                                        <p:attrNameLst>
                                          <p:attrName>style.visibility</p:attrName>
                                        </p:attrNameLst>
                                      </p:cBhvr>
                                      <p:to>
                                        <p:strVal val="visible"/>
                                      </p:to>
                                    </p:set>
                                    <p:animEffect transition="in" filter="fade">
                                      <p:cBhvr>
                                        <p:cTn id="48" dur="1000"/>
                                        <p:tgtEl>
                                          <p:spTgt spid="87052"/>
                                        </p:tgtEl>
                                      </p:cBhvr>
                                    </p:animEffect>
                                  </p:childTnLst>
                                </p:cTn>
                              </p:par>
                              <p:par>
                                <p:cTn id="49" presetID="10" presetClass="entr" presetSubtype="0" fill="hold" grpId="0" nodeType="withEffect">
                                  <p:stCondLst>
                                    <p:cond delay="600"/>
                                  </p:stCondLst>
                                  <p:childTnLst>
                                    <p:set>
                                      <p:cBhvr>
                                        <p:cTn id="50" dur="1" fill="hold">
                                          <p:stCondLst>
                                            <p:cond delay="0"/>
                                          </p:stCondLst>
                                        </p:cTn>
                                        <p:tgtEl>
                                          <p:spTgt spid="87053"/>
                                        </p:tgtEl>
                                        <p:attrNameLst>
                                          <p:attrName>style.visibility</p:attrName>
                                        </p:attrNameLst>
                                      </p:cBhvr>
                                      <p:to>
                                        <p:strVal val="visible"/>
                                      </p:to>
                                    </p:set>
                                    <p:animEffect transition="in" filter="fade">
                                      <p:cBhvr>
                                        <p:cTn id="51" dur="1000"/>
                                        <p:tgtEl>
                                          <p:spTgt spid="87053"/>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87056"/>
                                        </p:tgtEl>
                                        <p:attrNameLst>
                                          <p:attrName>style.visibility</p:attrName>
                                        </p:attrNameLst>
                                      </p:cBhvr>
                                      <p:to>
                                        <p:strVal val="visible"/>
                                      </p:to>
                                    </p:set>
                                    <p:animEffect transition="in" filter="fade">
                                      <p:cBhvr>
                                        <p:cTn id="54" dur="1000"/>
                                        <p:tgtEl>
                                          <p:spTgt spid="87056"/>
                                        </p:tgtEl>
                                      </p:cBhvr>
                                    </p:animEffect>
                                  </p:childTnLst>
                                </p:cTn>
                              </p:par>
                              <p:par>
                                <p:cTn id="55" presetID="10" presetClass="entr" presetSubtype="0" fill="hold" grpId="0" nodeType="withEffect">
                                  <p:stCondLst>
                                    <p:cond delay="1200"/>
                                  </p:stCondLst>
                                  <p:childTnLst>
                                    <p:set>
                                      <p:cBhvr>
                                        <p:cTn id="56" dur="1" fill="hold">
                                          <p:stCondLst>
                                            <p:cond delay="0"/>
                                          </p:stCondLst>
                                        </p:cTn>
                                        <p:tgtEl>
                                          <p:spTgt spid="87054"/>
                                        </p:tgtEl>
                                        <p:attrNameLst>
                                          <p:attrName>style.visibility</p:attrName>
                                        </p:attrNameLst>
                                      </p:cBhvr>
                                      <p:to>
                                        <p:strVal val="visible"/>
                                      </p:to>
                                    </p:set>
                                    <p:animEffect transition="in" filter="fade">
                                      <p:cBhvr>
                                        <p:cTn id="57" dur="1000"/>
                                        <p:tgtEl>
                                          <p:spTgt spid="87054"/>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87055"/>
                                        </p:tgtEl>
                                        <p:attrNameLst>
                                          <p:attrName>style.visibility</p:attrName>
                                        </p:attrNameLst>
                                      </p:cBhvr>
                                      <p:to>
                                        <p:strVal val="visible"/>
                                      </p:to>
                                    </p:set>
                                    <p:animEffect transition="in" filter="fade">
                                      <p:cBhvr>
                                        <p:cTn id="60" dur="1000"/>
                                        <p:tgtEl>
                                          <p:spTgt spid="87055"/>
                                        </p:tgtEl>
                                      </p:cBhvr>
                                    </p:animEffect>
                                  </p:childTnLst>
                                </p:cTn>
                              </p:par>
                              <p:par>
                                <p:cTn id="61" presetID="10" presetClass="entr" presetSubtype="0" fill="hold" grpId="0" nodeType="withEffect">
                                  <p:stCondLst>
                                    <p:cond delay="1800"/>
                                  </p:stCondLst>
                                  <p:childTnLst>
                                    <p:set>
                                      <p:cBhvr>
                                        <p:cTn id="62" dur="1" fill="hold">
                                          <p:stCondLst>
                                            <p:cond delay="0"/>
                                          </p:stCondLst>
                                        </p:cTn>
                                        <p:tgtEl>
                                          <p:spTgt spid="87047"/>
                                        </p:tgtEl>
                                        <p:attrNameLst>
                                          <p:attrName>style.visibility</p:attrName>
                                        </p:attrNameLst>
                                      </p:cBhvr>
                                      <p:to>
                                        <p:strVal val="visible"/>
                                      </p:to>
                                    </p:set>
                                    <p:animEffect transition="in" filter="fade">
                                      <p:cBhvr>
                                        <p:cTn id="63" dur="1000"/>
                                        <p:tgtEl>
                                          <p:spTgt spid="87047"/>
                                        </p:tgtEl>
                                      </p:cBhvr>
                                    </p:animEffect>
                                  </p:childTnLst>
                                </p:cTn>
                              </p:par>
                              <p:par>
                                <p:cTn id="64" presetID="10" presetClass="entr" presetSubtype="0" fill="hold" grpId="0" nodeType="withEffect">
                                  <p:stCondLst>
                                    <p:cond delay="2100"/>
                                  </p:stCondLst>
                                  <p:childTnLst>
                                    <p:set>
                                      <p:cBhvr>
                                        <p:cTn id="65" dur="1" fill="hold">
                                          <p:stCondLst>
                                            <p:cond delay="0"/>
                                          </p:stCondLst>
                                        </p:cTn>
                                        <p:tgtEl>
                                          <p:spTgt spid="87057"/>
                                        </p:tgtEl>
                                        <p:attrNameLst>
                                          <p:attrName>style.visibility</p:attrName>
                                        </p:attrNameLst>
                                      </p:cBhvr>
                                      <p:to>
                                        <p:strVal val="visible"/>
                                      </p:to>
                                    </p:set>
                                    <p:animEffect transition="in" filter="fade">
                                      <p:cBhvr>
                                        <p:cTn id="66" dur="1000"/>
                                        <p:tgtEl>
                                          <p:spTgt spid="87057"/>
                                        </p:tgtEl>
                                      </p:cBhvr>
                                    </p:animEffect>
                                  </p:childTnLst>
                                </p:cTn>
                              </p:par>
                              <p:par>
                                <p:cTn id="67" presetID="10" presetClass="entr" presetSubtype="0" fill="hold" grpId="0" nodeType="withEffect">
                                  <p:stCondLst>
                                    <p:cond delay="2400"/>
                                  </p:stCondLst>
                                  <p:childTnLst>
                                    <p:set>
                                      <p:cBhvr>
                                        <p:cTn id="68" dur="1" fill="hold">
                                          <p:stCondLst>
                                            <p:cond delay="0"/>
                                          </p:stCondLst>
                                        </p:cTn>
                                        <p:tgtEl>
                                          <p:spTgt spid="87058"/>
                                        </p:tgtEl>
                                        <p:attrNameLst>
                                          <p:attrName>style.visibility</p:attrName>
                                        </p:attrNameLst>
                                      </p:cBhvr>
                                      <p:to>
                                        <p:strVal val="visible"/>
                                      </p:to>
                                    </p:set>
                                    <p:animEffect transition="in" filter="fade">
                                      <p:cBhvr>
                                        <p:cTn id="69" dur="1000"/>
                                        <p:tgtEl>
                                          <p:spTgt spid="87058"/>
                                        </p:tgtEl>
                                      </p:cBhvr>
                                    </p:animEffect>
                                  </p:childTnLst>
                                </p:cTn>
                              </p:par>
                              <p:par>
                                <p:cTn id="70" presetID="10" presetClass="entr" presetSubtype="0" fill="hold" grpId="0" nodeType="withEffect">
                                  <p:stCondLst>
                                    <p:cond delay="2700"/>
                                  </p:stCondLst>
                                  <p:childTnLst>
                                    <p:set>
                                      <p:cBhvr>
                                        <p:cTn id="71" dur="1" fill="hold">
                                          <p:stCondLst>
                                            <p:cond delay="0"/>
                                          </p:stCondLst>
                                        </p:cTn>
                                        <p:tgtEl>
                                          <p:spTgt spid="87059"/>
                                        </p:tgtEl>
                                        <p:attrNameLst>
                                          <p:attrName>style.visibility</p:attrName>
                                        </p:attrNameLst>
                                      </p:cBhvr>
                                      <p:to>
                                        <p:strVal val="visible"/>
                                      </p:to>
                                    </p:set>
                                    <p:animEffect transition="in" filter="fade">
                                      <p:cBhvr>
                                        <p:cTn id="72" dur="10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3" restart="whenNotActive" fill="hold" evtFilter="cancelBubble" nodeType="interactiveSeq">
                <p:stCondLst>
                  <p:cond evt="onClick" delay="0">
                    <p:tgtEl>
                      <p:spTgt spid="87060"/>
                    </p:tgtEl>
                  </p:cond>
                </p:stCondLst>
                <p:endSync evt="end" delay="0">
                  <p:rtn val="all"/>
                </p:endSync>
                <p:childTnLst>
                  <p:par>
                    <p:cTn id="74" fill="hold" nodeType="clickPar">
                      <p:stCondLst>
                        <p:cond delay="0"/>
                      </p:stCondLst>
                      <p:childTnLst>
                        <p:par>
                          <p:cTn id="75" fill="hold" nodeType="withGroup">
                            <p:stCondLst>
                              <p:cond delay="0"/>
                            </p:stCondLst>
                            <p:childTnLst>
                              <p:par>
                                <p:cTn id="76" presetID="6" presetClass="emph" presetSubtype="0" fill="hold" grpId="19" nodeType="clickEffect">
                                  <p:stCondLst>
                                    <p:cond delay="0"/>
                                  </p:stCondLst>
                                  <p:childTnLst>
                                    <p:animScale>
                                      <p:cBhvr>
                                        <p:cTn id="77" dur="500" fill="hold"/>
                                        <p:tgtEl>
                                          <p:spTgt spid="87060"/>
                                        </p:tgtEl>
                                      </p:cBhvr>
                                      <p:by x="200000" y="200000"/>
                                    </p:animScale>
                                  </p:childTnLst>
                                </p:cTn>
                              </p:par>
                              <p:par>
                                <p:cTn id="78" presetID="42" presetClass="path" presetSubtype="0" accel="50000" decel="50000" fill="hold" grpId="20" nodeType="withEffect">
                                  <p:stCondLst>
                                    <p:cond delay="0"/>
                                  </p:stCondLst>
                                  <p:childTnLst>
                                    <p:animMotion origin="layout" path="M 0.0 0.0  L 0.0 0.33372  E" pathEditMode="relative" ptsTypes="">
                                      <p:cBhvr>
                                        <p:cTn id="79" dur="500" fill="hold"/>
                                        <p:tgtEl>
                                          <p:spTgt spid="87060"/>
                                        </p:tgtEl>
                                        <p:attrNameLst>
                                          <p:attrName>ppt_x</p:attrName>
                                          <p:attrName>ppt_y</p:attrName>
                                        </p:attrNameLst>
                                      </p:cBhvr>
                                    </p:animMotion>
                                  </p:childTnLst>
                                </p:cTn>
                              </p:par>
                              <p:par>
                                <p:cTn id="80" presetID="10" presetClass="exit" presetSubtype="0" fill="hold" grpId="1" nodeType="withEffect">
                                  <p:stCondLst>
                                    <p:cond delay="0"/>
                                  </p:stCondLst>
                                  <p:childTnLst>
                                    <p:animEffect transition="out" filter="fade">
                                      <p:cBhvr>
                                        <p:cTn id="81" dur="500"/>
                                        <p:tgtEl>
                                          <p:spTgt spid="87063"/>
                                        </p:tgtEl>
                                      </p:cBhvr>
                                    </p:animEffect>
                                    <p:set>
                                      <p:cBhvr>
                                        <p:cTn id="82" dur="1" fill="hold">
                                          <p:stCondLst>
                                            <p:cond delay="499"/>
                                          </p:stCondLst>
                                        </p:cTn>
                                        <p:tgtEl>
                                          <p:spTgt spid="87063"/>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87048"/>
                                        </p:tgtEl>
                                      </p:cBhvr>
                                    </p:animEffect>
                                    <p:set>
                                      <p:cBhvr>
                                        <p:cTn id="85" dur="1" fill="hold">
                                          <p:stCondLst>
                                            <p:cond delay="499"/>
                                          </p:stCondLst>
                                        </p:cTn>
                                        <p:tgtEl>
                                          <p:spTgt spid="8704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87046"/>
                                        </p:tgtEl>
                                      </p:cBhvr>
                                    </p:animEffect>
                                    <p:set>
                                      <p:cBhvr>
                                        <p:cTn id="88" dur="1" fill="hold">
                                          <p:stCondLst>
                                            <p:cond delay="499"/>
                                          </p:stCondLst>
                                        </p:cTn>
                                        <p:tgtEl>
                                          <p:spTgt spid="87046"/>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87049"/>
                                        </p:tgtEl>
                                      </p:cBhvr>
                                    </p:animEffect>
                                    <p:set>
                                      <p:cBhvr>
                                        <p:cTn id="91" dur="1" fill="hold">
                                          <p:stCondLst>
                                            <p:cond delay="499"/>
                                          </p:stCondLst>
                                        </p:cTn>
                                        <p:tgtEl>
                                          <p:spTgt spid="87049"/>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87050"/>
                                        </p:tgtEl>
                                      </p:cBhvr>
                                    </p:animEffect>
                                    <p:set>
                                      <p:cBhvr>
                                        <p:cTn id="94" dur="1" fill="hold">
                                          <p:stCondLst>
                                            <p:cond delay="499"/>
                                          </p:stCondLst>
                                        </p:cTn>
                                        <p:tgtEl>
                                          <p:spTgt spid="8705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87051"/>
                                        </p:tgtEl>
                                      </p:cBhvr>
                                    </p:animEffect>
                                    <p:set>
                                      <p:cBhvr>
                                        <p:cTn id="97" dur="1" fill="hold">
                                          <p:stCondLst>
                                            <p:cond delay="499"/>
                                          </p:stCondLst>
                                        </p:cTn>
                                        <p:tgtEl>
                                          <p:spTgt spid="8705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87052"/>
                                        </p:tgtEl>
                                      </p:cBhvr>
                                    </p:animEffect>
                                    <p:set>
                                      <p:cBhvr>
                                        <p:cTn id="100" dur="1" fill="hold">
                                          <p:stCondLst>
                                            <p:cond delay="499"/>
                                          </p:stCondLst>
                                        </p:cTn>
                                        <p:tgtEl>
                                          <p:spTgt spid="8705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7053"/>
                                        </p:tgtEl>
                                      </p:cBhvr>
                                    </p:animEffect>
                                    <p:set>
                                      <p:cBhvr>
                                        <p:cTn id="103" dur="1" fill="hold">
                                          <p:stCondLst>
                                            <p:cond delay="499"/>
                                          </p:stCondLst>
                                        </p:cTn>
                                        <p:tgtEl>
                                          <p:spTgt spid="87053"/>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7054"/>
                                        </p:tgtEl>
                                      </p:cBhvr>
                                    </p:animEffect>
                                    <p:set>
                                      <p:cBhvr>
                                        <p:cTn id="106" dur="1" fill="hold">
                                          <p:stCondLst>
                                            <p:cond delay="499"/>
                                          </p:stCondLst>
                                        </p:cTn>
                                        <p:tgtEl>
                                          <p:spTgt spid="87054"/>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7055"/>
                                        </p:tgtEl>
                                      </p:cBhvr>
                                    </p:animEffect>
                                    <p:set>
                                      <p:cBhvr>
                                        <p:cTn id="109" dur="1" fill="hold">
                                          <p:stCondLst>
                                            <p:cond delay="499"/>
                                          </p:stCondLst>
                                        </p:cTn>
                                        <p:tgtEl>
                                          <p:spTgt spid="87055"/>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7056"/>
                                        </p:tgtEl>
                                      </p:cBhvr>
                                    </p:animEffect>
                                    <p:set>
                                      <p:cBhvr>
                                        <p:cTn id="112" dur="1" fill="hold">
                                          <p:stCondLst>
                                            <p:cond delay="499"/>
                                          </p:stCondLst>
                                        </p:cTn>
                                        <p:tgtEl>
                                          <p:spTgt spid="87056"/>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7057"/>
                                        </p:tgtEl>
                                      </p:cBhvr>
                                    </p:animEffect>
                                    <p:set>
                                      <p:cBhvr>
                                        <p:cTn id="115" dur="1" fill="hold">
                                          <p:stCondLst>
                                            <p:cond delay="499"/>
                                          </p:stCondLst>
                                        </p:cTn>
                                        <p:tgtEl>
                                          <p:spTgt spid="87057"/>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7058"/>
                                        </p:tgtEl>
                                      </p:cBhvr>
                                    </p:animEffect>
                                    <p:set>
                                      <p:cBhvr>
                                        <p:cTn id="118" dur="1" fill="hold">
                                          <p:stCondLst>
                                            <p:cond delay="499"/>
                                          </p:stCondLst>
                                        </p:cTn>
                                        <p:tgtEl>
                                          <p:spTgt spid="87058"/>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87059"/>
                                        </p:tgtEl>
                                      </p:cBhvr>
                                    </p:animEffect>
                                    <p:set>
                                      <p:cBhvr>
                                        <p:cTn id="121" dur="1" fill="hold">
                                          <p:stCondLst>
                                            <p:cond delay="499"/>
                                          </p:stCondLst>
                                        </p:cTn>
                                        <p:tgtEl>
                                          <p:spTgt spid="87059"/>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87047"/>
                                        </p:tgtEl>
                                      </p:cBhvr>
                                    </p:animEffect>
                                    <p:set>
                                      <p:cBhvr>
                                        <p:cTn id="124" dur="1" fill="hold">
                                          <p:stCondLst>
                                            <p:cond delay="499"/>
                                          </p:stCondLst>
                                        </p:cTn>
                                        <p:tgtEl>
                                          <p:spTgt spid="87047"/>
                                        </p:tgtEl>
                                        <p:attrNameLst>
                                          <p:attrName>style.visibility</p:attrName>
                                        </p:attrNameLst>
                                      </p:cBhvr>
                                      <p:to>
                                        <p:strVal val="hidden"/>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6" presetClass="emph" presetSubtype="0" fill="hold" grpId="21" nodeType="clickEffect">
                                  <p:stCondLst>
                                    <p:cond delay="0"/>
                                  </p:stCondLst>
                                  <p:childTnLst>
                                    <p:animScale>
                                      <p:cBhvr>
                                        <p:cTn id="128" dur="500" fill="hold"/>
                                        <p:tgtEl>
                                          <p:spTgt spid="87060"/>
                                        </p:tgtEl>
                                      </p:cBhvr>
                                      <p:by x="50000" y="50000"/>
                                    </p:animScale>
                                  </p:childTnLst>
                                </p:cTn>
                              </p:par>
                              <p:par>
                                <p:cTn id="129" presetID="42" presetClass="path" presetSubtype="0" accel="50000" decel="50000" fill="hold" grpId="22" nodeType="withEffect">
                                  <p:stCondLst>
                                    <p:cond delay="0"/>
                                  </p:stCondLst>
                                  <p:childTnLst>
                                    <p:animMotion origin="layout" path="M 0.0 0.0  L 0.0 0.33372  E" pathEditMode="relative" ptsTypes="">
                                      <p:cBhvr>
                                        <p:cTn id="130" dur="500" spd="-100000" fill="hold"/>
                                        <p:tgtEl>
                                          <p:spTgt spid="87060"/>
                                        </p:tgtEl>
                                        <p:attrNameLst>
                                          <p:attrName>ppt_x</p:attrName>
                                          <p:attrName>ppt_y</p:attrName>
                                        </p:attrNameLst>
                                      </p:cBhvr>
                                    </p:animMotion>
                                  </p:childTnLst>
                                </p:cTn>
                              </p:par>
                              <p:par>
                                <p:cTn id="131" presetID="10" presetClass="entr" presetSubtype="0" fill="hold" grpId="2" nodeType="withEffect">
                                  <p:stCondLst>
                                    <p:cond delay="0"/>
                                  </p:stCondLst>
                                  <p:childTnLst>
                                    <p:set>
                                      <p:cBhvr>
                                        <p:cTn id="132" dur="1" fill="hold">
                                          <p:stCondLst>
                                            <p:cond delay="0"/>
                                          </p:stCondLst>
                                        </p:cTn>
                                        <p:tgtEl>
                                          <p:spTgt spid="87063"/>
                                        </p:tgtEl>
                                        <p:attrNameLst>
                                          <p:attrName>style.visibility</p:attrName>
                                        </p:attrNameLst>
                                      </p:cBhvr>
                                      <p:to>
                                        <p:strVal val="visible"/>
                                      </p:to>
                                    </p:set>
                                    <p:animEffect transition="in" filter="fade">
                                      <p:cBhvr>
                                        <p:cTn id="133" dur="500"/>
                                        <p:tgtEl>
                                          <p:spTgt spid="87063"/>
                                        </p:tgtEl>
                                      </p:cBhvr>
                                    </p:animEffect>
                                  </p:childTnLst>
                                </p:cTn>
                              </p:par>
                              <p:par>
                                <p:cTn id="134" presetID="10" presetClass="entr" presetSubtype="0" fill="hold" grpId="2" nodeType="withEffect">
                                  <p:stCondLst>
                                    <p:cond delay="0"/>
                                  </p:stCondLst>
                                  <p:childTnLst>
                                    <p:set>
                                      <p:cBhvr>
                                        <p:cTn id="135" dur="1" fill="hold">
                                          <p:stCondLst>
                                            <p:cond delay="0"/>
                                          </p:stCondLst>
                                        </p:cTn>
                                        <p:tgtEl>
                                          <p:spTgt spid="87048"/>
                                        </p:tgtEl>
                                        <p:attrNameLst>
                                          <p:attrName>style.visibility</p:attrName>
                                        </p:attrNameLst>
                                      </p:cBhvr>
                                      <p:to>
                                        <p:strVal val="visible"/>
                                      </p:to>
                                    </p:set>
                                    <p:animEffect transition="in" filter="fade">
                                      <p:cBhvr>
                                        <p:cTn id="136" dur="500"/>
                                        <p:tgtEl>
                                          <p:spTgt spid="87048"/>
                                        </p:tgtEl>
                                      </p:cBhvr>
                                    </p:animEffect>
                                  </p:childTnLst>
                                </p:cTn>
                              </p:par>
                              <p:par>
                                <p:cTn id="137" presetID="10" presetClass="entr" presetSubtype="0" fill="hold" grpId="2" nodeType="withEffect">
                                  <p:stCondLst>
                                    <p:cond delay="0"/>
                                  </p:stCondLst>
                                  <p:childTnLst>
                                    <p:set>
                                      <p:cBhvr>
                                        <p:cTn id="138" dur="1" fill="hold">
                                          <p:stCondLst>
                                            <p:cond delay="0"/>
                                          </p:stCondLst>
                                        </p:cTn>
                                        <p:tgtEl>
                                          <p:spTgt spid="87046"/>
                                        </p:tgtEl>
                                        <p:attrNameLst>
                                          <p:attrName>style.visibility</p:attrName>
                                        </p:attrNameLst>
                                      </p:cBhvr>
                                      <p:to>
                                        <p:strVal val="visible"/>
                                      </p:to>
                                    </p:set>
                                    <p:animEffect transition="in" filter="fade">
                                      <p:cBhvr>
                                        <p:cTn id="139" dur="500"/>
                                        <p:tgtEl>
                                          <p:spTgt spid="87046"/>
                                        </p:tgtEl>
                                      </p:cBhvr>
                                    </p:animEffect>
                                  </p:childTnLst>
                                </p:cTn>
                              </p:par>
                              <p:par>
                                <p:cTn id="140" presetID="10" presetClass="entr" presetSubtype="0" fill="hold" grpId="2" nodeType="withEffect">
                                  <p:stCondLst>
                                    <p:cond delay="0"/>
                                  </p:stCondLst>
                                  <p:childTnLst>
                                    <p:set>
                                      <p:cBhvr>
                                        <p:cTn id="141" dur="1" fill="hold">
                                          <p:stCondLst>
                                            <p:cond delay="0"/>
                                          </p:stCondLst>
                                        </p:cTn>
                                        <p:tgtEl>
                                          <p:spTgt spid="87049"/>
                                        </p:tgtEl>
                                        <p:attrNameLst>
                                          <p:attrName>style.visibility</p:attrName>
                                        </p:attrNameLst>
                                      </p:cBhvr>
                                      <p:to>
                                        <p:strVal val="visible"/>
                                      </p:to>
                                    </p:set>
                                    <p:animEffect transition="in" filter="fade">
                                      <p:cBhvr>
                                        <p:cTn id="142" dur="500"/>
                                        <p:tgtEl>
                                          <p:spTgt spid="87049"/>
                                        </p:tgtEl>
                                      </p:cBhvr>
                                    </p:animEffect>
                                  </p:childTnLst>
                                </p:cTn>
                              </p:par>
                              <p:par>
                                <p:cTn id="143" presetID="10" presetClass="entr" presetSubtype="0" fill="hold" grpId="2" nodeType="withEffect">
                                  <p:stCondLst>
                                    <p:cond delay="0"/>
                                  </p:stCondLst>
                                  <p:childTnLst>
                                    <p:set>
                                      <p:cBhvr>
                                        <p:cTn id="144" dur="1" fill="hold">
                                          <p:stCondLst>
                                            <p:cond delay="0"/>
                                          </p:stCondLst>
                                        </p:cTn>
                                        <p:tgtEl>
                                          <p:spTgt spid="87050"/>
                                        </p:tgtEl>
                                        <p:attrNameLst>
                                          <p:attrName>style.visibility</p:attrName>
                                        </p:attrNameLst>
                                      </p:cBhvr>
                                      <p:to>
                                        <p:strVal val="visible"/>
                                      </p:to>
                                    </p:set>
                                    <p:animEffect transition="in" filter="fade">
                                      <p:cBhvr>
                                        <p:cTn id="145" dur="500"/>
                                        <p:tgtEl>
                                          <p:spTgt spid="87050"/>
                                        </p:tgtEl>
                                      </p:cBhvr>
                                    </p:animEffect>
                                  </p:childTnLst>
                                </p:cTn>
                              </p:par>
                              <p:par>
                                <p:cTn id="146" presetID="10" presetClass="entr" presetSubtype="0" fill="hold" grpId="2" nodeType="withEffect">
                                  <p:stCondLst>
                                    <p:cond delay="0"/>
                                  </p:stCondLst>
                                  <p:childTnLst>
                                    <p:set>
                                      <p:cBhvr>
                                        <p:cTn id="147" dur="1" fill="hold">
                                          <p:stCondLst>
                                            <p:cond delay="0"/>
                                          </p:stCondLst>
                                        </p:cTn>
                                        <p:tgtEl>
                                          <p:spTgt spid="87051"/>
                                        </p:tgtEl>
                                        <p:attrNameLst>
                                          <p:attrName>style.visibility</p:attrName>
                                        </p:attrNameLst>
                                      </p:cBhvr>
                                      <p:to>
                                        <p:strVal val="visible"/>
                                      </p:to>
                                    </p:set>
                                    <p:animEffect transition="in" filter="fade">
                                      <p:cBhvr>
                                        <p:cTn id="148" dur="500"/>
                                        <p:tgtEl>
                                          <p:spTgt spid="87051"/>
                                        </p:tgtEl>
                                      </p:cBhvr>
                                    </p:animEffect>
                                  </p:childTnLst>
                                </p:cTn>
                              </p:par>
                              <p:par>
                                <p:cTn id="149" presetID="10" presetClass="entr" presetSubtype="0" fill="hold" grpId="2" nodeType="withEffect">
                                  <p:stCondLst>
                                    <p:cond delay="0"/>
                                  </p:stCondLst>
                                  <p:childTnLst>
                                    <p:set>
                                      <p:cBhvr>
                                        <p:cTn id="150" dur="1" fill="hold">
                                          <p:stCondLst>
                                            <p:cond delay="0"/>
                                          </p:stCondLst>
                                        </p:cTn>
                                        <p:tgtEl>
                                          <p:spTgt spid="87052"/>
                                        </p:tgtEl>
                                        <p:attrNameLst>
                                          <p:attrName>style.visibility</p:attrName>
                                        </p:attrNameLst>
                                      </p:cBhvr>
                                      <p:to>
                                        <p:strVal val="visible"/>
                                      </p:to>
                                    </p:set>
                                    <p:animEffect transition="in" filter="fade">
                                      <p:cBhvr>
                                        <p:cTn id="151" dur="500"/>
                                        <p:tgtEl>
                                          <p:spTgt spid="87052"/>
                                        </p:tgtEl>
                                      </p:cBhvr>
                                    </p:animEffect>
                                  </p:childTnLst>
                                </p:cTn>
                              </p:par>
                              <p:par>
                                <p:cTn id="152" presetID="10" presetClass="entr" presetSubtype="0" fill="hold" grpId="2" nodeType="withEffect">
                                  <p:stCondLst>
                                    <p:cond delay="0"/>
                                  </p:stCondLst>
                                  <p:childTnLst>
                                    <p:set>
                                      <p:cBhvr>
                                        <p:cTn id="153" dur="1" fill="hold">
                                          <p:stCondLst>
                                            <p:cond delay="0"/>
                                          </p:stCondLst>
                                        </p:cTn>
                                        <p:tgtEl>
                                          <p:spTgt spid="87053"/>
                                        </p:tgtEl>
                                        <p:attrNameLst>
                                          <p:attrName>style.visibility</p:attrName>
                                        </p:attrNameLst>
                                      </p:cBhvr>
                                      <p:to>
                                        <p:strVal val="visible"/>
                                      </p:to>
                                    </p:set>
                                    <p:animEffect transition="in" filter="fade">
                                      <p:cBhvr>
                                        <p:cTn id="154" dur="500"/>
                                        <p:tgtEl>
                                          <p:spTgt spid="87053"/>
                                        </p:tgtEl>
                                      </p:cBhvr>
                                    </p:animEffect>
                                  </p:childTnLst>
                                </p:cTn>
                              </p:par>
                              <p:par>
                                <p:cTn id="155" presetID="10" presetClass="entr" presetSubtype="0" fill="hold" grpId="2" nodeType="withEffect">
                                  <p:stCondLst>
                                    <p:cond delay="0"/>
                                  </p:stCondLst>
                                  <p:childTnLst>
                                    <p:set>
                                      <p:cBhvr>
                                        <p:cTn id="156" dur="1" fill="hold">
                                          <p:stCondLst>
                                            <p:cond delay="0"/>
                                          </p:stCondLst>
                                        </p:cTn>
                                        <p:tgtEl>
                                          <p:spTgt spid="87054"/>
                                        </p:tgtEl>
                                        <p:attrNameLst>
                                          <p:attrName>style.visibility</p:attrName>
                                        </p:attrNameLst>
                                      </p:cBhvr>
                                      <p:to>
                                        <p:strVal val="visible"/>
                                      </p:to>
                                    </p:set>
                                    <p:animEffect transition="in" filter="fade">
                                      <p:cBhvr>
                                        <p:cTn id="157" dur="500"/>
                                        <p:tgtEl>
                                          <p:spTgt spid="87054"/>
                                        </p:tgtEl>
                                      </p:cBhvr>
                                    </p:animEffect>
                                  </p:childTnLst>
                                </p:cTn>
                              </p:par>
                              <p:par>
                                <p:cTn id="158" presetID="10" presetClass="entr" presetSubtype="0" fill="hold" grpId="2" nodeType="withEffect">
                                  <p:stCondLst>
                                    <p:cond delay="0"/>
                                  </p:stCondLst>
                                  <p:childTnLst>
                                    <p:set>
                                      <p:cBhvr>
                                        <p:cTn id="159" dur="1" fill="hold">
                                          <p:stCondLst>
                                            <p:cond delay="0"/>
                                          </p:stCondLst>
                                        </p:cTn>
                                        <p:tgtEl>
                                          <p:spTgt spid="87055"/>
                                        </p:tgtEl>
                                        <p:attrNameLst>
                                          <p:attrName>style.visibility</p:attrName>
                                        </p:attrNameLst>
                                      </p:cBhvr>
                                      <p:to>
                                        <p:strVal val="visible"/>
                                      </p:to>
                                    </p:set>
                                    <p:animEffect transition="in" filter="fade">
                                      <p:cBhvr>
                                        <p:cTn id="160" dur="500"/>
                                        <p:tgtEl>
                                          <p:spTgt spid="87055"/>
                                        </p:tgtEl>
                                      </p:cBhvr>
                                    </p:animEffect>
                                  </p:childTnLst>
                                </p:cTn>
                              </p:par>
                              <p:par>
                                <p:cTn id="161" presetID="10" presetClass="entr" presetSubtype="0" fill="hold" grpId="2" nodeType="withEffect">
                                  <p:stCondLst>
                                    <p:cond delay="0"/>
                                  </p:stCondLst>
                                  <p:childTnLst>
                                    <p:set>
                                      <p:cBhvr>
                                        <p:cTn id="162" dur="1" fill="hold">
                                          <p:stCondLst>
                                            <p:cond delay="0"/>
                                          </p:stCondLst>
                                        </p:cTn>
                                        <p:tgtEl>
                                          <p:spTgt spid="87056"/>
                                        </p:tgtEl>
                                        <p:attrNameLst>
                                          <p:attrName>style.visibility</p:attrName>
                                        </p:attrNameLst>
                                      </p:cBhvr>
                                      <p:to>
                                        <p:strVal val="visible"/>
                                      </p:to>
                                    </p:set>
                                    <p:animEffect transition="in" filter="fade">
                                      <p:cBhvr>
                                        <p:cTn id="163" dur="500"/>
                                        <p:tgtEl>
                                          <p:spTgt spid="87056"/>
                                        </p:tgtEl>
                                      </p:cBhvr>
                                    </p:animEffect>
                                  </p:childTnLst>
                                </p:cTn>
                              </p:par>
                              <p:par>
                                <p:cTn id="164" presetID="10" presetClass="entr" presetSubtype="0" fill="hold" grpId="2" nodeType="withEffect">
                                  <p:stCondLst>
                                    <p:cond delay="0"/>
                                  </p:stCondLst>
                                  <p:childTnLst>
                                    <p:set>
                                      <p:cBhvr>
                                        <p:cTn id="165" dur="1" fill="hold">
                                          <p:stCondLst>
                                            <p:cond delay="0"/>
                                          </p:stCondLst>
                                        </p:cTn>
                                        <p:tgtEl>
                                          <p:spTgt spid="87057"/>
                                        </p:tgtEl>
                                        <p:attrNameLst>
                                          <p:attrName>style.visibility</p:attrName>
                                        </p:attrNameLst>
                                      </p:cBhvr>
                                      <p:to>
                                        <p:strVal val="visible"/>
                                      </p:to>
                                    </p:set>
                                    <p:animEffect transition="in" filter="fade">
                                      <p:cBhvr>
                                        <p:cTn id="166" dur="500"/>
                                        <p:tgtEl>
                                          <p:spTgt spid="87057"/>
                                        </p:tgtEl>
                                      </p:cBhvr>
                                    </p:animEffect>
                                  </p:childTnLst>
                                </p:cTn>
                              </p:par>
                              <p:par>
                                <p:cTn id="167" presetID="10" presetClass="entr" presetSubtype="0" fill="hold" grpId="2" nodeType="withEffect">
                                  <p:stCondLst>
                                    <p:cond delay="0"/>
                                  </p:stCondLst>
                                  <p:childTnLst>
                                    <p:set>
                                      <p:cBhvr>
                                        <p:cTn id="168" dur="1" fill="hold">
                                          <p:stCondLst>
                                            <p:cond delay="0"/>
                                          </p:stCondLst>
                                        </p:cTn>
                                        <p:tgtEl>
                                          <p:spTgt spid="87058"/>
                                        </p:tgtEl>
                                        <p:attrNameLst>
                                          <p:attrName>style.visibility</p:attrName>
                                        </p:attrNameLst>
                                      </p:cBhvr>
                                      <p:to>
                                        <p:strVal val="visible"/>
                                      </p:to>
                                    </p:set>
                                    <p:animEffect transition="in" filter="fade">
                                      <p:cBhvr>
                                        <p:cTn id="169" dur="500"/>
                                        <p:tgtEl>
                                          <p:spTgt spid="87058"/>
                                        </p:tgtEl>
                                      </p:cBhvr>
                                    </p:animEffect>
                                  </p:childTnLst>
                                </p:cTn>
                              </p:par>
                              <p:par>
                                <p:cTn id="170" presetID="10" presetClass="entr" presetSubtype="0" fill="hold" grpId="2" nodeType="withEffect">
                                  <p:stCondLst>
                                    <p:cond delay="0"/>
                                  </p:stCondLst>
                                  <p:childTnLst>
                                    <p:set>
                                      <p:cBhvr>
                                        <p:cTn id="171" dur="1" fill="hold">
                                          <p:stCondLst>
                                            <p:cond delay="0"/>
                                          </p:stCondLst>
                                        </p:cTn>
                                        <p:tgtEl>
                                          <p:spTgt spid="87059"/>
                                        </p:tgtEl>
                                        <p:attrNameLst>
                                          <p:attrName>style.visibility</p:attrName>
                                        </p:attrNameLst>
                                      </p:cBhvr>
                                      <p:to>
                                        <p:strVal val="visible"/>
                                      </p:to>
                                    </p:set>
                                    <p:animEffect transition="in" filter="fade">
                                      <p:cBhvr>
                                        <p:cTn id="172" dur="500"/>
                                        <p:tgtEl>
                                          <p:spTgt spid="87059"/>
                                        </p:tgtEl>
                                      </p:cBhvr>
                                    </p:animEffect>
                                  </p:childTnLst>
                                </p:cTn>
                              </p:par>
                              <p:par>
                                <p:cTn id="173" presetID="10" presetClass="entr" presetSubtype="0" fill="hold" grpId="2" nodeType="withEffect">
                                  <p:stCondLst>
                                    <p:cond delay="0"/>
                                  </p:stCondLst>
                                  <p:childTnLst>
                                    <p:set>
                                      <p:cBhvr>
                                        <p:cTn id="174" dur="1" fill="hold">
                                          <p:stCondLst>
                                            <p:cond delay="0"/>
                                          </p:stCondLst>
                                        </p:cTn>
                                        <p:tgtEl>
                                          <p:spTgt spid="87047"/>
                                        </p:tgtEl>
                                        <p:attrNameLst>
                                          <p:attrName>style.visibility</p:attrName>
                                        </p:attrNameLst>
                                      </p:cBhvr>
                                      <p:to>
                                        <p:strVal val="visible"/>
                                      </p:to>
                                    </p:set>
                                    <p:animEffect transition="in" filter="fade">
                                      <p:cBhvr>
                                        <p:cTn id="175" dur="500"/>
                                        <p:tgtEl>
                                          <p:spTgt spid="87047"/>
                                        </p:tgtEl>
                                      </p:cBhvr>
                                    </p:animEffect>
                                  </p:childTnLst>
                                </p:cTn>
                              </p:par>
                            </p:childTnLst>
                          </p:cTn>
                        </p:par>
                      </p:childTnLst>
                    </p:cTn>
                  </p:par>
                </p:childTnLst>
              </p:cTn>
              <p:nextCondLst>
                <p:cond evt="onClick" delay="0">
                  <p:tgtEl>
                    <p:spTgt spid="87060"/>
                  </p:tgtEl>
                </p:cond>
              </p:nextCondLst>
            </p:seq>
            <p:seq concurrent="1" nextAc="seek">
              <p:cTn id="176" restart="whenNotActive" fill="hold" evtFilter="cancelBubble" nodeType="interactiveSeq">
                <p:stCondLst>
                  <p:cond evt="onClick" delay="0">
                    <p:tgtEl>
                      <p:spTgt spid="87052"/>
                    </p:tgtEl>
                  </p:cond>
                </p:stCondLst>
                <p:endSync evt="end" delay="0">
                  <p:rtn val="all"/>
                </p:endSync>
                <p:childTnLst>
                  <p:par>
                    <p:cTn id="177" fill="hold" nodeType="clickPar">
                      <p:stCondLst>
                        <p:cond delay="0"/>
                      </p:stCondLst>
                      <p:childTnLst>
                        <p:par>
                          <p:cTn id="178" fill="hold" nodeType="withGroup">
                            <p:stCondLst>
                              <p:cond delay="0"/>
                            </p:stCondLst>
                            <p:childTnLst>
                              <p:par>
                                <p:cTn id="179" presetID="9" presetClass="exit" presetSubtype="0" fill="hold" grpId="3" nodeType="clickEffect">
                                  <p:stCondLst>
                                    <p:cond delay="0"/>
                                  </p:stCondLst>
                                  <p:childTnLst>
                                    <p:animEffect transition="out" filter="dissolve">
                                      <p:cBhvr>
                                        <p:cTn id="180" dur="500"/>
                                        <p:tgtEl>
                                          <p:spTgt spid="87063"/>
                                        </p:tgtEl>
                                      </p:cBhvr>
                                    </p:animEffect>
                                    <p:set>
                                      <p:cBhvr>
                                        <p:cTn id="181" dur="1" fill="hold">
                                          <p:stCondLst>
                                            <p:cond delay="499"/>
                                          </p:stCondLst>
                                        </p:cTn>
                                        <p:tgtEl>
                                          <p:spTgt spid="87063"/>
                                        </p:tgtEl>
                                        <p:attrNameLst>
                                          <p:attrName>style.visibility</p:attrName>
                                        </p:attrNameLst>
                                      </p:cBhvr>
                                      <p:to>
                                        <p:strVal val="hidden"/>
                                      </p:to>
                                    </p:set>
                                  </p:childTnLst>
                                </p:cTn>
                              </p:par>
                              <p:par>
                                <p:cTn id="182" presetID="9" presetClass="exit" presetSubtype="0" fill="hold" grpId="3" nodeType="withEffect">
                                  <p:stCondLst>
                                    <p:cond delay="0"/>
                                  </p:stCondLst>
                                  <p:childTnLst>
                                    <p:animEffect transition="out" filter="dissolve">
                                      <p:cBhvr>
                                        <p:cTn id="183" dur="500"/>
                                        <p:tgtEl>
                                          <p:spTgt spid="87048"/>
                                        </p:tgtEl>
                                      </p:cBhvr>
                                    </p:animEffect>
                                    <p:set>
                                      <p:cBhvr>
                                        <p:cTn id="184" dur="1" fill="hold">
                                          <p:stCondLst>
                                            <p:cond delay="499"/>
                                          </p:stCondLst>
                                        </p:cTn>
                                        <p:tgtEl>
                                          <p:spTgt spid="87048"/>
                                        </p:tgtEl>
                                        <p:attrNameLst>
                                          <p:attrName>style.visibility</p:attrName>
                                        </p:attrNameLst>
                                      </p:cBhvr>
                                      <p:to>
                                        <p:strVal val="hidden"/>
                                      </p:to>
                                    </p:set>
                                  </p:childTnLst>
                                </p:cTn>
                              </p:par>
                              <p:par>
                                <p:cTn id="185" presetID="9" presetClass="exit" presetSubtype="0" fill="hold" grpId="3" nodeType="withEffect">
                                  <p:stCondLst>
                                    <p:cond delay="0"/>
                                  </p:stCondLst>
                                  <p:childTnLst>
                                    <p:animEffect transition="out" filter="dissolve">
                                      <p:cBhvr>
                                        <p:cTn id="186" dur="500"/>
                                        <p:tgtEl>
                                          <p:spTgt spid="87046"/>
                                        </p:tgtEl>
                                      </p:cBhvr>
                                    </p:animEffect>
                                    <p:set>
                                      <p:cBhvr>
                                        <p:cTn id="187" dur="1" fill="hold">
                                          <p:stCondLst>
                                            <p:cond delay="499"/>
                                          </p:stCondLst>
                                        </p:cTn>
                                        <p:tgtEl>
                                          <p:spTgt spid="87046"/>
                                        </p:tgtEl>
                                        <p:attrNameLst>
                                          <p:attrName>style.visibility</p:attrName>
                                        </p:attrNameLst>
                                      </p:cBhvr>
                                      <p:to>
                                        <p:strVal val="hidden"/>
                                      </p:to>
                                    </p:set>
                                  </p:childTnLst>
                                </p:cTn>
                              </p:par>
                              <p:par>
                                <p:cTn id="188" presetID="9" presetClass="exit" presetSubtype="0" fill="hold" grpId="3" nodeType="withEffect">
                                  <p:stCondLst>
                                    <p:cond delay="0"/>
                                  </p:stCondLst>
                                  <p:childTnLst>
                                    <p:animEffect transition="out" filter="dissolve">
                                      <p:cBhvr>
                                        <p:cTn id="189" dur="500"/>
                                        <p:tgtEl>
                                          <p:spTgt spid="87049"/>
                                        </p:tgtEl>
                                      </p:cBhvr>
                                    </p:animEffect>
                                    <p:set>
                                      <p:cBhvr>
                                        <p:cTn id="190" dur="1" fill="hold">
                                          <p:stCondLst>
                                            <p:cond delay="499"/>
                                          </p:stCondLst>
                                        </p:cTn>
                                        <p:tgtEl>
                                          <p:spTgt spid="87049"/>
                                        </p:tgtEl>
                                        <p:attrNameLst>
                                          <p:attrName>style.visibility</p:attrName>
                                        </p:attrNameLst>
                                      </p:cBhvr>
                                      <p:to>
                                        <p:strVal val="hidden"/>
                                      </p:to>
                                    </p:set>
                                  </p:childTnLst>
                                </p:cTn>
                              </p:par>
                              <p:par>
                                <p:cTn id="191" presetID="9" presetClass="exit" presetSubtype="0" fill="hold" grpId="3" nodeType="withEffect">
                                  <p:stCondLst>
                                    <p:cond delay="0"/>
                                  </p:stCondLst>
                                  <p:childTnLst>
                                    <p:animEffect transition="out" filter="dissolve">
                                      <p:cBhvr>
                                        <p:cTn id="192" dur="500"/>
                                        <p:tgtEl>
                                          <p:spTgt spid="87050"/>
                                        </p:tgtEl>
                                      </p:cBhvr>
                                    </p:animEffect>
                                    <p:set>
                                      <p:cBhvr>
                                        <p:cTn id="193" dur="1" fill="hold">
                                          <p:stCondLst>
                                            <p:cond delay="499"/>
                                          </p:stCondLst>
                                        </p:cTn>
                                        <p:tgtEl>
                                          <p:spTgt spid="87050"/>
                                        </p:tgtEl>
                                        <p:attrNameLst>
                                          <p:attrName>style.visibility</p:attrName>
                                        </p:attrNameLst>
                                      </p:cBhvr>
                                      <p:to>
                                        <p:strVal val="hidden"/>
                                      </p:to>
                                    </p:set>
                                  </p:childTnLst>
                                </p:cTn>
                              </p:par>
                              <p:par>
                                <p:cTn id="194" presetID="9" presetClass="exit" presetSubtype="0" fill="hold" grpId="3" nodeType="withEffect">
                                  <p:stCondLst>
                                    <p:cond delay="0"/>
                                  </p:stCondLst>
                                  <p:childTnLst>
                                    <p:animEffect transition="out" filter="dissolve">
                                      <p:cBhvr>
                                        <p:cTn id="195" dur="500"/>
                                        <p:tgtEl>
                                          <p:spTgt spid="87051"/>
                                        </p:tgtEl>
                                      </p:cBhvr>
                                    </p:animEffect>
                                    <p:set>
                                      <p:cBhvr>
                                        <p:cTn id="196" dur="1" fill="hold">
                                          <p:stCondLst>
                                            <p:cond delay="499"/>
                                          </p:stCondLst>
                                        </p:cTn>
                                        <p:tgtEl>
                                          <p:spTgt spid="87051"/>
                                        </p:tgtEl>
                                        <p:attrNameLst>
                                          <p:attrName>style.visibility</p:attrName>
                                        </p:attrNameLst>
                                      </p:cBhvr>
                                      <p:to>
                                        <p:strVal val="hidden"/>
                                      </p:to>
                                    </p:set>
                                  </p:childTnLst>
                                </p:cTn>
                              </p:par>
                              <p:par>
                                <p:cTn id="197" presetID="9" presetClass="exit" presetSubtype="0" fill="hold" grpId="3" nodeType="withEffect">
                                  <p:stCondLst>
                                    <p:cond delay="0"/>
                                  </p:stCondLst>
                                  <p:childTnLst>
                                    <p:animEffect transition="out" filter="dissolve">
                                      <p:cBhvr>
                                        <p:cTn id="198" dur="500"/>
                                        <p:tgtEl>
                                          <p:spTgt spid="87053"/>
                                        </p:tgtEl>
                                      </p:cBhvr>
                                    </p:animEffect>
                                    <p:set>
                                      <p:cBhvr>
                                        <p:cTn id="199" dur="1" fill="hold">
                                          <p:stCondLst>
                                            <p:cond delay="499"/>
                                          </p:stCondLst>
                                        </p:cTn>
                                        <p:tgtEl>
                                          <p:spTgt spid="87053"/>
                                        </p:tgtEl>
                                        <p:attrNameLst>
                                          <p:attrName>style.visibility</p:attrName>
                                        </p:attrNameLst>
                                      </p:cBhvr>
                                      <p:to>
                                        <p:strVal val="hidden"/>
                                      </p:to>
                                    </p:set>
                                  </p:childTnLst>
                                </p:cTn>
                              </p:par>
                              <p:par>
                                <p:cTn id="200" presetID="9" presetClass="exit" presetSubtype="0" fill="hold" grpId="3" nodeType="withEffect">
                                  <p:stCondLst>
                                    <p:cond delay="0"/>
                                  </p:stCondLst>
                                  <p:childTnLst>
                                    <p:animEffect transition="out" filter="dissolve">
                                      <p:cBhvr>
                                        <p:cTn id="201" dur="500"/>
                                        <p:tgtEl>
                                          <p:spTgt spid="87054"/>
                                        </p:tgtEl>
                                      </p:cBhvr>
                                    </p:animEffect>
                                    <p:set>
                                      <p:cBhvr>
                                        <p:cTn id="202" dur="1" fill="hold">
                                          <p:stCondLst>
                                            <p:cond delay="499"/>
                                          </p:stCondLst>
                                        </p:cTn>
                                        <p:tgtEl>
                                          <p:spTgt spid="87054"/>
                                        </p:tgtEl>
                                        <p:attrNameLst>
                                          <p:attrName>style.visibility</p:attrName>
                                        </p:attrNameLst>
                                      </p:cBhvr>
                                      <p:to>
                                        <p:strVal val="hidden"/>
                                      </p:to>
                                    </p:set>
                                  </p:childTnLst>
                                </p:cTn>
                              </p:par>
                              <p:par>
                                <p:cTn id="203" presetID="9" presetClass="exit" presetSubtype="0" fill="hold" grpId="3" nodeType="withEffect">
                                  <p:stCondLst>
                                    <p:cond delay="0"/>
                                  </p:stCondLst>
                                  <p:childTnLst>
                                    <p:animEffect transition="out" filter="dissolve">
                                      <p:cBhvr>
                                        <p:cTn id="204" dur="500"/>
                                        <p:tgtEl>
                                          <p:spTgt spid="87055"/>
                                        </p:tgtEl>
                                      </p:cBhvr>
                                    </p:animEffect>
                                    <p:set>
                                      <p:cBhvr>
                                        <p:cTn id="205" dur="1" fill="hold">
                                          <p:stCondLst>
                                            <p:cond delay="499"/>
                                          </p:stCondLst>
                                        </p:cTn>
                                        <p:tgtEl>
                                          <p:spTgt spid="87055"/>
                                        </p:tgtEl>
                                        <p:attrNameLst>
                                          <p:attrName>style.visibility</p:attrName>
                                        </p:attrNameLst>
                                      </p:cBhvr>
                                      <p:to>
                                        <p:strVal val="hidden"/>
                                      </p:to>
                                    </p:set>
                                  </p:childTnLst>
                                </p:cTn>
                              </p:par>
                              <p:par>
                                <p:cTn id="206" presetID="9" presetClass="exit" presetSubtype="0" fill="hold" grpId="3" nodeType="withEffect">
                                  <p:stCondLst>
                                    <p:cond delay="0"/>
                                  </p:stCondLst>
                                  <p:childTnLst>
                                    <p:animEffect transition="out" filter="dissolve">
                                      <p:cBhvr>
                                        <p:cTn id="207" dur="500"/>
                                        <p:tgtEl>
                                          <p:spTgt spid="87056"/>
                                        </p:tgtEl>
                                      </p:cBhvr>
                                    </p:animEffect>
                                    <p:set>
                                      <p:cBhvr>
                                        <p:cTn id="208" dur="1" fill="hold">
                                          <p:stCondLst>
                                            <p:cond delay="499"/>
                                          </p:stCondLst>
                                        </p:cTn>
                                        <p:tgtEl>
                                          <p:spTgt spid="87056"/>
                                        </p:tgtEl>
                                        <p:attrNameLst>
                                          <p:attrName>style.visibility</p:attrName>
                                        </p:attrNameLst>
                                      </p:cBhvr>
                                      <p:to>
                                        <p:strVal val="hidden"/>
                                      </p:to>
                                    </p:set>
                                  </p:childTnLst>
                                </p:cTn>
                              </p:par>
                              <p:par>
                                <p:cTn id="209" presetID="9" presetClass="exit" presetSubtype="0" fill="hold" grpId="3" nodeType="withEffect">
                                  <p:stCondLst>
                                    <p:cond delay="0"/>
                                  </p:stCondLst>
                                  <p:childTnLst>
                                    <p:animEffect transition="out" filter="dissolve">
                                      <p:cBhvr>
                                        <p:cTn id="210" dur="500"/>
                                        <p:tgtEl>
                                          <p:spTgt spid="87057"/>
                                        </p:tgtEl>
                                      </p:cBhvr>
                                    </p:animEffect>
                                    <p:set>
                                      <p:cBhvr>
                                        <p:cTn id="211" dur="1" fill="hold">
                                          <p:stCondLst>
                                            <p:cond delay="499"/>
                                          </p:stCondLst>
                                        </p:cTn>
                                        <p:tgtEl>
                                          <p:spTgt spid="87057"/>
                                        </p:tgtEl>
                                        <p:attrNameLst>
                                          <p:attrName>style.visibility</p:attrName>
                                        </p:attrNameLst>
                                      </p:cBhvr>
                                      <p:to>
                                        <p:strVal val="hidden"/>
                                      </p:to>
                                    </p:set>
                                  </p:childTnLst>
                                </p:cTn>
                              </p:par>
                              <p:par>
                                <p:cTn id="212" presetID="9" presetClass="exit" presetSubtype="0" fill="hold" grpId="3" nodeType="withEffect">
                                  <p:stCondLst>
                                    <p:cond delay="0"/>
                                  </p:stCondLst>
                                  <p:childTnLst>
                                    <p:animEffect transition="out" filter="dissolve">
                                      <p:cBhvr>
                                        <p:cTn id="213" dur="500"/>
                                        <p:tgtEl>
                                          <p:spTgt spid="87058"/>
                                        </p:tgtEl>
                                      </p:cBhvr>
                                    </p:animEffect>
                                    <p:set>
                                      <p:cBhvr>
                                        <p:cTn id="214" dur="1" fill="hold">
                                          <p:stCondLst>
                                            <p:cond delay="499"/>
                                          </p:stCondLst>
                                        </p:cTn>
                                        <p:tgtEl>
                                          <p:spTgt spid="87058"/>
                                        </p:tgtEl>
                                        <p:attrNameLst>
                                          <p:attrName>style.visibility</p:attrName>
                                        </p:attrNameLst>
                                      </p:cBhvr>
                                      <p:to>
                                        <p:strVal val="hidden"/>
                                      </p:to>
                                    </p:set>
                                  </p:childTnLst>
                                </p:cTn>
                              </p:par>
                              <p:par>
                                <p:cTn id="215" presetID="9" presetClass="exit" presetSubtype="0" fill="hold" grpId="3" nodeType="withEffect">
                                  <p:stCondLst>
                                    <p:cond delay="0"/>
                                  </p:stCondLst>
                                  <p:childTnLst>
                                    <p:animEffect transition="out" filter="dissolve">
                                      <p:cBhvr>
                                        <p:cTn id="216" dur="500"/>
                                        <p:tgtEl>
                                          <p:spTgt spid="87059"/>
                                        </p:tgtEl>
                                      </p:cBhvr>
                                    </p:animEffect>
                                    <p:set>
                                      <p:cBhvr>
                                        <p:cTn id="217" dur="1" fill="hold">
                                          <p:stCondLst>
                                            <p:cond delay="499"/>
                                          </p:stCondLst>
                                        </p:cTn>
                                        <p:tgtEl>
                                          <p:spTgt spid="87059"/>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7060"/>
                                        </p:tgtEl>
                                      </p:cBhvr>
                                    </p:animEffect>
                                    <p:set>
                                      <p:cBhvr>
                                        <p:cTn id="220" dur="1" fill="hold">
                                          <p:stCondLst>
                                            <p:cond delay="499"/>
                                          </p:stCondLst>
                                        </p:cTn>
                                        <p:tgtEl>
                                          <p:spTgt spid="87060"/>
                                        </p:tgtEl>
                                        <p:attrNameLst>
                                          <p:attrName>style.visibility</p:attrName>
                                        </p:attrNameLst>
                                      </p:cBhvr>
                                      <p:to>
                                        <p:strVal val="hidden"/>
                                      </p:to>
                                    </p:set>
                                  </p:childTnLst>
                                </p:cTn>
                              </p:par>
                              <p:par>
                                <p:cTn id="221" presetID="9" presetClass="exit" presetSubtype="0" fill="hold" grpId="3" nodeType="withEffect">
                                  <p:stCondLst>
                                    <p:cond delay="0"/>
                                  </p:stCondLst>
                                  <p:childTnLst>
                                    <p:animEffect transition="out" filter="dissolve">
                                      <p:cBhvr>
                                        <p:cTn id="222" dur="500"/>
                                        <p:tgtEl>
                                          <p:spTgt spid="87047"/>
                                        </p:tgtEl>
                                      </p:cBhvr>
                                    </p:animEffect>
                                    <p:set>
                                      <p:cBhvr>
                                        <p:cTn id="223" dur="1" fill="hold">
                                          <p:stCondLst>
                                            <p:cond delay="499"/>
                                          </p:stCondLst>
                                        </p:cTn>
                                        <p:tgtEl>
                                          <p:spTgt spid="87047"/>
                                        </p:tgtEl>
                                        <p:attrNameLst>
                                          <p:attrName>style.visibility</p:attrName>
                                        </p:attrNameLst>
                                      </p:cBhvr>
                                      <p:to>
                                        <p:strVal val="hidden"/>
                                      </p:to>
                                    </p:set>
                                  </p:childTnLst>
                                </p:cTn>
                              </p:par>
                              <p:par>
                                <p:cTn id="224" presetID="6" presetClass="emph" presetSubtype="0" fill="hold" grpId="19" nodeType="withEffect">
                                  <p:stCondLst>
                                    <p:cond delay="0"/>
                                  </p:stCondLst>
                                  <p:childTnLst>
                                    <p:animScale>
                                      <p:cBhvr>
                                        <p:cTn id="225" dur="500" fill="hold"/>
                                        <p:tgtEl>
                                          <p:spTgt spid="87052"/>
                                        </p:tgtEl>
                                      </p:cBhvr>
                                      <p:by x="200000" y="200000"/>
                                    </p:animScale>
                                  </p:childTnLst>
                                </p:cTn>
                              </p:par>
                              <p:par>
                                <p:cTn id="226" presetID="42" presetClass="path" presetSubtype="0" accel="50000" decel="50000" fill="hold" grpId="20" nodeType="withEffect">
                                  <p:stCondLst>
                                    <p:cond delay="0"/>
                                  </p:stCondLst>
                                  <p:childTnLst>
                                    <p:animMotion origin="layout" path="M 3.33333E-6 -2.23638E-6 L -0.30417 0.28969 " pathEditMode="relative" rAng="0" ptsTypes="AA">
                                      <p:cBhvr>
                                        <p:cTn id="227" dur="500" fill="hold"/>
                                        <p:tgtEl>
                                          <p:spTgt spid="87052"/>
                                        </p:tgtEl>
                                        <p:attrNameLst>
                                          <p:attrName>ppt_x</p:attrName>
                                          <p:attrName>ppt_y</p:attrName>
                                        </p:attrNameLst>
                                      </p:cBhvr>
                                      <p:rCtr x="-15208" y="14484"/>
                                    </p:animMotion>
                                  </p:childTnLst>
                                </p:cTn>
                              </p:par>
                            </p:childTnLst>
                          </p:cTn>
                        </p:par>
                      </p:childTnLst>
                    </p:cTn>
                  </p:par>
                  <p:par>
                    <p:cTn id="228" fill="hold" nodeType="clickPar">
                      <p:stCondLst>
                        <p:cond delay="indefinite"/>
                      </p:stCondLst>
                      <p:childTnLst>
                        <p:par>
                          <p:cTn id="229" fill="hold" nodeType="withGroup">
                            <p:stCondLst>
                              <p:cond delay="0"/>
                            </p:stCondLst>
                            <p:childTnLst>
                              <p:par>
                                <p:cTn id="230" presetID="30" presetClass="entr" presetSubtype="0" fill="hold" grpId="4" nodeType="clickEffect">
                                  <p:stCondLst>
                                    <p:cond delay="0"/>
                                  </p:stCondLst>
                                  <p:childTnLst>
                                    <p:set>
                                      <p:cBhvr>
                                        <p:cTn id="231" dur="1" fill="hold">
                                          <p:stCondLst>
                                            <p:cond delay="0"/>
                                          </p:stCondLst>
                                        </p:cTn>
                                        <p:tgtEl>
                                          <p:spTgt spid="87063"/>
                                        </p:tgtEl>
                                        <p:attrNameLst>
                                          <p:attrName>style.visibility</p:attrName>
                                        </p:attrNameLst>
                                      </p:cBhvr>
                                      <p:to>
                                        <p:strVal val="visible"/>
                                      </p:to>
                                    </p:set>
                                    <p:animEffect transition="in" filter="fade">
                                      <p:cBhvr>
                                        <p:cTn id="232" dur="400" decel="100000"/>
                                        <p:tgtEl>
                                          <p:spTgt spid="87063"/>
                                        </p:tgtEl>
                                      </p:cBhvr>
                                    </p:animEffect>
                                    <p:anim calcmode="lin" valueType="num">
                                      <p:cBhvr>
                                        <p:cTn id="233" dur="400" decel="100000" fill="hold"/>
                                        <p:tgtEl>
                                          <p:spTgt spid="87063"/>
                                        </p:tgtEl>
                                        <p:attrNameLst>
                                          <p:attrName>style.rotation</p:attrName>
                                        </p:attrNameLst>
                                      </p:cBhvr>
                                      <p:tavLst>
                                        <p:tav tm="0">
                                          <p:val>
                                            <p:fltVal val="-90"/>
                                          </p:val>
                                        </p:tav>
                                        <p:tav tm="100000">
                                          <p:val>
                                            <p:fltVal val="0"/>
                                          </p:val>
                                        </p:tav>
                                      </p:tavLst>
                                    </p:anim>
                                    <p:anim calcmode="lin" valueType="num">
                                      <p:cBhvr>
                                        <p:cTn id="234" dur="400" decel="100000" fill="hold"/>
                                        <p:tgtEl>
                                          <p:spTgt spid="87063"/>
                                        </p:tgtEl>
                                        <p:attrNameLst>
                                          <p:attrName>ppt_x</p:attrName>
                                        </p:attrNameLst>
                                      </p:cBhvr>
                                      <p:tavLst>
                                        <p:tav tm="0">
                                          <p:val>
                                            <p:strVal val="#ppt_x+0.4"/>
                                          </p:val>
                                        </p:tav>
                                        <p:tav tm="100000">
                                          <p:val>
                                            <p:strVal val="#ppt_x-0.05"/>
                                          </p:val>
                                        </p:tav>
                                      </p:tavLst>
                                    </p:anim>
                                    <p:anim calcmode="lin" valueType="num">
                                      <p:cBhvr>
                                        <p:cTn id="235" dur="400" decel="100000" fill="hold"/>
                                        <p:tgtEl>
                                          <p:spTgt spid="87063"/>
                                        </p:tgtEl>
                                        <p:attrNameLst>
                                          <p:attrName>ppt_y</p:attrName>
                                        </p:attrNameLst>
                                      </p:cBhvr>
                                      <p:tavLst>
                                        <p:tav tm="0">
                                          <p:val>
                                            <p:strVal val="#ppt_y-0.4"/>
                                          </p:val>
                                        </p:tav>
                                        <p:tav tm="100000">
                                          <p:val>
                                            <p:strVal val="#ppt_y+0.1"/>
                                          </p:val>
                                        </p:tav>
                                      </p:tavLst>
                                    </p:anim>
                                    <p:anim calcmode="lin" valueType="num">
                                      <p:cBhvr>
                                        <p:cTn id="236" dur="100" accel="100000" fill="hold">
                                          <p:stCondLst>
                                            <p:cond delay="400"/>
                                          </p:stCondLst>
                                        </p:cTn>
                                        <p:tgtEl>
                                          <p:spTgt spid="87063"/>
                                        </p:tgtEl>
                                        <p:attrNameLst>
                                          <p:attrName>ppt_x</p:attrName>
                                        </p:attrNameLst>
                                      </p:cBhvr>
                                      <p:tavLst>
                                        <p:tav tm="0">
                                          <p:val>
                                            <p:strVal val="#ppt_x-0.05"/>
                                          </p:val>
                                        </p:tav>
                                        <p:tav tm="100000">
                                          <p:val>
                                            <p:strVal val="#ppt_x"/>
                                          </p:val>
                                        </p:tav>
                                      </p:tavLst>
                                    </p:anim>
                                    <p:anim calcmode="lin" valueType="num">
                                      <p:cBhvr>
                                        <p:cTn id="237" dur="100" accel="100000" fill="hold">
                                          <p:stCondLst>
                                            <p:cond delay="400"/>
                                          </p:stCondLst>
                                        </p:cTn>
                                        <p:tgtEl>
                                          <p:spTgt spid="87063"/>
                                        </p:tgtEl>
                                        <p:attrNameLst>
                                          <p:attrName>ppt_y</p:attrName>
                                        </p:attrNameLst>
                                      </p:cBhvr>
                                      <p:tavLst>
                                        <p:tav tm="0">
                                          <p:val>
                                            <p:strVal val="#ppt_y+0.1"/>
                                          </p:val>
                                        </p:tav>
                                        <p:tav tm="100000">
                                          <p:val>
                                            <p:strVal val="#ppt_y"/>
                                          </p:val>
                                        </p:tav>
                                      </p:tavLst>
                                    </p:anim>
                                  </p:childTnLst>
                                </p:cTn>
                              </p:par>
                              <p:par>
                                <p:cTn id="238" presetID="30" presetClass="entr" presetSubtype="0" fill="hold" grpId="4" nodeType="withEffect">
                                  <p:stCondLst>
                                    <p:cond delay="0"/>
                                  </p:stCondLst>
                                  <p:childTnLst>
                                    <p:set>
                                      <p:cBhvr>
                                        <p:cTn id="239" dur="1" fill="hold">
                                          <p:stCondLst>
                                            <p:cond delay="0"/>
                                          </p:stCondLst>
                                        </p:cTn>
                                        <p:tgtEl>
                                          <p:spTgt spid="87048"/>
                                        </p:tgtEl>
                                        <p:attrNameLst>
                                          <p:attrName>style.visibility</p:attrName>
                                        </p:attrNameLst>
                                      </p:cBhvr>
                                      <p:to>
                                        <p:strVal val="visible"/>
                                      </p:to>
                                    </p:set>
                                    <p:animEffect transition="in" filter="fade">
                                      <p:cBhvr>
                                        <p:cTn id="240" dur="400" decel="100000"/>
                                        <p:tgtEl>
                                          <p:spTgt spid="87048"/>
                                        </p:tgtEl>
                                      </p:cBhvr>
                                    </p:animEffect>
                                    <p:anim calcmode="lin" valueType="num">
                                      <p:cBhvr>
                                        <p:cTn id="241" dur="400" decel="100000" fill="hold"/>
                                        <p:tgtEl>
                                          <p:spTgt spid="87048"/>
                                        </p:tgtEl>
                                        <p:attrNameLst>
                                          <p:attrName>style.rotation</p:attrName>
                                        </p:attrNameLst>
                                      </p:cBhvr>
                                      <p:tavLst>
                                        <p:tav tm="0">
                                          <p:val>
                                            <p:fltVal val="-90"/>
                                          </p:val>
                                        </p:tav>
                                        <p:tav tm="100000">
                                          <p:val>
                                            <p:fltVal val="0"/>
                                          </p:val>
                                        </p:tav>
                                      </p:tavLst>
                                    </p:anim>
                                    <p:anim calcmode="lin" valueType="num">
                                      <p:cBhvr>
                                        <p:cTn id="242" dur="400" decel="100000" fill="hold"/>
                                        <p:tgtEl>
                                          <p:spTgt spid="87048"/>
                                        </p:tgtEl>
                                        <p:attrNameLst>
                                          <p:attrName>ppt_x</p:attrName>
                                        </p:attrNameLst>
                                      </p:cBhvr>
                                      <p:tavLst>
                                        <p:tav tm="0">
                                          <p:val>
                                            <p:strVal val="#ppt_x+0.4"/>
                                          </p:val>
                                        </p:tav>
                                        <p:tav tm="100000">
                                          <p:val>
                                            <p:strVal val="#ppt_x-0.05"/>
                                          </p:val>
                                        </p:tav>
                                      </p:tavLst>
                                    </p:anim>
                                    <p:anim calcmode="lin" valueType="num">
                                      <p:cBhvr>
                                        <p:cTn id="243" dur="400" decel="100000" fill="hold"/>
                                        <p:tgtEl>
                                          <p:spTgt spid="87048"/>
                                        </p:tgtEl>
                                        <p:attrNameLst>
                                          <p:attrName>ppt_y</p:attrName>
                                        </p:attrNameLst>
                                      </p:cBhvr>
                                      <p:tavLst>
                                        <p:tav tm="0">
                                          <p:val>
                                            <p:strVal val="#ppt_y-0.4"/>
                                          </p:val>
                                        </p:tav>
                                        <p:tav tm="100000">
                                          <p:val>
                                            <p:strVal val="#ppt_y+0.1"/>
                                          </p:val>
                                        </p:tav>
                                      </p:tavLst>
                                    </p:anim>
                                    <p:anim calcmode="lin" valueType="num">
                                      <p:cBhvr>
                                        <p:cTn id="244" dur="100" accel="100000" fill="hold">
                                          <p:stCondLst>
                                            <p:cond delay="400"/>
                                          </p:stCondLst>
                                        </p:cTn>
                                        <p:tgtEl>
                                          <p:spTgt spid="87048"/>
                                        </p:tgtEl>
                                        <p:attrNameLst>
                                          <p:attrName>ppt_x</p:attrName>
                                        </p:attrNameLst>
                                      </p:cBhvr>
                                      <p:tavLst>
                                        <p:tav tm="0">
                                          <p:val>
                                            <p:strVal val="#ppt_x-0.05"/>
                                          </p:val>
                                        </p:tav>
                                        <p:tav tm="100000">
                                          <p:val>
                                            <p:strVal val="#ppt_x"/>
                                          </p:val>
                                        </p:tav>
                                      </p:tavLst>
                                    </p:anim>
                                    <p:anim calcmode="lin" valueType="num">
                                      <p:cBhvr>
                                        <p:cTn id="245" dur="100" accel="100000" fill="hold">
                                          <p:stCondLst>
                                            <p:cond delay="400"/>
                                          </p:stCondLst>
                                        </p:cTn>
                                        <p:tgtEl>
                                          <p:spTgt spid="87048"/>
                                        </p:tgtEl>
                                        <p:attrNameLst>
                                          <p:attrName>ppt_y</p:attrName>
                                        </p:attrNameLst>
                                      </p:cBhvr>
                                      <p:tavLst>
                                        <p:tav tm="0">
                                          <p:val>
                                            <p:strVal val="#ppt_y+0.1"/>
                                          </p:val>
                                        </p:tav>
                                        <p:tav tm="100000">
                                          <p:val>
                                            <p:strVal val="#ppt_y"/>
                                          </p:val>
                                        </p:tav>
                                      </p:tavLst>
                                    </p:anim>
                                  </p:childTnLst>
                                </p:cTn>
                              </p:par>
                              <p:par>
                                <p:cTn id="246" presetID="30" presetClass="entr" presetSubtype="0" fill="hold" grpId="4" nodeType="withEffect">
                                  <p:stCondLst>
                                    <p:cond delay="0"/>
                                  </p:stCondLst>
                                  <p:childTnLst>
                                    <p:set>
                                      <p:cBhvr>
                                        <p:cTn id="247" dur="1" fill="hold">
                                          <p:stCondLst>
                                            <p:cond delay="0"/>
                                          </p:stCondLst>
                                        </p:cTn>
                                        <p:tgtEl>
                                          <p:spTgt spid="87046"/>
                                        </p:tgtEl>
                                        <p:attrNameLst>
                                          <p:attrName>style.visibility</p:attrName>
                                        </p:attrNameLst>
                                      </p:cBhvr>
                                      <p:to>
                                        <p:strVal val="visible"/>
                                      </p:to>
                                    </p:set>
                                    <p:animEffect transition="in" filter="fade">
                                      <p:cBhvr>
                                        <p:cTn id="248" dur="400" decel="100000"/>
                                        <p:tgtEl>
                                          <p:spTgt spid="87046"/>
                                        </p:tgtEl>
                                      </p:cBhvr>
                                    </p:animEffect>
                                    <p:anim calcmode="lin" valueType="num">
                                      <p:cBhvr>
                                        <p:cTn id="249" dur="400" decel="100000" fill="hold"/>
                                        <p:tgtEl>
                                          <p:spTgt spid="87046"/>
                                        </p:tgtEl>
                                        <p:attrNameLst>
                                          <p:attrName>style.rotation</p:attrName>
                                        </p:attrNameLst>
                                      </p:cBhvr>
                                      <p:tavLst>
                                        <p:tav tm="0">
                                          <p:val>
                                            <p:fltVal val="-90"/>
                                          </p:val>
                                        </p:tav>
                                        <p:tav tm="100000">
                                          <p:val>
                                            <p:fltVal val="0"/>
                                          </p:val>
                                        </p:tav>
                                      </p:tavLst>
                                    </p:anim>
                                    <p:anim calcmode="lin" valueType="num">
                                      <p:cBhvr>
                                        <p:cTn id="250" dur="400" decel="100000" fill="hold"/>
                                        <p:tgtEl>
                                          <p:spTgt spid="87046"/>
                                        </p:tgtEl>
                                        <p:attrNameLst>
                                          <p:attrName>ppt_x</p:attrName>
                                        </p:attrNameLst>
                                      </p:cBhvr>
                                      <p:tavLst>
                                        <p:tav tm="0">
                                          <p:val>
                                            <p:strVal val="#ppt_x+0.4"/>
                                          </p:val>
                                        </p:tav>
                                        <p:tav tm="100000">
                                          <p:val>
                                            <p:strVal val="#ppt_x-0.05"/>
                                          </p:val>
                                        </p:tav>
                                      </p:tavLst>
                                    </p:anim>
                                    <p:anim calcmode="lin" valueType="num">
                                      <p:cBhvr>
                                        <p:cTn id="251" dur="400" decel="100000" fill="hold"/>
                                        <p:tgtEl>
                                          <p:spTgt spid="87046"/>
                                        </p:tgtEl>
                                        <p:attrNameLst>
                                          <p:attrName>ppt_y</p:attrName>
                                        </p:attrNameLst>
                                      </p:cBhvr>
                                      <p:tavLst>
                                        <p:tav tm="0">
                                          <p:val>
                                            <p:strVal val="#ppt_y-0.4"/>
                                          </p:val>
                                        </p:tav>
                                        <p:tav tm="100000">
                                          <p:val>
                                            <p:strVal val="#ppt_y+0.1"/>
                                          </p:val>
                                        </p:tav>
                                      </p:tavLst>
                                    </p:anim>
                                    <p:anim calcmode="lin" valueType="num">
                                      <p:cBhvr>
                                        <p:cTn id="252" dur="100" accel="100000" fill="hold">
                                          <p:stCondLst>
                                            <p:cond delay="400"/>
                                          </p:stCondLst>
                                        </p:cTn>
                                        <p:tgtEl>
                                          <p:spTgt spid="87046"/>
                                        </p:tgtEl>
                                        <p:attrNameLst>
                                          <p:attrName>ppt_x</p:attrName>
                                        </p:attrNameLst>
                                      </p:cBhvr>
                                      <p:tavLst>
                                        <p:tav tm="0">
                                          <p:val>
                                            <p:strVal val="#ppt_x-0.05"/>
                                          </p:val>
                                        </p:tav>
                                        <p:tav tm="100000">
                                          <p:val>
                                            <p:strVal val="#ppt_x"/>
                                          </p:val>
                                        </p:tav>
                                      </p:tavLst>
                                    </p:anim>
                                    <p:anim calcmode="lin" valueType="num">
                                      <p:cBhvr>
                                        <p:cTn id="253" dur="100" accel="100000" fill="hold">
                                          <p:stCondLst>
                                            <p:cond delay="400"/>
                                          </p:stCondLst>
                                        </p:cTn>
                                        <p:tgtEl>
                                          <p:spTgt spid="87046"/>
                                        </p:tgtEl>
                                        <p:attrNameLst>
                                          <p:attrName>ppt_y</p:attrName>
                                        </p:attrNameLst>
                                      </p:cBhvr>
                                      <p:tavLst>
                                        <p:tav tm="0">
                                          <p:val>
                                            <p:strVal val="#ppt_y+0.1"/>
                                          </p:val>
                                        </p:tav>
                                        <p:tav tm="100000">
                                          <p:val>
                                            <p:strVal val="#ppt_y"/>
                                          </p:val>
                                        </p:tav>
                                      </p:tavLst>
                                    </p:anim>
                                  </p:childTnLst>
                                </p:cTn>
                              </p:par>
                              <p:par>
                                <p:cTn id="254" presetID="30" presetClass="entr" presetSubtype="0" fill="hold" grpId="4" nodeType="withEffect">
                                  <p:stCondLst>
                                    <p:cond delay="0"/>
                                  </p:stCondLst>
                                  <p:childTnLst>
                                    <p:set>
                                      <p:cBhvr>
                                        <p:cTn id="255" dur="1" fill="hold">
                                          <p:stCondLst>
                                            <p:cond delay="0"/>
                                          </p:stCondLst>
                                        </p:cTn>
                                        <p:tgtEl>
                                          <p:spTgt spid="87049"/>
                                        </p:tgtEl>
                                        <p:attrNameLst>
                                          <p:attrName>style.visibility</p:attrName>
                                        </p:attrNameLst>
                                      </p:cBhvr>
                                      <p:to>
                                        <p:strVal val="visible"/>
                                      </p:to>
                                    </p:set>
                                    <p:animEffect transition="in" filter="fade">
                                      <p:cBhvr>
                                        <p:cTn id="256" dur="400" decel="100000"/>
                                        <p:tgtEl>
                                          <p:spTgt spid="87049"/>
                                        </p:tgtEl>
                                      </p:cBhvr>
                                    </p:animEffect>
                                    <p:anim calcmode="lin" valueType="num">
                                      <p:cBhvr>
                                        <p:cTn id="257" dur="400" decel="100000" fill="hold"/>
                                        <p:tgtEl>
                                          <p:spTgt spid="87049"/>
                                        </p:tgtEl>
                                        <p:attrNameLst>
                                          <p:attrName>style.rotation</p:attrName>
                                        </p:attrNameLst>
                                      </p:cBhvr>
                                      <p:tavLst>
                                        <p:tav tm="0">
                                          <p:val>
                                            <p:fltVal val="-90"/>
                                          </p:val>
                                        </p:tav>
                                        <p:tav tm="100000">
                                          <p:val>
                                            <p:fltVal val="0"/>
                                          </p:val>
                                        </p:tav>
                                      </p:tavLst>
                                    </p:anim>
                                    <p:anim calcmode="lin" valueType="num">
                                      <p:cBhvr>
                                        <p:cTn id="258" dur="400" decel="100000" fill="hold"/>
                                        <p:tgtEl>
                                          <p:spTgt spid="87049"/>
                                        </p:tgtEl>
                                        <p:attrNameLst>
                                          <p:attrName>ppt_x</p:attrName>
                                        </p:attrNameLst>
                                      </p:cBhvr>
                                      <p:tavLst>
                                        <p:tav tm="0">
                                          <p:val>
                                            <p:strVal val="#ppt_x+0.4"/>
                                          </p:val>
                                        </p:tav>
                                        <p:tav tm="100000">
                                          <p:val>
                                            <p:strVal val="#ppt_x-0.05"/>
                                          </p:val>
                                        </p:tav>
                                      </p:tavLst>
                                    </p:anim>
                                    <p:anim calcmode="lin" valueType="num">
                                      <p:cBhvr>
                                        <p:cTn id="259" dur="400" decel="100000" fill="hold"/>
                                        <p:tgtEl>
                                          <p:spTgt spid="87049"/>
                                        </p:tgtEl>
                                        <p:attrNameLst>
                                          <p:attrName>ppt_y</p:attrName>
                                        </p:attrNameLst>
                                      </p:cBhvr>
                                      <p:tavLst>
                                        <p:tav tm="0">
                                          <p:val>
                                            <p:strVal val="#ppt_y-0.4"/>
                                          </p:val>
                                        </p:tav>
                                        <p:tav tm="100000">
                                          <p:val>
                                            <p:strVal val="#ppt_y+0.1"/>
                                          </p:val>
                                        </p:tav>
                                      </p:tavLst>
                                    </p:anim>
                                    <p:anim calcmode="lin" valueType="num">
                                      <p:cBhvr>
                                        <p:cTn id="260" dur="100" accel="100000" fill="hold">
                                          <p:stCondLst>
                                            <p:cond delay="400"/>
                                          </p:stCondLst>
                                        </p:cTn>
                                        <p:tgtEl>
                                          <p:spTgt spid="87049"/>
                                        </p:tgtEl>
                                        <p:attrNameLst>
                                          <p:attrName>ppt_x</p:attrName>
                                        </p:attrNameLst>
                                      </p:cBhvr>
                                      <p:tavLst>
                                        <p:tav tm="0">
                                          <p:val>
                                            <p:strVal val="#ppt_x-0.05"/>
                                          </p:val>
                                        </p:tav>
                                        <p:tav tm="100000">
                                          <p:val>
                                            <p:strVal val="#ppt_x"/>
                                          </p:val>
                                        </p:tav>
                                      </p:tavLst>
                                    </p:anim>
                                    <p:anim calcmode="lin" valueType="num">
                                      <p:cBhvr>
                                        <p:cTn id="261" dur="100" accel="100000" fill="hold">
                                          <p:stCondLst>
                                            <p:cond delay="400"/>
                                          </p:stCondLst>
                                        </p:cTn>
                                        <p:tgtEl>
                                          <p:spTgt spid="87049"/>
                                        </p:tgtEl>
                                        <p:attrNameLst>
                                          <p:attrName>ppt_y</p:attrName>
                                        </p:attrNameLst>
                                      </p:cBhvr>
                                      <p:tavLst>
                                        <p:tav tm="0">
                                          <p:val>
                                            <p:strVal val="#ppt_y+0.1"/>
                                          </p:val>
                                        </p:tav>
                                        <p:tav tm="100000">
                                          <p:val>
                                            <p:strVal val="#ppt_y"/>
                                          </p:val>
                                        </p:tav>
                                      </p:tavLst>
                                    </p:anim>
                                  </p:childTnLst>
                                </p:cTn>
                              </p:par>
                              <p:par>
                                <p:cTn id="262" presetID="30" presetClass="entr" presetSubtype="0" fill="hold" grpId="4" nodeType="withEffect">
                                  <p:stCondLst>
                                    <p:cond delay="0"/>
                                  </p:stCondLst>
                                  <p:childTnLst>
                                    <p:set>
                                      <p:cBhvr>
                                        <p:cTn id="263" dur="1" fill="hold">
                                          <p:stCondLst>
                                            <p:cond delay="0"/>
                                          </p:stCondLst>
                                        </p:cTn>
                                        <p:tgtEl>
                                          <p:spTgt spid="87050"/>
                                        </p:tgtEl>
                                        <p:attrNameLst>
                                          <p:attrName>style.visibility</p:attrName>
                                        </p:attrNameLst>
                                      </p:cBhvr>
                                      <p:to>
                                        <p:strVal val="visible"/>
                                      </p:to>
                                    </p:set>
                                    <p:animEffect transition="in" filter="fade">
                                      <p:cBhvr>
                                        <p:cTn id="264" dur="400" decel="100000"/>
                                        <p:tgtEl>
                                          <p:spTgt spid="87050"/>
                                        </p:tgtEl>
                                      </p:cBhvr>
                                    </p:animEffect>
                                    <p:anim calcmode="lin" valueType="num">
                                      <p:cBhvr>
                                        <p:cTn id="265" dur="400" decel="100000" fill="hold"/>
                                        <p:tgtEl>
                                          <p:spTgt spid="87050"/>
                                        </p:tgtEl>
                                        <p:attrNameLst>
                                          <p:attrName>style.rotation</p:attrName>
                                        </p:attrNameLst>
                                      </p:cBhvr>
                                      <p:tavLst>
                                        <p:tav tm="0">
                                          <p:val>
                                            <p:fltVal val="-90"/>
                                          </p:val>
                                        </p:tav>
                                        <p:tav tm="100000">
                                          <p:val>
                                            <p:fltVal val="0"/>
                                          </p:val>
                                        </p:tav>
                                      </p:tavLst>
                                    </p:anim>
                                    <p:anim calcmode="lin" valueType="num">
                                      <p:cBhvr>
                                        <p:cTn id="266" dur="400" decel="100000" fill="hold"/>
                                        <p:tgtEl>
                                          <p:spTgt spid="87050"/>
                                        </p:tgtEl>
                                        <p:attrNameLst>
                                          <p:attrName>ppt_x</p:attrName>
                                        </p:attrNameLst>
                                      </p:cBhvr>
                                      <p:tavLst>
                                        <p:tav tm="0">
                                          <p:val>
                                            <p:strVal val="#ppt_x+0.4"/>
                                          </p:val>
                                        </p:tav>
                                        <p:tav tm="100000">
                                          <p:val>
                                            <p:strVal val="#ppt_x-0.05"/>
                                          </p:val>
                                        </p:tav>
                                      </p:tavLst>
                                    </p:anim>
                                    <p:anim calcmode="lin" valueType="num">
                                      <p:cBhvr>
                                        <p:cTn id="267" dur="400" decel="100000" fill="hold"/>
                                        <p:tgtEl>
                                          <p:spTgt spid="87050"/>
                                        </p:tgtEl>
                                        <p:attrNameLst>
                                          <p:attrName>ppt_y</p:attrName>
                                        </p:attrNameLst>
                                      </p:cBhvr>
                                      <p:tavLst>
                                        <p:tav tm="0">
                                          <p:val>
                                            <p:strVal val="#ppt_y-0.4"/>
                                          </p:val>
                                        </p:tav>
                                        <p:tav tm="100000">
                                          <p:val>
                                            <p:strVal val="#ppt_y+0.1"/>
                                          </p:val>
                                        </p:tav>
                                      </p:tavLst>
                                    </p:anim>
                                    <p:anim calcmode="lin" valueType="num">
                                      <p:cBhvr>
                                        <p:cTn id="268" dur="100" accel="100000" fill="hold">
                                          <p:stCondLst>
                                            <p:cond delay="400"/>
                                          </p:stCondLst>
                                        </p:cTn>
                                        <p:tgtEl>
                                          <p:spTgt spid="87050"/>
                                        </p:tgtEl>
                                        <p:attrNameLst>
                                          <p:attrName>ppt_x</p:attrName>
                                        </p:attrNameLst>
                                      </p:cBhvr>
                                      <p:tavLst>
                                        <p:tav tm="0">
                                          <p:val>
                                            <p:strVal val="#ppt_x-0.05"/>
                                          </p:val>
                                        </p:tav>
                                        <p:tav tm="100000">
                                          <p:val>
                                            <p:strVal val="#ppt_x"/>
                                          </p:val>
                                        </p:tav>
                                      </p:tavLst>
                                    </p:anim>
                                    <p:anim calcmode="lin" valueType="num">
                                      <p:cBhvr>
                                        <p:cTn id="269" dur="100" accel="100000" fill="hold">
                                          <p:stCondLst>
                                            <p:cond delay="400"/>
                                          </p:stCondLst>
                                        </p:cTn>
                                        <p:tgtEl>
                                          <p:spTgt spid="87050"/>
                                        </p:tgtEl>
                                        <p:attrNameLst>
                                          <p:attrName>ppt_y</p:attrName>
                                        </p:attrNameLst>
                                      </p:cBhvr>
                                      <p:tavLst>
                                        <p:tav tm="0">
                                          <p:val>
                                            <p:strVal val="#ppt_y+0.1"/>
                                          </p:val>
                                        </p:tav>
                                        <p:tav tm="100000">
                                          <p:val>
                                            <p:strVal val="#ppt_y"/>
                                          </p:val>
                                        </p:tav>
                                      </p:tavLst>
                                    </p:anim>
                                  </p:childTnLst>
                                </p:cTn>
                              </p:par>
                              <p:par>
                                <p:cTn id="270" presetID="30" presetClass="entr" presetSubtype="0" fill="hold" grpId="4" nodeType="withEffect">
                                  <p:stCondLst>
                                    <p:cond delay="0"/>
                                  </p:stCondLst>
                                  <p:childTnLst>
                                    <p:set>
                                      <p:cBhvr>
                                        <p:cTn id="271" dur="1" fill="hold">
                                          <p:stCondLst>
                                            <p:cond delay="0"/>
                                          </p:stCondLst>
                                        </p:cTn>
                                        <p:tgtEl>
                                          <p:spTgt spid="87051"/>
                                        </p:tgtEl>
                                        <p:attrNameLst>
                                          <p:attrName>style.visibility</p:attrName>
                                        </p:attrNameLst>
                                      </p:cBhvr>
                                      <p:to>
                                        <p:strVal val="visible"/>
                                      </p:to>
                                    </p:set>
                                    <p:animEffect transition="in" filter="fade">
                                      <p:cBhvr>
                                        <p:cTn id="272" dur="400" decel="100000"/>
                                        <p:tgtEl>
                                          <p:spTgt spid="87051"/>
                                        </p:tgtEl>
                                      </p:cBhvr>
                                    </p:animEffect>
                                    <p:anim calcmode="lin" valueType="num">
                                      <p:cBhvr>
                                        <p:cTn id="273" dur="400" decel="100000" fill="hold"/>
                                        <p:tgtEl>
                                          <p:spTgt spid="87051"/>
                                        </p:tgtEl>
                                        <p:attrNameLst>
                                          <p:attrName>style.rotation</p:attrName>
                                        </p:attrNameLst>
                                      </p:cBhvr>
                                      <p:tavLst>
                                        <p:tav tm="0">
                                          <p:val>
                                            <p:fltVal val="-90"/>
                                          </p:val>
                                        </p:tav>
                                        <p:tav tm="100000">
                                          <p:val>
                                            <p:fltVal val="0"/>
                                          </p:val>
                                        </p:tav>
                                      </p:tavLst>
                                    </p:anim>
                                    <p:anim calcmode="lin" valueType="num">
                                      <p:cBhvr>
                                        <p:cTn id="274" dur="400" decel="100000" fill="hold"/>
                                        <p:tgtEl>
                                          <p:spTgt spid="87051"/>
                                        </p:tgtEl>
                                        <p:attrNameLst>
                                          <p:attrName>ppt_x</p:attrName>
                                        </p:attrNameLst>
                                      </p:cBhvr>
                                      <p:tavLst>
                                        <p:tav tm="0">
                                          <p:val>
                                            <p:strVal val="#ppt_x+0.4"/>
                                          </p:val>
                                        </p:tav>
                                        <p:tav tm="100000">
                                          <p:val>
                                            <p:strVal val="#ppt_x-0.05"/>
                                          </p:val>
                                        </p:tav>
                                      </p:tavLst>
                                    </p:anim>
                                    <p:anim calcmode="lin" valueType="num">
                                      <p:cBhvr>
                                        <p:cTn id="275" dur="400" decel="100000" fill="hold"/>
                                        <p:tgtEl>
                                          <p:spTgt spid="87051"/>
                                        </p:tgtEl>
                                        <p:attrNameLst>
                                          <p:attrName>ppt_y</p:attrName>
                                        </p:attrNameLst>
                                      </p:cBhvr>
                                      <p:tavLst>
                                        <p:tav tm="0">
                                          <p:val>
                                            <p:strVal val="#ppt_y-0.4"/>
                                          </p:val>
                                        </p:tav>
                                        <p:tav tm="100000">
                                          <p:val>
                                            <p:strVal val="#ppt_y+0.1"/>
                                          </p:val>
                                        </p:tav>
                                      </p:tavLst>
                                    </p:anim>
                                    <p:anim calcmode="lin" valueType="num">
                                      <p:cBhvr>
                                        <p:cTn id="276" dur="100" accel="100000" fill="hold">
                                          <p:stCondLst>
                                            <p:cond delay="400"/>
                                          </p:stCondLst>
                                        </p:cTn>
                                        <p:tgtEl>
                                          <p:spTgt spid="87051"/>
                                        </p:tgtEl>
                                        <p:attrNameLst>
                                          <p:attrName>ppt_x</p:attrName>
                                        </p:attrNameLst>
                                      </p:cBhvr>
                                      <p:tavLst>
                                        <p:tav tm="0">
                                          <p:val>
                                            <p:strVal val="#ppt_x-0.05"/>
                                          </p:val>
                                        </p:tav>
                                        <p:tav tm="100000">
                                          <p:val>
                                            <p:strVal val="#ppt_x"/>
                                          </p:val>
                                        </p:tav>
                                      </p:tavLst>
                                    </p:anim>
                                    <p:anim calcmode="lin" valueType="num">
                                      <p:cBhvr>
                                        <p:cTn id="277" dur="100" accel="100000" fill="hold">
                                          <p:stCondLst>
                                            <p:cond delay="400"/>
                                          </p:stCondLst>
                                        </p:cTn>
                                        <p:tgtEl>
                                          <p:spTgt spid="87051"/>
                                        </p:tgtEl>
                                        <p:attrNameLst>
                                          <p:attrName>ppt_y</p:attrName>
                                        </p:attrNameLst>
                                      </p:cBhvr>
                                      <p:tavLst>
                                        <p:tav tm="0">
                                          <p:val>
                                            <p:strVal val="#ppt_y+0.1"/>
                                          </p:val>
                                        </p:tav>
                                        <p:tav tm="100000">
                                          <p:val>
                                            <p:strVal val="#ppt_y"/>
                                          </p:val>
                                        </p:tav>
                                      </p:tavLst>
                                    </p:anim>
                                  </p:childTnLst>
                                </p:cTn>
                              </p:par>
                              <p:par>
                                <p:cTn id="278" presetID="30" presetClass="entr" presetSubtype="0" fill="hold" grpId="4" nodeType="withEffect">
                                  <p:stCondLst>
                                    <p:cond delay="0"/>
                                  </p:stCondLst>
                                  <p:childTnLst>
                                    <p:set>
                                      <p:cBhvr>
                                        <p:cTn id="279" dur="1" fill="hold">
                                          <p:stCondLst>
                                            <p:cond delay="0"/>
                                          </p:stCondLst>
                                        </p:cTn>
                                        <p:tgtEl>
                                          <p:spTgt spid="87053"/>
                                        </p:tgtEl>
                                        <p:attrNameLst>
                                          <p:attrName>style.visibility</p:attrName>
                                        </p:attrNameLst>
                                      </p:cBhvr>
                                      <p:to>
                                        <p:strVal val="visible"/>
                                      </p:to>
                                    </p:set>
                                    <p:animEffect transition="in" filter="fade">
                                      <p:cBhvr>
                                        <p:cTn id="280" dur="400" decel="100000"/>
                                        <p:tgtEl>
                                          <p:spTgt spid="87053"/>
                                        </p:tgtEl>
                                      </p:cBhvr>
                                    </p:animEffect>
                                    <p:anim calcmode="lin" valueType="num">
                                      <p:cBhvr>
                                        <p:cTn id="281" dur="400" decel="100000" fill="hold"/>
                                        <p:tgtEl>
                                          <p:spTgt spid="87053"/>
                                        </p:tgtEl>
                                        <p:attrNameLst>
                                          <p:attrName>style.rotation</p:attrName>
                                        </p:attrNameLst>
                                      </p:cBhvr>
                                      <p:tavLst>
                                        <p:tav tm="0">
                                          <p:val>
                                            <p:fltVal val="-90"/>
                                          </p:val>
                                        </p:tav>
                                        <p:tav tm="100000">
                                          <p:val>
                                            <p:fltVal val="0"/>
                                          </p:val>
                                        </p:tav>
                                      </p:tavLst>
                                    </p:anim>
                                    <p:anim calcmode="lin" valueType="num">
                                      <p:cBhvr>
                                        <p:cTn id="282" dur="400" decel="100000" fill="hold"/>
                                        <p:tgtEl>
                                          <p:spTgt spid="87053"/>
                                        </p:tgtEl>
                                        <p:attrNameLst>
                                          <p:attrName>ppt_x</p:attrName>
                                        </p:attrNameLst>
                                      </p:cBhvr>
                                      <p:tavLst>
                                        <p:tav tm="0">
                                          <p:val>
                                            <p:strVal val="#ppt_x+0.4"/>
                                          </p:val>
                                        </p:tav>
                                        <p:tav tm="100000">
                                          <p:val>
                                            <p:strVal val="#ppt_x-0.05"/>
                                          </p:val>
                                        </p:tav>
                                      </p:tavLst>
                                    </p:anim>
                                    <p:anim calcmode="lin" valueType="num">
                                      <p:cBhvr>
                                        <p:cTn id="283" dur="400" decel="100000" fill="hold"/>
                                        <p:tgtEl>
                                          <p:spTgt spid="87053"/>
                                        </p:tgtEl>
                                        <p:attrNameLst>
                                          <p:attrName>ppt_y</p:attrName>
                                        </p:attrNameLst>
                                      </p:cBhvr>
                                      <p:tavLst>
                                        <p:tav tm="0">
                                          <p:val>
                                            <p:strVal val="#ppt_y-0.4"/>
                                          </p:val>
                                        </p:tav>
                                        <p:tav tm="100000">
                                          <p:val>
                                            <p:strVal val="#ppt_y+0.1"/>
                                          </p:val>
                                        </p:tav>
                                      </p:tavLst>
                                    </p:anim>
                                    <p:anim calcmode="lin" valueType="num">
                                      <p:cBhvr>
                                        <p:cTn id="284" dur="100" accel="100000" fill="hold">
                                          <p:stCondLst>
                                            <p:cond delay="400"/>
                                          </p:stCondLst>
                                        </p:cTn>
                                        <p:tgtEl>
                                          <p:spTgt spid="87053"/>
                                        </p:tgtEl>
                                        <p:attrNameLst>
                                          <p:attrName>ppt_x</p:attrName>
                                        </p:attrNameLst>
                                      </p:cBhvr>
                                      <p:tavLst>
                                        <p:tav tm="0">
                                          <p:val>
                                            <p:strVal val="#ppt_x-0.05"/>
                                          </p:val>
                                        </p:tav>
                                        <p:tav tm="100000">
                                          <p:val>
                                            <p:strVal val="#ppt_x"/>
                                          </p:val>
                                        </p:tav>
                                      </p:tavLst>
                                    </p:anim>
                                    <p:anim calcmode="lin" valueType="num">
                                      <p:cBhvr>
                                        <p:cTn id="285" dur="100" accel="100000" fill="hold">
                                          <p:stCondLst>
                                            <p:cond delay="400"/>
                                          </p:stCondLst>
                                        </p:cTn>
                                        <p:tgtEl>
                                          <p:spTgt spid="87053"/>
                                        </p:tgtEl>
                                        <p:attrNameLst>
                                          <p:attrName>ppt_y</p:attrName>
                                        </p:attrNameLst>
                                      </p:cBhvr>
                                      <p:tavLst>
                                        <p:tav tm="0">
                                          <p:val>
                                            <p:strVal val="#ppt_y+0.1"/>
                                          </p:val>
                                        </p:tav>
                                        <p:tav tm="100000">
                                          <p:val>
                                            <p:strVal val="#ppt_y"/>
                                          </p:val>
                                        </p:tav>
                                      </p:tavLst>
                                    </p:anim>
                                  </p:childTnLst>
                                </p:cTn>
                              </p:par>
                              <p:par>
                                <p:cTn id="286" presetID="30" presetClass="entr" presetSubtype="0" fill="hold" grpId="4" nodeType="withEffect">
                                  <p:stCondLst>
                                    <p:cond delay="0"/>
                                  </p:stCondLst>
                                  <p:childTnLst>
                                    <p:set>
                                      <p:cBhvr>
                                        <p:cTn id="287" dur="1" fill="hold">
                                          <p:stCondLst>
                                            <p:cond delay="0"/>
                                          </p:stCondLst>
                                        </p:cTn>
                                        <p:tgtEl>
                                          <p:spTgt spid="87054"/>
                                        </p:tgtEl>
                                        <p:attrNameLst>
                                          <p:attrName>style.visibility</p:attrName>
                                        </p:attrNameLst>
                                      </p:cBhvr>
                                      <p:to>
                                        <p:strVal val="visible"/>
                                      </p:to>
                                    </p:set>
                                    <p:animEffect transition="in" filter="fade">
                                      <p:cBhvr>
                                        <p:cTn id="288" dur="400" decel="100000"/>
                                        <p:tgtEl>
                                          <p:spTgt spid="87054"/>
                                        </p:tgtEl>
                                      </p:cBhvr>
                                    </p:animEffect>
                                    <p:anim calcmode="lin" valueType="num">
                                      <p:cBhvr>
                                        <p:cTn id="289" dur="400" decel="100000" fill="hold"/>
                                        <p:tgtEl>
                                          <p:spTgt spid="87054"/>
                                        </p:tgtEl>
                                        <p:attrNameLst>
                                          <p:attrName>style.rotation</p:attrName>
                                        </p:attrNameLst>
                                      </p:cBhvr>
                                      <p:tavLst>
                                        <p:tav tm="0">
                                          <p:val>
                                            <p:fltVal val="-90"/>
                                          </p:val>
                                        </p:tav>
                                        <p:tav tm="100000">
                                          <p:val>
                                            <p:fltVal val="0"/>
                                          </p:val>
                                        </p:tav>
                                      </p:tavLst>
                                    </p:anim>
                                    <p:anim calcmode="lin" valueType="num">
                                      <p:cBhvr>
                                        <p:cTn id="290" dur="400" decel="100000" fill="hold"/>
                                        <p:tgtEl>
                                          <p:spTgt spid="87054"/>
                                        </p:tgtEl>
                                        <p:attrNameLst>
                                          <p:attrName>ppt_x</p:attrName>
                                        </p:attrNameLst>
                                      </p:cBhvr>
                                      <p:tavLst>
                                        <p:tav tm="0">
                                          <p:val>
                                            <p:strVal val="#ppt_x+0.4"/>
                                          </p:val>
                                        </p:tav>
                                        <p:tav tm="100000">
                                          <p:val>
                                            <p:strVal val="#ppt_x-0.05"/>
                                          </p:val>
                                        </p:tav>
                                      </p:tavLst>
                                    </p:anim>
                                    <p:anim calcmode="lin" valueType="num">
                                      <p:cBhvr>
                                        <p:cTn id="291" dur="400" decel="100000" fill="hold"/>
                                        <p:tgtEl>
                                          <p:spTgt spid="87054"/>
                                        </p:tgtEl>
                                        <p:attrNameLst>
                                          <p:attrName>ppt_y</p:attrName>
                                        </p:attrNameLst>
                                      </p:cBhvr>
                                      <p:tavLst>
                                        <p:tav tm="0">
                                          <p:val>
                                            <p:strVal val="#ppt_y-0.4"/>
                                          </p:val>
                                        </p:tav>
                                        <p:tav tm="100000">
                                          <p:val>
                                            <p:strVal val="#ppt_y+0.1"/>
                                          </p:val>
                                        </p:tav>
                                      </p:tavLst>
                                    </p:anim>
                                    <p:anim calcmode="lin" valueType="num">
                                      <p:cBhvr>
                                        <p:cTn id="292" dur="100" accel="100000" fill="hold">
                                          <p:stCondLst>
                                            <p:cond delay="400"/>
                                          </p:stCondLst>
                                        </p:cTn>
                                        <p:tgtEl>
                                          <p:spTgt spid="87054"/>
                                        </p:tgtEl>
                                        <p:attrNameLst>
                                          <p:attrName>ppt_x</p:attrName>
                                        </p:attrNameLst>
                                      </p:cBhvr>
                                      <p:tavLst>
                                        <p:tav tm="0">
                                          <p:val>
                                            <p:strVal val="#ppt_x-0.05"/>
                                          </p:val>
                                        </p:tav>
                                        <p:tav tm="100000">
                                          <p:val>
                                            <p:strVal val="#ppt_x"/>
                                          </p:val>
                                        </p:tav>
                                      </p:tavLst>
                                    </p:anim>
                                    <p:anim calcmode="lin" valueType="num">
                                      <p:cBhvr>
                                        <p:cTn id="293" dur="100" accel="100000" fill="hold">
                                          <p:stCondLst>
                                            <p:cond delay="400"/>
                                          </p:stCondLst>
                                        </p:cTn>
                                        <p:tgtEl>
                                          <p:spTgt spid="87054"/>
                                        </p:tgtEl>
                                        <p:attrNameLst>
                                          <p:attrName>ppt_y</p:attrName>
                                        </p:attrNameLst>
                                      </p:cBhvr>
                                      <p:tavLst>
                                        <p:tav tm="0">
                                          <p:val>
                                            <p:strVal val="#ppt_y+0.1"/>
                                          </p:val>
                                        </p:tav>
                                        <p:tav tm="100000">
                                          <p:val>
                                            <p:strVal val="#ppt_y"/>
                                          </p:val>
                                        </p:tav>
                                      </p:tavLst>
                                    </p:anim>
                                  </p:childTnLst>
                                </p:cTn>
                              </p:par>
                              <p:par>
                                <p:cTn id="294" presetID="30" presetClass="entr" presetSubtype="0" fill="hold" grpId="4" nodeType="withEffect">
                                  <p:stCondLst>
                                    <p:cond delay="0"/>
                                  </p:stCondLst>
                                  <p:childTnLst>
                                    <p:set>
                                      <p:cBhvr>
                                        <p:cTn id="295" dur="1" fill="hold">
                                          <p:stCondLst>
                                            <p:cond delay="0"/>
                                          </p:stCondLst>
                                        </p:cTn>
                                        <p:tgtEl>
                                          <p:spTgt spid="87055"/>
                                        </p:tgtEl>
                                        <p:attrNameLst>
                                          <p:attrName>style.visibility</p:attrName>
                                        </p:attrNameLst>
                                      </p:cBhvr>
                                      <p:to>
                                        <p:strVal val="visible"/>
                                      </p:to>
                                    </p:set>
                                    <p:animEffect transition="in" filter="fade">
                                      <p:cBhvr>
                                        <p:cTn id="296" dur="400" decel="100000"/>
                                        <p:tgtEl>
                                          <p:spTgt spid="87055"/>
                                        </p:tgtEl>
                                      </p:cBhvr>
                                    </p:animEffect>
                                    <p:anim calcmode="lin" valueType="num">
                                      <p:cBhvr>
                                        <p:cTn id="297" dur="400" decel="100000" fill="hold"/>
                                        <p:tgtEl>
                                          <p:spTgt spid="87055"/>
                                        </p:tgtEl>
                                        <p:attrNameLst>
                                          <p:attrName>style.rotation</p:attrName>
                                        </p:attrNameLst>
                                      </p:cBhvr>
                                      <p:tavLst>
                                        <p:tav tm="0">
                                          <p:val>
                                            <p:fltVal val="-90"/>
                                          </p:val>
                                        </p:tav>
                                        <p:tav tm="100000">
                                          <p:val>
                                            <p:fltVal val="0"/>
                                          </p:val>
                                        </p:tav>
                                      </p:tavLst>
                                    </p:anim>
                                    <p:anim calcmode="lin" valueType="num">
                                      <p:cBhvr>
                                        <p:cTn id="298" dur="400" decel="100000" fill="hold"/>
                                        <p:tgtEl>
                                          <p:spTgt spid="87055"/>
                                        </p:tgtEl>
                                        <p:attrNameLst>
                                          <p:attrName>ppt_x</p:attrName>
                                        </p:attrNameLst>
                                      </p:cBhvr>
                                      <p:tavLst>
                                        <p:tav tm="0">
                                          <p:val>
                                            <p:strVal val="#ppt_x+0.4"/>
                                          </p:val>
                                        </p:tav>
                                        <p:tav tm="100000">
                                          <p:val>
                                            <p:strVal val="#ppt_x-0.05"/>
                                          </p:val>
                                        </p:tav>
                                      </p:tavLst>
                                    </p:anim>
                                    <p:anim calcmode="lin" valueType="num">
                                      <p:cBhvr>
                                        <p:cTn id="299" dur="400" decel="100000" fill="hold"/>
                                        <p:tgtEl>
                                          <p:spTgt spid="87055"/>
                                        </p:tgtEl>
                                        <p:attrNameLst>
                                          <p:attrName>ppt_y</p:attrName>
                                        </p:attrNameLst>
                                      </p:cBhvr>
                                      <p:tavLst>
                                        <p:tav tm="0">
                                          <p:val>
                                            <p:strVal val="#ppt_y-0.4"/>
                                          </p:val>
                                        </p:tav>
                                        <p:tav tm="100000">
                                          <p:val>
                                            <p:strVal val="#ppt_y+0.1"/>
                                          </p:val>
                                        </p:tav>
                                      </p:tavLst>
                                    </p:anim>
                                    <p:anim calcmode="lin" valueType="num">
                                      <p:cBhvr>
                                        <p:cTn id="300" dur="100" accel="100000" fill="hold">
                                          <p:stCondLst>
                                            <p:cond delay="400"/>
                                          </p:stCondLst>
                                        </p:cTn>
                                        <p:tgtEl>
                                          <p:spTgt spid="87055"/>
                                        </p:tgtEl>
                                        <p:attrNameLst>
                                          <p:attrName>ppt_x</p:attrName>
                                        </p:attrNameLst>
                                      </p:cBhvr>
                                      <p:tavLst>
                                        <p:tav tm="0">
                                          <p:val>
                                            <p:strVal val="#ppt_x-0.05"/>
                                          </p:val>
                                        </p:tav>
                                        <p:tav tm="100000">
                                          <p:val>
                                            <p:strVal val="#ppt_x"/>
                                          </p:val>
                                        </p:tav>
                                      </p:tavLst>
                                    </p:anim>
                                    <p:anim calcmode="lin" valueType="num">
                                      <p:cBhvr>
                                        <p:cTn id="301" dur="100" accel="100000" fill="hold">
                                          <p:stCondLst>
                                            <p:cond delay="400"/>
                                          </p:stCondLst>
                                        </p:cTn>
                                        <p:tgtEl>
                                          <p:spTgt spid="87055"/>
                                        </p:tgtEl>
                                        <p:attrNameLst>
                                          <p:attrName>ppt_y</p:attrName>
                                        </p:attrNameLst>
                                      </p:cBhvr>
                                      <p:tavLst>
                                        <p:tav tm="0">
                                          <p:val>
                                            <p:strVal val="#ppt_y+0.1"/>
                                          </p:val>
                                        </p:tav>
                                        <p:tav tm="100000">
                                          <p:val>
                                            <p:strVal val="#ppt_y"/>
                                          </p:val>
                                        </p:tav>
                                      </p:tavLst>
                                    </p:anim>
                                  </p:childTnLst>
                                </p:cTn>
                              </p:par>
                              <p:par>
                                <p:cTn id="302" presetID="30" presetClass="entr" presetSubtype="0" fill="hold" grpId="4" nodeType="withEffect">
                                  <p:stCondLst>
                                    <p:cond delay="0"/>
                                  </p:stCondLst>
                                  <p:childTnLst>
                                    <p:set>
                                      <p:cBhvr>
                                        <p:cTn id="303" dur="1" fill="hold">
                                          <p:stCondLst>
                                            <p:cond delay="0"/>
                                          </p:stCondLst>
                                        </p:cTn>
                                        <p:tgtEl>
                                          <p:spTgt spid="87056"/>
                                        </p:tgtEl>
                                        <p:attrNameLst>
                                          <p:attrName>style.visibility</p:attrName>
                                        </p:attrNameLst>
                                      </p:cBhvr>
                                      <p:to>
                                        <p:strVal val="visible"/>
                                      </p:to>
                                    </p:set>
                                    <p:animEffect transition="in" filter="fade">
                                      <p:cBhvr>
                                        <p:cTn id="304" dur="400" decel="100000"/>
                                        <p:tgtEl>
                                          <p:spTgt spid="87056"/>
                                        </p:tgtEl>
                                      </p:cBhvr>
                                    </p:animEffect>
                                    <p:anim calcmode="lin" valueType="num">
                                      <p:cBhvr>
                                        <p:cTn id="305" dur="400" decel="100000" fill="hold"/>
                                        <p:tgtEl>
                                          <p:spTgt spid="87056"/>
                                        </p:tgtEl>
                                        <p:attrNameLst>
                                          <p:attrName>style.rotation</p:attrName>
                                        </p:attrNameLst>
                                      </p:cBhvr>
                                      <p:tavLst>
                                        <p:tav tm="0">
                                          <p:val>
                                            <p:fltVal val="-90"/>
                                          </p:val>
                                        </p:tav>
                                        <p:tav tm="100000">
                                          <p:val>
                                            <p:fltVal val="0"/>
                                          </p:val>
                                        </p:tav>
                                      </p:tavLst>
                                    </p:anim>
                                    <p:anim calcmode="lin" valueType="num">
                                      <p:cBhvr>
                                        <p:cTn id="306" dur="400" decel="100000" fill="hold"/>
                                        <p:tgtEl>
                                          <p:spTgt spid="87056"/>
                                        </p:tgtEl>
                                        <p:attrNameLst>
                                          <p:attrName>ppt_x</p:attrName>
                                        </p:attrNameLst>
                                      </p:cBhvr>
                                      <p:tavLst>
                                        <p:tav tm="0">
                                          <p:val>
                                            <p:strVal val="#ppt_x+0.4"/>
                                          </p:val>
                                        </p:tav>
                                        <p:tav tm="100000">
                                          <p:val>
                                            <p:strVal val="#ppt_x-0.05"/>
                                          </p:val>
                                        </p:tav>
                                      </p:tavLst>
                                    </p:anim>
                                    <p:anim calcmode="lin" valueType="num">
                                      <p:cBhvr>
                                        <p:cTn id="307" dur="400" decel="100000" fill="hold"/>
                                        <p:tgtEl>
                                          <p:spTgt spid="87056"/>
                                        </p:tgtEl>
                                        <p:attrNameLst>
                                          <p:attrName>ppt_y</p:attrName>
                                        </p:attrNameLst>
                                      </p:cBhvr>
                                      <p:tavLst>
                                        <p:tav tm="0">
                                          <p:val>
                                            <p:strVal val="#ppt_y-0.4"/>
                                          </p:val>
                                        </p:tav>
                                        <p:tav tm="100000">
                                          <p:val>
                                            <p:strVal val="#ppt_y+0.1"/>
                                          </p:val>
                                        </p:tav>
                                      </p:tavLst>
                                    </p:anim>
                                    <p:anim calcmode="lin" valueType="num">
                                      <p:cBhvr>
                                        <p:cTn id="308" dur="100" accel="100000" fill="hold">
                                          <p:stCondLst>
                                            <p:cond delay="400"/>
                                          </p:stCondLst>
                                        </p:cTn>
                                        <p:tgtEl>
                                          <p:spTgt spid="87056"/>
                                        </p:tgtEl>
                                        <p:attrNameLst>
                                          <p:attrName>ppt_x</p:attrName>
                                        </p:attrNameLst>
                                      </p:cBhvr>
                                      <p:tavLst>
                                        <p:tav tm="0">
                                          <p:val>
                                            <p:strVal val="#ppt_x-0.05"/>
                                          </p:val>
                                        </p:tav>
                                        <p:tav tm="100000">
                                          <p:val>
                                            <p:strVal val="#ppt_x"/>
                                          </p:val>
                                        </p:tav>
                                      </p:tavLst>
                                    </p:anim>
                                    <p:anim calcmode="lin" valueType="num">
                                      <p:cBhvr>
                                        <p:cTn id="309" dur="100" accel="100000" fill="hold">
                                          <p:stCondLst>
                                            <p:cond delay="400"/>
                                          </p:stCondLst>
                                        </p:cTn>
                                        <p:tgtEl>
                                          <p:spTgt spid="87056"/>
                                        </p:tgtEl>
                                        <p:attrNameLst>
                                          <p:attrName>ppt_y</p:attrName>
                                        </p:attrNameLst>
                                      </p:cBhvr>
                                      <p:tavLst>
                                        <p:tav tm="0">
                                          <p:val>
                                            <p:strVal val="#ppt_y+0.1"/>
                                          </p:val>
                                        </p:tav>
                                        <p:tav tm="100000">
                                          <p:val>
                                            <p:strVal val="#ppt_y"/>
                                          </p:val>
                                        </p:tav>
                                      </p:tavLst>
                                    </p:anim>
                                  </p:childTnLst>
                                </p:cTn>
                              </p:par>
                              <p:par>
                                <p:cTn id="310" presetID="30" presetClass="entr" presetSubtype="0" fill="hold" grpId="4" nodeType="withEffect">
                                  <p:stCondLst>
                                    <p:cond delay="0"/>
                                  </p:stCondLst>
                                  <p:childTnLst>
                                    <p:set>
                                      <p:cBhvr>
                                        <p:cTn id="311" dur="1" fill="hold">
                                          <p:stCondLst>
                                            <p:cond delay="0"/>
                                          </p:stCondLst>
                                        </p:cTn>
                                        <p:tgtEl>
                                          <p:spTgt spid="87057"/>
                                        </p:tgtEl>
                                        <p:attrNameLst>
                                          <p:attrName>style.visibility</p:attrName>
                                        </p:attrNameLst>
                                      </p:cBhvr>
                                      <p:to>
                                        <p:strVal val="visible"/>
                                      </p:to>
                                    </p:set>
                                    <p:animEffect transition="in" filter="fade">
                                      <p:cBhvr>
                                        <p:cTn id="312" dur="400" decel="100000"/>
                                        <p:tgtEl>
                                          <p:spTgt spid="87057"/>
                                        </p:tgtEl>
                                      </p:cBhvr>
                                    </p:animEffect>
                                    <p:anim calcmode="lin" valueType="num">
                                      <p:cBhvr>
                                        <p:cTn id="313" dur="400" decel="100000" fill="hold"/>
                                        <p:tgtEl>
                                          <p:spTgt spid="87057"/>
                                        </p:tgtEl>
                                        <p:attrNameLst>
                                          <p:attrName>style.rotation</p:attrName>
                                        </p:attrNameLst>
                                      </p:cBhvr>
                                      <p:tavLst>
                                        <p:tav tm="0">
                                          <p:val>
                                            <p:fltVal val="-90"/>
                                          </p:val>
                                        </p:tav>
                                        <p:tav tm="100000">
                                          <p:val>
                                            <p:fltVal val="0"/>
                                          </p:val>
                                        </p:tav>
                                      </p:tavLst>
                                    </p:anim>
                                    <p:anim calcmode="lin" valueType="num">
                                      <p:cBhvr>
                                        <p:cTn id="314" dur="400" decel="100000" fill="hold"/>
                                        <p:tgtEl>
                                          <p:spTgt spid="87057"/>
                                        </p:tgtEl>
                                        <p:attrNameLst>
                                          <p:attrName>ppt_x</p:attrName>
                                        </p:attrNameLst>
                                      </p:cBhvr>
                                      <p:tavLst>
                                        <p:tav tm="0">
                                          <p:val>
                                            <p:strVal val="#ppt_x+0.4"/>
                                          </p:val>
                                        </p:tav>
                                        <p:tav tm="100000">
                                          <p:val>
                                            <p:strVal val="#ppt_x-0.05"/>
                                          </p:val>
                                        </p:tav>
                                      </p:tavLst>
                                    </p:anim>
                                    <p:anim calcmode="lin" valueType="num">
                                      <p:cBhvr>
                                        <p:cTn id="315" dur="400" decel="100000" fill="hold"/>
                                        <p:tgtEl>
                                          <p:spTgt spid="87057"/>
                                        </p:tgtEl>
                                        <p:attrNameLst>
                                          <p:attrName>ppt_y</p:attrName>
                                        </p:attrNameLst>
                                      </p:cBhvr>
                                      <p:tavLst>
                                        <p:tav tm="0">
                                          <p:val>
                                            <p:strVal val="#ppt_y-0.4"/>
                                          </p:val>
                                        </p:tav>
                                        <p:tav tm="100000">
                                          <p:val>
                                            <p:strVal val="#ppt_y+0.1"/>
                                          </p:val>
                                        </p:tav>
                                      </p:tavLst>
                                    </p:anim>
                                    <p:anim calcmode="lin" valueType="num">
                                      <p:cBhvr>
                                        <p:cTn id="316" dur="100" accel="100000" fill="hold">
                                          <p:stCondLst>
                                            <p:cond delay="400"/>
                                          </p:stCondLst>
                                        </p:cTn>
                                        <p:tgtEl>
                                          <p:spTgt spid="87057"/>
                                        </p:tgtEl>
                                        <p:attrNameLst>
                                          <p:attrName>ppt_x</p:attrName>
                                        </p:attrNameLst>
                                      </p:cBhvr>
                                      <p:tavLst>
                                        <p:tav tm="0">
                                          <p:val>
                                            <p:strVal val="#ppt_x-0.05"/>
                                          </p:val>
                                        </p:tav>
                                        <p:tav tm="100000">
                                          <p:val>
                                            <p:strVal val="#ppt_x"/>
                                          </p:val>
                                        </p:tav>
                                      </p:tavLst>
                                    </p:anim>
                                    <p:anim calcmode="lin" valueType="num">
                                      <p:cBhvr>
                                        <p:cTn id="317" dur="100" accel="100000" fill="hold">
                                          <p:stCondLst>
                                            <p:cond delay="400"/>
                                          </p:stCondLst>
                                        </p:cTn>
                                        <p:tgtEl>
                                          <p:spTgt spid="87057"/>
                                        </p:tgtEl>
                                        <p:attrNameLst>
                                          <p:attrName>ppt_y</p:attrName>
                                        </p:attrNameLst>
                                      </p:cBhvr>
                                      <p:tavLst>
                                        <p:tav tm="0">
                                          <p:val>
                                            <p:strVal val="#ppt_y+0.1"/>
                                          </p:val>
                                        </p:tav>
                                        <p:tav tm="100000">
                                          <p:val>
                                            <p:strVal val="#ppt_y"/>
                                          </p:val>
                                        </p:tav>
                                      </p:tavLst>
                                    </p:anim>
                                  </p:childTnLst>
                                </p:cTn>
                              </p:par>
                              <p:par>
                                <p:cTn id="318" presetID="30" presetClass="entr" presetSubtype="0" fill="hold" grpId="4" nodeType="withEffect">
                                  <p:stCondLst>
                                    <p:cond delay="0"/>
                                  </p:stCondLst>
                                  <p:childTnLst>
                                    <p:set>
                                      <p:cBhvr>
                                        <p:cTn id="319" dur="1" fill="hold">
                                          <p:stCondLst>
                                            <p:cond delay="0"/>
                                          </p:stCondLst>
                                        </p:cTn>
                                        <p:tgtEl>
                                          <p:spTgt spid="87058"/>
                                        </p:tgtEl>
                                        <p:attrNameLst>
                                          <p:attrName>style.visibility</p:attrName>
                                        </p:attrNameLst>
                                      </p:cBhvr>
                                      <p:to>
                                        <p:strVal val="visible"/>
                                      </p:to>
                                    </p:set>
                                    <p:animEffect transition="in" filter="fade">
                                      <p:cBhvr>
                                        <p:cTn id="320" dur="400" decel="100000"/>
                                        <p:tgtEl>
                                          <p:spTgt spid="87058"/>
                                        </p:tgtEl>
                                      </p:cBhvr>
                                    </p:animEffect>
                                    <p:anim calcmode="lin" valueType="num">
                                      <p:cBhvr>
                                        <p:cTn id="321" dur="400" decel="100000" fill="hold"/>
                                        <p:tgtEl>
                                          <p:spTgt spid="87058"/>
                                        </p:tgtEl>
                                        <p:attrNameLst>
                                          <p:attrName>style.rotation</p:attrName>
                                        </p:attrNameLst>
                                      </p:cBhvr>
                                      <p:tavLst>
                                        <p:tav tm="0">
                                          <p:val>
                                            <p:fltVal val="-90"/>
                                          </p:val>
                                        </p:tav>
                                        <p:tav tm="100000">
                                          <p:val>
                                            <p:fltVal val="0"/>
                                          </p:val>
                                        </p:tav>
                                      </p:tavLst>
                                    </p:anim>
                                    <p:anim calcmode="lin" valueType="num">
                                      <p:cBhvr>
                                        <p:cTn id="322" dur="400" decel="100000" fill="hold"/>
                                        <p:tgtEl>
                                          <p:spTgt spid="87058"/>
                                        </p:tgtEl>
                                        <p:attrNameLst>
                                          <p:attrName>ppt_x</p:attrName>
                                        </p:attrNameLst>
                                      </p:cBhvr>
                                      <p:tavLst>
                                        <p:tav tm="0">
                                          <p:val>
                                            <p:strVal val="#ppt_x+0.4"/>
                                          </p:val>
                                        </p:tav>
                                        <p:tav tm="100000">
                                          <p:val>
                                            <p:strVal val="#ppt_x-0.05"/>
                                          </p:val>
                                        </p:tav>
                                      </p:tavLst>
                                    </p:anim>
                                    <p:anim calcmode="lin" valueType="num">
                                      <p:cBhvr>
                                        <p:cTn id="323" dur="400" decel="100000" fill="hold"/>
                                        <p:tgtEl>
                                          <p:spTgt spid="87058"/>
                                        </p:tgtEl>
                                        <p:attrNameLst>
                                          <p:attrName>ppt_y</p:attrName>
                                        </p:attrNameLst>
                                      </p:cBhvr>
                                      <p:tavLst>
                                        <p:tav tm="0">
                                          <p:val>
                                            <p:strVal val="#ppt_y-0.4"/>
                                          </p:val>
                                        </p:tav>
                                        <p:tav tm="100000">
                                          <p:val>
                                            <p:strVal val="#ppt_y+0.1"/>
                                          </p:val>
                                        </p:tav>
                                      </p:tavLst>
                                    </p:anim>
                                    <p:anim calcmode="lin" valueType="num">
                                      <p:cBhvr>
                                        <p:cTn id="324" dur="100" accel="100000" fill="hold">
                                          <p:stCondLst>
                                            <p:cond delay="400"/>
                                          </p:stCondLst>
                                        </p:cTn>
                                        <p:tgtEl>
                                          <p:spTgt spid="87058"/>
                                        </p:tgtEl>
                                        <p:attrNameLst>
                                          <p:attrName>ppt_x</p:attrName>
                                        </p:attrNameLst>
                                      </p:cBhvr>
                                      <p:tavLst>
                                        <p:tav tm="0">
                                          <p:val>
                                            <p:strVal val="#ppt_x-0.05"/>
                                          </p:val>
                                        </p:tav>
                                        <p:tav tm="100000">
                                          <p:val>
                                            <p:strVal val="#ppt_x"/>
                                          </p:val>
                                        </p:tav>
                                      </p:tavLst>
                                    </p:anim>
                                    <p:anim calcmode="lin" valueType="num">
                                      <p:cBhvr>
                                        <p:cTn id="325" dur="100" accel="100000" fill="hold">
                                          <p:stCondLst>
                                            <p:cond delay="400"/>
                                          </p:stCondLst>
                                        </p:cTn>
                                        <p:tgtEl>
                                          <p:spTgt spid="87058"/>
                                        </p:tgtEl>
                                        <p:attrNameLst>
                                          <p:attrName>ppt_y</p:attrName>
                                        </p:attrNameLst>
                                      </p:cBhvr>
                                      <p:tavLst>
                                        <p:tav tm="0">
                                          <p:val>
                                            <p:strVal val="#ppt_y+0.1"/>
                                          </p:val>
                                        </p:tav>
                                        <p:tav tm="100000">
                                          <p:val>
                                            <p:strVal val="#ppt_y"/>
                                          </p:val>
                                        </p:tav>
                                      </p:tavLst>
                                    </p:anim>
                                  </p:childTnLst>
                                </p:cTn>
                              </p:par>
                              <p:par>
                                <p:cTn id="326" presetID="30" presetClass="entr" presetSubtype="0" fill="hold" grpId="4" nodeType="withEffect">
                                  <p:stCondLst>
                                    <p:cond delay="0"/>
                                  </p:stCondLst>
                                  <p:childTnLst>
                                    <p:set>
                                      <p:cBhvr>
                                        <p:cTn id="327" dur="1" fill="hold">
                                          <p:stCondLst>
                                            <p:cond delay="0"/>
                                          </p:stCondLst>
                                        </p:cTn>
                                        <p:tgtEl>
                                          <p:spTgt spid="87059"/>
                                        </p:tgtEl>
                                        <p:attrNameLst>
                                          <p:attrName>style.visibility</p:attrName>
                                        </p:attrNameLst>
                                      </p:cBhvr>
                                      <p:to>
                                        <p:strVal val="visible"/>
                                      </p:to>
                                    </p:set>
                                    <p:animEffect transition="in" filter="fade">
                                      <p:cBhvr>
                                        <p:cTn id="328" dur="400" decel="100000"/>
                                        <p:tgtEl>
                                          <p:spTgt spid="87059"/>
                                        </p:tgtEl>
                                      </p:cBhvr>
                                    </p:animEffect>
                                    <p:anim calcmode="lin" valueType="num">
                                      <p:cBhvr>
                                        <p:cTn id="329" dur="400" decel="100000" fill="hold"/>
                                        <p:tgtEl>
                                          <p:spTgt spid="87059"/>
                                        </p:tgtEl>
                                        <p:attrNameLst>
                                          <p:attrName>style.rotation</p:attrName>
                                        </p:attrNameLst>
                                      </p:cBhvr>
                                      <p:tavLst>
                                        <p:tav tm="0">
                                          <p:val>
                                            <p:fltVal val="-90"/>
                                          </p:val>
                                        </p:tav>
                                        <p:tav tm="100000">
                                          <p:val>
                                            <p:fltVal val="0"/>
                                          </p:val>
                                        </p:tav>
                                      </p:tavLst>
                                    </p:anim>
                                    <p:anim calcmode="lin" valueType="num">
                                      <p:cBhvr>
                                        <p:cTn id="330" dur="400" decel="100000" fill="hold"/>
                                        <p:tgtEl>
                                          <p:spTgt spid="87059"/>
                                        </p:tgtEl>
                                        <p:attrNameLst>
                                          <p:attrName>ppt_x</p:attrName>
                                        </p:attrNameLst>
                                      </p:cBhvr>
                                      <p:tavLst>
                                        <p:tav tm="0">
                                          <p:val>
                                            <p:strVal val="#ppt_x+0.4"/>
                                          </p:val>
                                        </p:tav>
                                        <p:tav tm="100000">
                                          <p:val>
                                            <p:strVal val="#ppt_x-0.05"/>
                                          </p:val>
                                        </p:tav>
                                      </p:tavLst>
                                    </p:anim>
                                    <p:anim calcmode="lin" valueType="num">
                                      <p:cBhvr>
                                        <p:cTn id="331" dur="400" decel="100000" fill="hold"/>
                                        <p:tgtEl>
                                          <p:spTgt spid="87059"/>
                                        </p:tgtEl>
                                        <p:attrNameLst>
                                          <p:attrName>ppt_y</p:attrName>
                                        </p:attrNameLst>
                                      </p:cBhvr>
                                      <p:tavLst>
                                        <p:tav tm="0">
                                          <p:val>
                                            <p:strVal val="#ppt_y-0.4"/>
                                          </p:val>
                                        </p:tav>
                                        <p:tav tm="100000">
                                          <p:val>
                                            <p:strVal val="#ppt_y+0.1"/>
                                          </p:val>
                                        </p:tav>
                                      </p:tavLst>
                                    </p:anim>
                                    <p:anim calcmode="lin" valueType="num">
                                      <p:cBhvr>
                                        <p:cTn id="332" dur="100" accel="100000" fill="hold">
                                          <p:stCondLst>
                                            <p:cond delay="400"/>
                                          </p:stCondLst>
                                        </p:cTn>
                                        <p:tgtEl>
                                          <p:spTgt spid="87059"/>
                                        </p:tgtEl>
                                        <p:attrNameLst>
                                          <p:attrName>ppt_x</p:attrName>
                                        </p:attrNameLst>
                                      </p:cBhvr>
                                      <p:tavLst>
                                        <p:tav tm="0">
                                          <p:val>
                                            <p:strVal val="#ppt_x-0.05"/>
                                          </p:val>
                                        </p:tav>
                                        <p:tav tm="100000">
                                          <p:val>
                                            <p:strVal val="#ppt_x"/>
                                          </p:val>
                                        </p:tav>
                                      </p:tavLst>
                                    </p:anim>
                                    <p:anim calcmode="lin" valueType="num">
                                      <p:cBhvr>
                                        <p:cTn id="333" dur="100" accel="100000" fill="hold">
                                          <p:stCondLst>
                                            <p:cond delay="400"/>
                                          </p:stCondLst>
                                        </p:cTn>
                                        <p:tgtEl>
                                          <p:spTgt spid="87059"/>
                                        </p:tgtEl>
                                        <p:attrNameLst>
                                          <p:attrName>ppt_y</p:attrName>
                                        </p:attrNameLst>
                                      </p:cBhvr>
                                      <p:tavLst>
                                        <p:tav tm="0">
                                          <p:val>
                                            <p:strVal val="#ppt_y+0.1"/>
                                          </p:val>
                                        </p:tav>
                                        <p:tav tm="100000">
                                          <p:val>
                                            <p:strVal val="#ppt_y"/>
                                          </p:val>
                                        </p:tav>
                                      </p:tavLst>
                                    </p:anim>
                                  </p:childTnLst>
                                </p:cTn>
                              </p:par>
                              <p:par>
                                <p:cTn id="334" presetID="30" presetClass="entr" presetSubtype="0" fill="hold" grpId="2" nodeType="withEffect">
                                  <p:stCondLst>
                                    <p:cond delay="0"/>
                                  </p:stCondLst>
                                  <p:childTnLst>
                                    <p:set>
                                      <p:cBhvr>
                                        <p:cTn id="335" dur="1" fill="hold">
                                          <p:stCondLst>
                                            <p:cond delay="0"/>
                                          </p:stCondLst>
                                        </p:cTn>
                                        <p:tgtEl>
                                          <p:spTgt spid="87060"/>
                                        </p:tgtEl>
                                        <p:attrNameLst>
                                          <p:attrName>style.visibility</p:attrName>
                                        </p:attrNameLst>
                                      </p:cBhvr>
                                      <p:to>
                                        <p:strVal val="visible"/>
                                      </p:to>
                                    </p:set>
                                    <p:animEffect transition="in" filter="fade">
                                      <p:cBhvr>
                                        <p:cTn id="336" dur="400" decel="100000"/>
                                        <p:tgtEl>
                                          <p:spTgt spid="87060"/>
                                        </p:tgtEl>
                                      </p:cBhvr>
                                    </p:animEffect>
                                    <p:anim calcmode="lin" valueType="num">
                                      <p:cBhvr>
                                        <p:cTn id="337" dur="400" decel="100000" fill="hold"/>
                                        <p:tgtEl>
                                          <p:spTgt spid="87060"/>
                                        </p:tgtEl>
                                        <p:attrNameLst>
                                          <p:attrName>style.rotation</p:attrName>
                                        </p:attrNameLst>
                                      </p:cBhvr>
                                      <p:tavLst>
                                        <p:tav tm="0">
                                          <p:val>
                                            <p:fltVal val="-90"/>
                                          </p:val>
                                        </p:tav>
                                        <p:tav tm="100000">
                                          <p:val>
                                            <p:fltVal val="0"/>
                                          </p:val>
                                        </p:tav>
                                      </p:tavLst>
                                    </p:anim>
                                    <p:anim calcmode="lin" valueType="num">
                                      <p:cBhvr>
                                        <p:cTn id="338" dur="400" decel="100000" fill="hold"/>
                                        <p:tgtEl>
                                          <p:spTgt spid="87060"/>
                                        </p:tgtEl>
                                        <p:attrNameLst>
                                          <p:attrName>ppt_x</p:attrName>
                                        </p:attrNameLst>
                                      </p:cBhvr>
                                      <p:tavLst>
                                        <p:tav tm="0">
                                          <p:val>
                                            <p:strVal val="#ppt_x+0.4"/>
                                          </p:val>
                                        </p:tav>
                                        <p:tav tm="100000">
                                          <p:val>
                                            <p:strVal val="#ppt_x-0.05"/>
                                          </p:val>
                                        </p:tav>
                                      </p:tavLst>
                                    </p:anim>
                                    <p:anim calcmode="lin" valueType="num">
                                      <p:cBhvr>
                                        <p:cTn id="339" dur="400" decel="100000" fill="hold"/>
                                        <p:tgtEl>
                                          <p:spTgt spid="87060"/>
                                        </p:tgtEl>
                                        <p:attrNameLst>
                                          <p:attrName>ppt_y</p:attrName>
                                        </p:attrNameLst>
                                      </p:cBhvr>
                                      <p:tavLst>
                                        <p:tav tm="0">
                                          <p:val>
                                            <p:strVal val="#ppt_y-0.4"/>
                                          </p:val>
                                        </p:tav>
                                        <p:tav tm="100000">
                                          <p:val>
                                            <p:strVal val="#ppt_y+0.1"/>
                                          </p:val>
                                        </p:tav>
                                      </p:tavLst>
                                    </p:anim>
                                    <p:anim calcmode="lin" valueType="num">
                                      <p:cBhvr>
                                        <p:cTn id="340" dur="100" accel="100000" fill="hold">
                                          <p:stCondLst>
                                            <p:cond delay="400"/>
                                          </p:stCondLst>
                                        </p:cTn>
                                        <p:tgtEl>
                                          <p:spTgt spid="87060"/>
                                        </p:tgtEl>
                                        <p:attrNameLst>
                                          <p:attrName>ppt_x</p:attrName>
                                        </p:attrNameLst>
                                      </p:cBhvr>
                                      <p:tavLst>
                                        <p:tav tm="0">
                                          <p:val>
                                            <p:strVal val="#ppt_x-0.05"/>
                                          </p:val>
                                        </p:tav>
                                        <p:tav tm="100000">
                                          <p:val>
                                            <p:strVal val="#ppt_x"/>
                                          </p:val>
                                        </p:tav>
                                      </p:tavLst>
                                    </p:anim>
                                    <p:anim calcmode="lin" valueType="num">
                                      <p:cBhvr>
                                        <p:cTn id="341" dur="100" accel="100000" fill="hold">
                                          <p:stCondLst>
                                            <p:cond delay="400"/>
                                          </p:stCondLst>
                                        </p:cTn>
                                        <p:tgtEl>
                                          <p:spTgt spid="87060"/>
                                        </p:tgtEl>
                                        <p:attrNameLst>
                                          <p:attrName>ppt_y</p:attrName>
                                        </p:attrNameLst>
                                      </p:cBhvr>
                                      <p:tavLst>
                                        <p:tav tm="0">
                                          <p:val>
                                            <p:strVal val="#ppt_y+0.1"/>
                                          </p:val>
                                        </p:tav>
                                        <p:tav tm="100000">
                                          <p:val>
                                            <p:strVal val="#ppt_y"/>
                                          </p:val>
                                        </p:tav>
                                      </p:tavLst>
                                    </p:anim>
                                  </p:childTnLst>
                                </p:cTn>
                              </p:par>
                              <p:par>
                                <p:cTn id="342" presetID="30" presetClass="entr" presetSubtype="0" fill="hold" grpId="4" nodeType="withEffect">
                                  <p:stCondLst>
                                    <p:cond delay="0"/>
                                  </p:stCondLst>
                                  <p:childTnLst>
                                    <p:set>
                                      <p:cBhvr>
                                        <p:cTn id="343" dur="1" fill="hold">
                                          <p:stCondLst>
                                            <p:cond delay="0"/>
                                          </p:stCondLst>
                                        </p:cTn>
                                        <p:tgtEl>
                                          <p:spTgt spid="87047"/>
                                        </p:tgtEl>
                                        <p:attrNameLst>
                                          <p:attrName>style.visibility</p:attrName>
                                        </p:attrNameLst>
                                      </p:cBhvr>
                                      <p:to>
                                        <p:strVal val="visible"/>
                                      </p:to>
                                    </p:set>
                                    <p:animEffect transition="in" filter="fade">
                                      <p:cBhvr>
                                        <p:cTn id="344" dur="400" decel="100000"/>
                                        <p:tgtEl>
                                          <p:spTgt spid="87047"/>
                                        </p:tgtEl>
                                      </p:cBhvr>
                                    </p:animEffect>
                                    <p:anim calcmode="lin" valueType="num">
                                      <p:cBhvr>
                                        <p:cTn id="345" dur="400" decel="100000" fill="hold"/>
                                        <p:tgtEl>
                                          <p:spTgt spid="87047"/>
                                        </p:tgtEl>
                                        <p:attrNameLst>
                                          <p:attrName>style.rotation</p:attrName>
                                        </p:attrNameLst>
                                      </p:cBhvr>
                                      <p:tavLst>
                                        <p:tav tm="0">
                                          <p:val>
                                            <p:fltVal val="-90"/>
                                          </p:val>
                                        </p:tav>
                                        <p:tav tm="100000">
                                          <p:val>
                                            <p:fltVal val="0"/>
                                          </p:val>
                                        </p:tav>
                                      </p:tavLst>
                                    </p:anim>
                                    <p:anim calcmode="lin" valueType="num">
                                      <p:cBhvr>
                                        <p:cTn id="346" dur="400" decel="100000" fill="hold"/>
                                        <p:tgtEl>
                                          <p:spTgt spid="87047"/>
                                        </p:tgtEl>
                                        <p:attrNameLst>
                                          <p:attrName>ppt_x</p:attrName>
                                        </p:attrNameLst>
                                      </p:cBhvr>
                                      <p:tavLst>
                                        <p:tav tm="0">
                                          <p:val>
                                            <p:strVal val="#ppt_x+0.4"/>
                                          </p:val>
                                        </p:tav>
                                        <p:tav tm="100000">
                                          <p:val>
                                            <p:strVal val="#ppt_x-0.05"/>
                                          </p:val>
                                        </p:tav>
                                      </p:tavLst>
                                    </p:anim>
                                    <p:anim calcmode="lin" valueType="num">
                                      <p:cBhvr>
                                        <p:cTn id="347" dur="400" decel="100000" fill="hold"/>
                                        <p:tgtEl>
                                          <p:spTgt spid="87047"/>
                                        </p:tgtEl>
                                        <p:attrNameLst>
                                          <p:attrName>ppt_y</p:attrName>
                                        </p:attrNameLst>
                                      </p:cBhvr>
                                      <p:tavLst>
                                        <p:tav tm="0">
                                          <p:val>
                                            <p:strVal val="#ppt_y-0.4"/>
                                          </p:val>
                                        </p:tav>
                                        <p:tav tm="100000">
                                          <p:val>
                                            <p:strVal val="#ppt_y+0.1"/>
                                          </p:val>
                                        </p:tav>
                                      </p:tavLst>
                                    </p:anim>
                                    <p:anim calcmode="lin" valueType="num">
                                      <p:cBhvr>
                                        <p:cTn id="348" dur="100" accel="100000" fill="hold">
                                          <p:stCondLst>
                                            <p:cond delay="400"/>
                                          </p:stCondLst>
                                        </p:cTn>
                                        <p:tgtEl>
                                          <p:spTgt spid="87047"/>
                                        </p:tgtEl>
                                        <p:attrNameLst>
                                          <p:attrName>ppt_x</p:attrName>
                                        </p:attrNameLst>
                                      </p:cBhvr>
                                      <p:tavLst>
                                        <p:tav tm="0">
                                          <p:val>
                                            <p:strVal val="#ppt_x-0.05"/>
                                          </p:val>
                                        </p:tav>
                                        <p:tav tm="100000">
                                          <p:val>
                                            <p:strVal val="#ppt_x"/>
                                          </p:val>
                                        </p:tav>
                                      </p:tavLst>
                                    </p:anim>
                                    <p:anim calcmode="lin" valueType="num">
                                      <p:cBhvr>
                                        <p:cTn id="349" dur="100" accel="100000" fill="hold">
                                          <p:stCondLst>
                                            <p:cond delay="400"/>
                                          </p:stCondLst>
                                        </p:cTn>
                                        <p:tgtEl>
                                          <p:spTgt spid="87047"/>
                                        </p:tgtEl>
                                        <p:attrNameLst>
                                          <p:attrName>ppt_y</p:attrName>
                                        </p:attrNameLst>
                                      </p:cBhvr>
                                      <p:tavLst>
                                        <p:tav tm="0">
                                          <p:val>
                                            <p:strVal val="#ppt_y+0.1"/>
                                          </p:val>
                                        </p:tav>
                                        <p:tav tm="100000">
                                          <p:val>
                                            <p:strVal val="#ppt_y"/>
                                          </p:val>
                                        </p:tav>
                                      </p:tavLst>
                                    </p:anim>
                                  </p:childTnLst>
                                </p:cTn>
                              </p:par>
                              <p:par>
                                <p:cTn id="350" presetID="6" presetClass="emph" presetSubtype="0" fill="hold" grpId="21" nodeType="withEffect">
                                  <p:stCondLst>
                                    <p:cond delay="0"/>
                                  </p:stCondLst>
                                  <p:childTnLst>
                                    <p:animScale>
                                      <p:cBhvr>
                                        <p:cTn id="351" dur="500" fill="hold"/>
                                        <p:tgtEl>
                                          <p:spTgt spid="87052"/>
                                        </p:tgtEl>
                                      </p:cBhvr>
                                      <p:by x="50000" y="50000"/>
                                    </p:animScale>
                                  </p:childTnLst>
                                </p:cTn>
                              </p:par>
                              <p:par>
                                <p:cTn id="352" presetID="42" presetClass="path" presetSubtype="0" accel="50000" decel="50000" fill="hold" grpId="22" nodeType="withEffect">
                                  <p:stCondLst>
                                    <p:cond delay="0"/>
                                  </p:stCondLst>
                                  <p:childTnLst>
                                    <p:animMotion origin="layout" path="M 3.33333E-6 -2.23638E-6 L -0.30417 0.28969 " pathEditMode="relative" rAng="0" ptsTypes="AA">
                                      <p:cBhvr>
                                        <p:cTn id="353" dur="500" spd="-100000" fill="hold"/>
                                        <p:tgtEl>
                                          <p:spTgt spid="87052"/>
                                        </p:tgtEl>
                                        <p:attrNameLst>
                                          <p:attrName>ppt_x</p:attrName>
                                          <p:attrName>ppt_y</p:attrName>
                                        </p:attrNameLst>
                                      </p:cBhvr>
                                      <p:rCtr x="-15208" y="14484"/>
                                    </p:animMotion>
                                  </p:childTnLst>
                                </p:cTn>
                              </p:par>
                            </p:childTnLst>
                          </p:cTn>
                        </p:par>
                      </p:childTnLst>
                    </p:cTn>
                  </p:par>
                </p:childTnLst>
              </p:cTn>
              <p:nextCondLst>
                <p:cond evt="onClick" delay="0">
                  <p:tgtEl>
                    <p:spTgt spid="87052"/>
                  </p:tgtEl>
                </p:cond>
              </p:nextCondLst>
            </p:seq>
            <p:seq concurrent="1" nextAc="seek">
              <p:cTn id="354" restart="whenNotActive" fill="hold" evtFilter="cancelBubble" nodeType="interactiveSeq">
                <p:stCondLst>
                  <p:cond evt="onClick" delay="0">
                    <p:tgtEl>
                      <p:spTgt spid="87053"/>
                    </p:tgtEl>
                  </p:cond>
                </p:stCondLst>
                <p:endSync evt="end" delay="0">
                  <p:rtn val="all"/>
                </p:endSync>
                <p:childTnLst>
                  <p:par>
                    <p:cTn id="355" fill="hold" nodeType="clickPar">
                      <p:stCondLst>
                        <p:cond delay="0"/>
                      </p:stCondLst>
                      <p:childTnLst>
                        <p:par>
                          <p:cTn id="356" fill="hold" nodeType="withGroup">
                            <p:stCondLst>
                              <p:cond delay="0"/>
                            </p:stCondLst>
                            <p:childTnLst>
                              <p:par>
                                <p:cTn id="357" presetID="47" presetClass="exit" presetSubtype="0" fill="hold" grpId="5" nodeType="clickEffect">
                                  <p:stCondLst>
                                    <p:cond delay="0"/>
                                  </p:stCondLst>
                                  <p:childTnLst>
                                    <p:animEffect transition="out" filter="fade">
                                      <p:cBhvr>
                                        <p:cTn id="358" dur="500"/>
                                        <p:tgtEl>
                                          <p:spTgt spid="87063"/>
                                        </p:tgtEl>
                                      </p:cBhvr>
                                    </p:animEffect>
                                    <p:anim calcmode="lin" valueType="num">
                                      <p:cBhvr>
                                        <p:cTn id="359" dur="500"/>
                                        <p:tgtEl>
                                          <p:spTgt spid="87063"/>
                                        </p:tgtEl>
                                        <p:attrNameLst>
                                          <p:attrName>ppt_x</p:attrName>
                                        </p:attrNameLst>
                                      </p:cBhvr>
                                      <p:tavLst>
                                        <p:tav tm="0">
                                          <p:val>
                                            <p:strVal val="ppt_x"/>
                                          </p:val>
                                        </p:tav>
                                        <p:tav tm="100000">
                                          <p:val>
                                            <p:strVal val="ppt_x"/>
                                          </p:val>
                                        </p:tav>
                                      </p:tavLst>
                                    </p:anim>
                                    <p:anim calcmode="lin" valueType="num">
                                      <p:cBhvr>
                                        <p:cTn id="360" dur="500"/>
                                        <p:tgtEl>
                                          <p:spTgt spid="87063"/>
                                        </p:tgtEl>
                                        <p:attrNameLst>
                                          <p:attrName>ppt_y</p:attrName>
                                        </p:attrNameLst>
                                      </p:cBhvr>
                                      <p:tavLst>
                                        <p:tav tm="0">
                                          <p:val>
                                            <p:strVal val="ppt_y"/>
                                          </p:val>
                                        </p:tav>
                                        <p:tav tm="100000">
                                          <p:val>
                                            <p:strVal val="ppt_y-.1"/>
                                          </p:val>
                                        </p:tav>
                                      </p:tavLst>
                                    </p:anim>
                                    <p:set>
                                      <p:cBhvr>
                                        <p:cTn id="361" dur="1" fill="hold">
                                          <p:stCondLst>
                                            <p:cond delay="499"/>
                                          </p:stCondLst>
                                        </p:cTn>
                                        <p:tgtEl>
                                          <p:spTgt spid="87063"/>
                                        </p:tgtEl>
                                        <p:attrNameLst>
                                          <p:attrName>style.visibility</p:attrName>
                                        </p:attrNameLst>
                                      </p:cBhvr>
                                      <p:to>
                                        <p:strVal val="hidden"/>
                                      </p:to>
                                    </p:set>
                                  </p:childTnLst>
                                </p:cTn>
                              </p:par>
                              <p:par>
                                <p:cTn id="362" presetID="47" presetClass="exit" presetSubtype="0" fill="hold" grpId="5" nodeType="withEffect">
                                  <p:stCondLst>
                                    <p:cond delay="0"/>
                                  </p:stCondLst>
                                  <p:childTnLst>
                                    <p:animEffect transition="out" filter="fade">
                                      <p:cBhvr>
                                        <p:cTn id="363" dur="500"/>
                                        <p:tgtEl>
                                          <p:spTgt spid="87048"/>
                                        </p:tgtEl>
                                      </p:cBhvr>
                                    </p:animEffect>
                                    <p:anim calcmode="lin" valueType="num">
                                      <p:cBhvr>
                                        <p:cTn id="364" dur="500"/>
                                        <p:tgtEl>
                                          <p:spTgt spid="87048"/>
                                        </p:tgtEl>
                                        <p:attrNameLst>
                                          <p:attrName>ppt_x</p:attrName>
                                        </p:attrNameLst>
                                      </p:cBhvr>
                                      <p:tavLst>
                                        <p:tav tm="0">
                                          <p:val>
                                            <p:strVal val="ppt_x"/>
                                          </p:val>
                                        </p:tav>
                                        <p:tav tm="100000">
                                          <p:val>
                                            <p:strVal val="ppt_x"/>
                                          </p:val>
                                        </p:tav>
                                      </p:tavLst>
                                    </p:anim>
                                    <p:anim calcmode="lin" valueType="num">
                                      <p:cBhvr>
                                        <p:cTn id="365" dur="500"/>
                                        <p:tgtEl>
                                          <p:spTgt spid="87048"/>
                                        </p:tgtEl>
                                        <p:attrNameLst>
                                          <p:attrName>ppt_y</p:attrName>
                                        </p:attrNameLst>
                                      </p:cBhvr>
                                      <p:tavLst>
                                        <p:tav tm="0">
                                          <p:val>
                                            <p:strVal val="ppt_y"/>
                                          </p:val>
                                        </p:tav>
                                        <p:tav tm="100000">
                                          <p:val>
                                            <p:strVal val="ppt_y-.1"/>
                                          </p:val>
                                        </p:tav>
                                      </p:tavLst>
                                    </p:anim>
                                    <p:set>
                                      <p:cBhvr>
                                        <p:cTn id="366" dur="1" fill="hold">
                                          <p:stCondLst>
                                            <p:cond delay="499"/>
                                          </p:stCondLst>
                                        </p:cTn>
                                        <p:tgtEl>
                                          <p:spTgt spid="87048"/>
                                        </p:tgtEl>
                                        <p:attrNameLst>
                                          <p:attrName>style.visibility</p:attrName>
                                        </p:attrNameLst>
                                      </p:cBhvr>
                                      <p:to>
                                        <p:strVal val="hidden"/>
                                      </p:to>
                                    </p:set>
                                  </p:childTnLst>
                                </p:cTn>
                              </p:par>
                              <p:par>
                                <p:cTn id="367" presetID="47" presetClass="exit" presetSubtype="0" fill="hold" grpId="5" nodeType="withEffect">
                                  <p:stCondLst>
                                    <p:cond delay="0"/>
                                  </p:stCondLst>
                                  <p:childTnLst>
                                    <p:animEffect transition="out" filter="fade">
                                      <p:cBhvr>
                                        <p:cTn id="368" dur="500"/>
                                        <p:tgtEl>
                                          <p:spTgt spid="87046"/>
                                        </p:tgtEl>
                                      </p:cBhvr>
                                    </p:animEffect>
                                    <p:anim calcmode="lin" valueType="num">
                                      <p:cBhvr>
                                        <p:cTn id="369" dur="500"/>
                                        <p:tgtEl>
                                          <p:spTgt spid="87046"/>
                                        </p:tgtEl>
                                        <p:attrNameLst>
                                          <p:attrName>ppt_x</p:attrName>
                                        </p:attrNameLst>
                                      </p:cBhvr>
                                      <p:tavLst>
                                        <p:tav tm="0">
                                          <p:val>
                                            <p:strVal val="ppt_x"/>
                                          </p:val>
                                        </p:tav>
                                        <p:tav tm="100000">
                                          <p:val>
                                            <p:strVal val="ppt_x"/>
                                          </p:val>
                                        </p:tav>
                                      </p:tavLst>
                                    </p:anim>
                                    <p:anim calcmode="lin" valueType="num">
                                      <p:cBhvr>
                                        <p:cTn id="370" dur="500"/>
                                        <p:tgtEl>
                                          <p:spTgt spid="87046"/>
                                        </p:tgtEl>
                                        <p:attrNameLst>
                                          <p:attrName>ppt_y</p:attrName>
                                        </p:attrNameLst>
                                      </p:cBhvr>
                                      <p:tavLst>
                                        <p:tav tm="0">
                                          <p:val>
                                            <p:strVal val="ppt_y"/>
                                          </p:val>
                                        </p:tav>
                                        <p:tav tm="100000">
                                          <p:val>
                                            <p:strVal val="ppt_y-.1"/>
                                          </p:val>
                                        </p:tav>
                                      </p:tavLst>
                                    </p:anim>
                                    <p:set>
                                      <p:cBhvr>
                                        <p:cTn id="371" dur="1" fill="hold">
                                          <p:stCondLst>
                                            <p:cond delay="499"/>
                                          </p:stCondLst>
                                        </p:cTn>
                                        <p:tgtEl>
                                          <p:spTgt spid="87046"/>
                                        </p:tgtEl>
                                        <p:attrNameLst>
                                          <p:attrName>style.visibility</p:attrName>
                                        </p:attrNameLst>
                                      </p:cBhvr>
                                      <p:to>
                                        <p:strVal val="hidden"/>
                                      </p:to>
                                    </p:set>
                                  </p:childTnLst>
                                </p:cTn>
                              </p:par>
                              <p:par>
                                <p:cTn id="372" presetID="47" presetClass="exit" presetSubtype="0" fill="hold" grpId="5" nodeType="withEffect">
                                  <p:stCondLst>
                                    <p:cond delay="0"/>
                                  </p:stCondLst>
                                  <p:childTnLst>
                                    <p:animEffect transition="out" filter="fade">
                                      <p:cBhvr>
                                        <p:cTn id="373" dur="500"/>
                                        <p:tgtEl>
                                          <p:spTgt spid="87049"/>
                                        </p:tgtEl>
                                      </p:cBhvr>
                                    </p:animEffect>
                                    <p:anim calcmode="lin" valueType="num">
                                      <p:cBhvr>
                                        <p:cTn id="374" dur="500"/>
                                        <p:tgtEl>
                                          <p:spTgt spid="87049"/>
                                        </p:tgtEl>
                                        <p:attrNameLst>
                                          <p:attrName>ppt_x</p:attrName>
                                        </p:attrNameLst>
                                      </p:cBhvr>
                                      <p:tavLst>
                                        <p:tav tm="0">
                                          <p:val>
                                            <p:strVal val="ppt_x"/>
                                          </p:val>
                                        </p:tav>
                                        <p:tav tm="100000">
                                          <p:val>
                                            <p:strVal val="ppt_x"/>
                                          </p:val>
                                        </p:tav>
                                      </p:tavLst>
                                    </p:anim>
                                    <p:anim calcmode="lin" valueType="num">
                                      <p:cBhvr>
                                        <p:cTn id="375" dur="500"/>
                                        <p:tgtEl>
                                          <p:spTgt spid="87049"/>
                                        </p:tgtEl>
                                        <p:attrNameLst>
                                          <p:attrName>ppt_y</p:attrName>
                                        </p:attrNameLst>
                                      </p:cBhvr>
                                      <p:tavLst>
                                        <p:tav tm="0">
                                          <p:val>
                                            <p:strVal val="ppt_y"/>
                                          </p:val>
                                        </p:tav>
                                        <p:tav tm="100000">
                                          <p:val>
                                            <p:strVal val="ppt_y-.1"/>
                                          </p:val>
                                        </p:tav>
                                      </p:tavLst>
                                    </p:anim>
                                    <p:set>
                                      <p:cBhvr>
                                        <p:cTn id="376" dur="1" fill="hold">
                                          <p:stCondLst>
                                            <p:cond delay="499"/>
                                          </p:stCondLst>
                                        </p:cTn>
                                        <p:tgtEl>
                                          <p:spTgt spid="87049"/>
                                        </p:tgtEl>
                                        <p:attrNameLst>
                                          <p:attrName>style.visibility</p:attrName>
                                        </p:attrNameLst>
                                      </p:cBhvr>
                                      <p:to>
                                        <p:strVal val="hidden"/>
                                      </p:to>
                                    </p:set>
                                  </p:childTnLst>
                                </p:cTn>
                              </p:par>
                              <p:par>
                                <p:cTn id="377" presetID="47" presetClass="exit" presetSubtype="0" fill="hold" grpId="5" nodeType="withEffect">
                                  <p:stCondLst>
                                    <p:cond delay="0"/>
                                  </p:stCondLst>
                                  <p:childTnLst>
                                    <p:animEffect transition="out" filter="fade">
                                      <p:cBhvr>
                                        <p:cTn id="378" dur="500"/>
                                        <p:tgtEl>
                                          <p:spTgt spid="87050"/>
                                        </p:tgtEl>
                                      </p:cBhvr>
                                    </p:animEffect>
                                    <p:anim calcmode="lin" valueType="num">
                                      <p:cBhvr>
                                        <p:cTn id="379" dur="500"/>
                                        <p:tgtEl>
                                          <p:spTgt spid="87050"/>
                                        </p:tgtEl>
                                        <p:attrNameLst>
                                          <p:attrName>ppt_x</p:attrName>
                                        </p:attrNameLst>
                                      </p:cBhvr>
                                      <p:tavLst>
                                        <p:tav tm="0">
                                          <p:val>
                                            <p:strVal val="ppt_x"/>
                                          </p:val>
                                        </p:tav>
                                        <p:tav tm="100000">
                                          <p:val>
                                            <p:strVal val="ppt_x"/>
                                          </p:val>
                                        </p:tav>
                                      </p:tavLst>
                                    </p:anim>
                                    <p:anim calcmode="lin" valueType="num">
                                      <p:cBhvr>
                                        <p:cTn id="380" dur="500"/>
                                        <p:tgtEl>
                                          <p:spTgt spid="87050"/>
                                        </p:tgtEl>
                                        <p:attrNameLst>
                                          <p:attrName>ppt_y</p:attrName>
                                        </p:attrNameLst>
                                      </p:cBhvr>
                                      <p:tavLst>
                                        <p:tav tm="0">
                                          <p:val>
                                            <p:strVal val="ppt_y"/>
                                          </p:val>
                                        </p:tav>
                                        <p:tav tm="100000">
                                          <p:val>
                                            <p:strVal val="ppt_y-.1"/>
                                          </p:val>
                                        </p:tav>
                                      </p:tavLst>
                                    </p:anim>
                                    <p:set>
                                      <p:cBhvr>
                                        <p:cTn id="381" dur="1" fill="hold">
                                          <p:stCondLst>
                                            <p:cond delay="499"/>
                                          </p:stCondLst>
                                        </p:cTn>
                                        <p:tgtEl>
                                          <p:spTgt spid="87050"/>
                                        </p:tgtEl>
                                        <p:attrNameLst>
                                          <p:attrName>style.visibility</p:attrName>
                                        </p:attrNameLst>
                                      </p:cBhvr>
                                      <p:to>
                                        <p:strVal val="hidden"/>
                                      </p:to>
                                    </p:set>
                                  </p:childTnLst>
                                </p:cTn>
                              </p:par>
                              <p:par>
                                <p:cTn id="382" presetID="47" presetClass="exit" presetSubtype="0" fill="hold" grpId="5" nodeType="withEffect">
                                  <p:stCondLst>
                                    <p:cond delay="0"/>
                                  </p:stCondLst>
                                  <p:childTnLst>
                                    <p:animEffect transition="out" filter="fade">
                                      <p:cBhvr>
                                        <p:cTn id="383" dur="500"/>
                                        <p:tgtEl>
                                          <p:spTgt spid="87051"/>
                                        </p:tgtEl>
                                      </p:cBhvr>
                                    </p:animEffect>
                                    <p:anim calcmode="lin" valueType="num">
                                      <p:cBhvr>
                                        <p:cTn id="384" dur="500"/>
                                        <p:tgtEl>
                                          <p:spTgt spid="87051"/>
                                        </p:tgtEl>
                                        <p:attrNameLst>
                                          <p:attrName>ppt_x</p:attrName>
                                        </p:attrNameLst>
                                      </p:cBhvr>
                                      <p:tavLst>
                                        <p:tav tm="0">
                                          <p:val>
                                            <p:strVal val="ppt_x"/>
                                          </p:val>
                                        </p:tav>
                                        <p:tav tm="100000">
                                          <p:val>
                                            <p:strVal val="ppt_x"/>
                                          </p:val>
                                        </p:tav>
                                      </p:tavLst>
                                    </p:anim>
                                    <p:anim calcmode="lin" valueType="num">
                                      <p:cBhvr>
                                        <p:cTn id="385" dur="500"/>
                                        <p:tgtEl>
                                          <p:spTgt spid="87051"/>
                                        </p:tgtEl>
                                        <p:attrNameLst>
                                          <p:attrName>ppt_y</p:attrName>
                                        </p:attrNameLst>
                                      </p:cBhvr>
                                      <p:tavLst>
                                        <p:tav tm="0">
                                          <p:val>
                                            <p:strVal val="ppt_y"/>
                                          </p:val>
                                        </p:tav>
                                        <p:tav tm="100000">
                                          <p:val>
                                            <p:strVal val="ppt_y-.1"/>
                                          </p:val>
                                        </p:tav>
                                      </p:tavLst>
                                    </p:anim>
                                    <p:set>
                                      <p:cBhvr>
                                        <p:cTn id="386" dur="1" fill="hold">
                                          <p:stCondLst>
                                            <p:cond delay="499"/>
                                          </p:stCondLst>
                                        </p:cTn>
                                        <p:tgtEl>
                                          <p:spTgt spid="87051"/>
                                        </p:tgtEl>
                                        <p:attrNameLst>
                                          <p:attrName>style.visibility</p:attrName>
                                        </p:attrNameLst>
                                      </p:cBhvr>
                                      <p:to>
                                        <p:strVal val="hidden"/>
                                      </p:to>
                                    </p:set>
                                  </p:childTnLst>
                                </p:cTn>
                              </p:par>
                              <p:par>
                                <p:cTn id="387" presetID="47" presetClass="exit" presetSubtype="0" fill="hold" grpId="3" nodeType="withEffect">
                                  <p:stCondLst>
                                    <p:cond delay="0"/>
                                  </p:stCondLst>
                                  <p:childTnLst>
                                    <p:animEffect transition="out" filter="fade">
                                      <p:cBhvr>
                                        <p:cTn id="388" dur="500"/>
                                        <p:tgtEl>
                                          <p:spTgt spid="87052"/>
                                        </p:tgtEl>
                                      </p:cBhvr>
                                    </p:animEffect>
                                    <p:anim calcmode="lin" valueType="num">
                                      <p:cBhvr>
                                        <p:cTn id="389" dur="500"/>
                                        <p:tgtEl>
                                          <p:spTgt spid="87052"/>
                                        </p:tgtEl>
                                        <p:attrNameLst>
                                          <p:attrName>ppt_x</p:attrName>
                                        </p:attrNameLst>
                                      </p:cBhvr>
                                      <p:tavLst>
                                        <p:tav tm="0">
                                          <p:val>
                                            <p:strVal val="ppt_x"/>
                                          </p:val>
                                        </p:tav>
                                        <p:tav tm="100000">
                                          <p:val>
                                            <p:strVal val="ppt_x"/>
                                          </p:val>
                                        </p:tav>
                                      </p:tavLst>
                                    </p:anim>
                                    <p:anim calcmode="lin" valueType="num">
                                      <p:cBhvr>
                                        <p:cTn id="390" dur="500"/>
                                        <p:tgtEl>
                                          <p:spTgt spid="87052"/>
                                        </p:tgtEl>
                                        <p:attrNameLst>
                                          <p:attrName>ppt_y</p:attrName>
                                        </p:attrNameLst>
                                      </p:cBhvr>
                                      <p:tavLst>
                                        <p:tav tm="0">
                                          <p:val>
                                            <p:strVal val="ppt_y"/>
                                          </p:val>
                                        </p:tav>
                                        <p:tav tm="100000">
                                          <p:val>
                                            <p:strVal val="ppt_y-.1"/>
                                          </p:val>
                                        </p:tav>
                                      </p:tavLst>
                                    </p:anim>
                                    <p:set>
                                      <p:cBhvr>
                                        <p:cTn id="391" dur="1" fill="hold">
                                          <p:stCondLst>
                                            <p:cond delay="499"/>
                                          </p:stCondLst>
                                        </p:cTn>
                                        <p:tgtEl>
                                          <p:spTgt spid="87052"/>
                                        </p:tgtEl>
                                        <p:attrNameLst>
                                          <p:attrName>style.visibility</p:attrName>
                                        </p:attrNameLst>
                                      </p:cBhvr>
                                      <p:to>
                                        <p:strVal val="hidden"/>
                                      </p:to>
                                    </p:set>
                                  </p:childTnLst>
                                </p:cTn>
                              </p:par>
                              <p:par>
                                <p:cTn id="392" presetID="47" presetClass="exit" presetSubtype="0" fill="hold" grpId="5" nodeType="withEffect">
                                  <p:stCondLst>
                                    <p:cond delay="0"/>
                                  </p:stCondLst>
                                  <p:childTnLst>
                                    <p:animEffect transition="out" filter="fade">
                                      <p:cBhvr>
                                        <p:cTn id="393" dur="500"/>
                                        <p:tgtEl>
                                          <p:spTgt spid="87054"/>
                                        </p:tgtEl>
                                      </p:cBhvr>
                                    </p:animEffect>
                                    <p:anim calcmode="lin" valueType="num">
                                      <p:cBhvr>
                                        <p:cTn id="394" dur="500"/>
                                        <p:tgtEl>
                                          <p:spTgt spid="87054"/>
                                        </p:tgtEl>
                                        <p:attrNameLst>
                                          <p:attrName>ppt_x</p:attrName>
                                        </p:attrNameLst>
                                      </p:cBhvr>
                                      <p:tavLst>
                                        <p:tav tm="0">
                                          <p:val>
                                            <p:strVal val="ppt_x"/>
                                          </p:val>
                                        </p:tav>
                                        <p:tav tm="100000">
                                          <p:val>
                                            <p:strVal val="ppt_x"/>
                                          </p:val>
                                        </p:tav>
                                      </p:tavLst>
                                    </p:anim>
                                    <p:anim calcmode="lin" valueType="num">
                                      <p:cBhvr>
                                        <p:cTn id="395" dur="500"/>
                                        <p:tgtEl>
                                          <p:spTgt spid="87054"/>
                                        </p:tgtEl>
                                        <p:attrNameLst>
                                          <p:attrName>ppt_y</p:attrName>
                                        </p:attrNameLst>
                                      </p:cBhvr>
                                      <p:tavLst>
                                        <p:tav tm="0">
                                          <p:val>
                                            <p:strVal val="ppt_y"/>
                                          </p:val>
                                        </p:tav>
                                        <p:tav tm="100000">
                                          <p:val>
                                            <p:strVal val="ppt_y-.1"/>
                                          </p:val>
                                        </p:tav>
                                      </p:tavLst>
                                    </p:anim>
                                    <p:set>
                                      <p:cBhvr>
                                        <p:cTn id="396" dur="1" fill="hold">
                                          <p:stCondLst>
                                            <p:cond delay="499"/>
                                          </p:stCondLst>
                                        </p:cTn>
                                        <p:tgtEl>
                                          <p:spTgt spid="87054"/>
                                        </p:tgtEl>
                                        <p:attrNameLst>
                                          <p:attrName>style.visibility</p:attrName>
                                        </p:attrNameLst>
                                      </p:cBhvr>
                                      <p:to>
                                        <p:strVal val="hidden"/>
                                      </p:to>
                                    </p:set>
                                  </p:childTnLst>
                                </p:cTn>
                              </p:par>
                              <p:par>
                                <p:cTn id="397" presetID="47" presetClass="exit" presetSubtype="0" fill="hold" grpId="5" nodeType="withEffect">
                                  <p:stCondLst>
                                    <p:cond delay="0"/>
                                  </p:stCondLst>
                                  <p:childTnLst>
                                    <p:animEffect transition="out" filter="fade">
                                      <p:cBhvr>
                                        <p:cTn id="398" dur="500"/>
                                        <p:tgtEl>
                                          <p:spTgt spid="87055"/>
                                        </p:tgtEl>
                                      </p:cBhvr>
                                    </p:animEffect>
                                    <p:anim calcmode="lin" valueType="num">
                                      <p:cBhvr>
                                        <p:cTn id="399" dur="500"/>
                                        <p:tgtEl>
                                          <p:spTgt spid="87055"/>
                                        </p:tgtEl>
                                        <p:attrNameLst>
                                          <p:attrName>ppt_x</p:attrName>
                                        </p:attrNameLst>
                                      </p:cBhvr>
                                      <p:tavLst>
                                        <p:tav tm="0">
                                          <p:val>
                                            <p:strVal val="ppt_x"/>
                                          </p:val>
                                        </p:tav>
                                        <p:tav tm="100000">
                                          <p:val>
                                            <p:strVal val="ppt_x"/>
                                          </p:val>
                                        </p:tav>
                                      </p:tavLst>
                                    </p:anim>
                                    <p:anim calcmode="lin" valueType="num">
                                      <p:cBhvr>
                                        <p:cTn id="400" dur="500"/>
                                        <p:tgtEl>
                                          <p:spTgt spid="87055"/>
                                        </p:tgtEl>
                                        <p:attrNameLst>
                                          <p:attrName>ppt_y</p:attrName>
                                        </p:attrNameLst>
                                      </p:cBhvr>
                                      <p:tavLst>
                                        <p:tav tm="0">
                                          <p:val>
                                            <p:strVal val="ppt_y"/>
                                          </p:val>
                                        </p:tav>
                                        <p:tav tm="100000">
                                          <p:val>
                                            <p:strVal val="ppt_y-.1"/>
                                          </p:val>
                                        </p:tav>
                                      </p:tavLst>
                                    </p:anim>
                                    <p:set>
                                      <p:cBhvr>
                                        <p:cTn id="401" dur="1" fill="hold">
                                          <p:stCondLst>
                                            <p:cond delay="499"/>
                                          </p:stCondLst>
                                        </p:cTn>
                                        <p:tgtEl>
                                          <p:spTgt spid="87055"/>
                                        </p:tgtEl>
                                        <p:attrNameLst>
                                          <p:attrName>style.visibility</p:attrName>
                                        </p:attrNameLst>
                                      </p:cBhvr>
                                      <p:to>
                                        <p:strVal val="hidden"/>
                                      </p:to>
                                    </p:set>
                                  </p:childTnLst>
                                </p:cTn>
                              </p:par>
                              <p:par>
                                <p:cTn id="402" presetID="47" presetClass="exit" presetSubtype="0" fill="hold" grpId="5" nodeType="withEffect">
                                  <p:stCondLst>
                                    <p:cond delay="0"/>
                                  </p:stCondLst>
                                  <p:childTnLst>
                                    <p:animEffect transition="out" filter="fade">
                                      <p:cBhvr>
                                        <p:cTn id="403" dur="500"/>
                                        <p:tgtEl>
                                          <p:spTgt spid="87056"/>
                                        </p:tgtEl>
                                      </p:cBhvr>
                                    </p:animEffect>
                                    <p:anim calcmode="lin" valueType="num">
                                      <p:cBhvr>
                                        <p:cTn id="404" dur="500"/>
                                        <p:tgtEl>
                                          <p:spTgt spid="87056"/>
                                        </p:tgtEl>
                                        <p:attrNameLst>
                                          <p:attrName>ppt_x</p:attrName>
                                        </p:attrNameLst>
                                      </p:cBhvr>
                                      <p:tavLst>
                                        <p:tav tm="0">
                                          <p:val>
                                            <p:strVal val="ppt_x"/>
                                          </p:val>
                                        </p:tav>
                                        <p:tav tm="100000">
                                          <p:val>
                                            <p:strVal val="ppt_x"/>
                                          </p:val>
                                        </p:tav>
                                      </p:tavLst>
                                    </p:anim>
                                    <p:anim calcmode="lin" valueType="num">
                                      <p:cBhvr>
                                        <p:cTn id="405" dur="500"/>
                                        <p:tgtEl>
                                          <p:spTgt spid="87056"/>
                                        </p:tgtEl>
                                        <p:attrNameLst>
                                          <p:attrName>ppt_y</p:attrName>
                                        </p:attrNameLst>
                                      </p:cBhvr>
                                      <p:tavLst>
                                        <p:tav tm="0">
                                          <p:val>
                                            <p:strVal val="ppt_y"/>
                                          </p:val>
                                        </p:tav>
                                        <p:tav tm="100000">
                                          <p:val>
                                            <p:strVal val="ppt_y-.1"/>
                                          </p:val>
                                        </p:tav>
                                      </p:tavLst>
                                    </p:anim>
                                    <p:set>
                                      <p:cBhvr>
                                        <p:cTn id="406" dur="1" fill="hold">
                                          <p:stCondLst>
                                            <p:cond delay="499"/>
                                          </p:stCondLst>
                                        </p:cTn>
                                        <p:tgtEl>
                                          <p:spTgt spid="87056"/>
                                        </p:tgtEl>
                                        <p:attrNameLst>
                                          <p:attrName>style.visibility</p:attrName>
                                        </p:attrNameLst>
                                      </p:cBhvr>
                                      <p:to>
                                        <p:strVal val="hidden"/>
                                      </p:to>
                                    </p:set>
                                  </p:childTnLst>
                                </p:cTn>
                              </p:par>
                              <p:par>
                                <p:cTn id="407" presetID="47" presetClass="exit" presetSubtype="0" fill="hold" grpId="5" nodeType="withEffect">
                                  <p:stCondLst>
                                    <p:cond delay="0"/>
                                  </p:stCondLst>
                                  <p:childTnLst>
                                    <p:animEffect transition="out" filter="fade">
                                      <p:cBhvr>
                                        <p:cTn id="408" dur="500"/>
                                        <p:tgtEl>
                                          <p:spTgt spid="87057"/>
                                        </p:tgtEl>
                                      </p:cBhvr>
                                    </p:animEffect>
                                    <p:anim calcmode="lin" valueType="num">
                                      <p:cBhvr>
                                        <p:cTn id="409" dur="500"/>
                                        <p:tgtEl>
                                          <p:spTgt spid="87057"/>
                                        </p:tgtEl>
                                        <p:attrNameLst>
                                          <p:attrName>ppt_x</p:attrName>
                                        </p:attrNameLst>
                                      </p:cBhvr>
                                      <p:tavLst>
                                        <p:tav tm="0">
                                          <p:val>
                                            <p:strVal val="ppt_x"/>
                                          </p:val>
                                        </p:tav>
                                        <p:tav tm="100000">
                                          <p:val>
                                            <p:strVal val="ppt_x"/>
                                          </p:val>
                                        </p:tav>
                                      </p:tavLst>
                                    </p:anim>
                                    <p:anim calcmode="lin" valueType="num">
                                      <p:cBhvr>
                                        <p:cTn id="410" dur="500"/>
                                        <p:tgtEl>
                                          <p:spTgt spid="87057"/>
                                        </p:tgtEl>
                                        <p:attrNameLst>
                                          <p:attrName>ppt_y</p:attrName>
                                        </p:attrNameLst>
                                      </p:cBhvr>
                                      <p:tavLst>
                                        <p:tav tm="0">
                                          <p:val>
                                            <p:strVal val="ppt_y"/>
                                          </p:val>
                                        </p:tav>
                                        <p:tav tm="100000">
                                          <p:val>
                                            <p:strVal val="ppt_y-.1"/>
                                          </p:val>
                                        </p:tav>
                                      </p:tavLst>
                                    </p:anim>
                                    <p:set>
                                      <p:cBhvr>
                                        <p:cTn id="411" dur="1" fill="hold">
                                          <p:stCondLst>
                                            <p:cond delay="499"/>
                                          </p:stCondLst>
                                        </p:cTn>
                                        <p:tgtEl>
                                          <p:spTgt spid="87057"/>
                                        </p:tgtEl>
                                        <p:attrNameLst>
                                          <p:attrName>style.visibility</p:attrName>
                                        </p:attrNameLst>
                                      </p:cBhvr>
                                      <p:to>
                                        <p:strVal val="hidden"/>
                                      </p:to>
                                    </p:set>
                                  </p:childTnLst>
                                </p:cTn>
                              </p:par>
                              <p:par>
                                <p:cTn id="412" presetID="47" presetClass="exit" presetSubtype="0" fill="hold" grpId="5" nodeType="withEffect">
                                  <p:stCondLst>
                                    <p:cond delay="0"/>
                                  </p:stCondLst>
                                  <p:childTnLst>
                                    <p:animEffect transition="out" filter="fade">
                                      <p:cBhvr>
                                        <p:cTn id="413" dur="500"/>
                                        <p:tgtEl>
                                          <p:spTgt spid="87058"/>
                                        </p:tgtEl>
                                      </p:cBhvr>
                                    </p:animEffect>
                                    <p:anim calcmode="lin" valueType="num">
                                      <p:cBhvr>
                                        <p:cTn id="414" dur="500"/>
                                        <p:tgtEl>
                                          <p:spTgt spid="87058"/>
                                        </p:tgtEl>
                                        <p:attrNameLst>
                                          <p:attrName>ppt_x</p:attrName>
                                        </p:attrNameLst>
                                      </p:cBhvr>
                                      <p:tavLst>
                                        <p:tav tm="0">
                                          <p:val>
                                            <p:strVal val="ppt_x"/>
                                          </p:val>
                                        </p:tav>
                                        <p:tav tm="100000">
                                          <p:val>
                                            <p:strVal val="ppt_x"/>
                                          </p:val>
                                        </p:tav>
                                      </p:tavLst>
                                    </p:anim>
                                    <p:anim calcmode="lin" valueType="num">
                                      <p:cBhvr>
                                        <p:cTn id="415" dur="500"/>
                                        <p:tgtEl>
                                          <p:spTgt spid="87058"/>
                                        </p:tgtEl>
                                        <p:attrNameLst>
                                          <p:attrName>ppt_y</p:attrName>
                                        </p:attrNameLst>
                                      </p:cBhvr>
                                      <p:tavLst>
                                        <p:tav tm="0">
                                          <p:val>
                                            <p:strVal val="ppt_y"/>
                                          </p:val>
                                        </p:tav>
                                        <p:tav tm="100000">
                                          <p:val>
                                            <p:strVal val="ppt_y-.1"/>
                                          </p:val>
                                        </p:tav>
                                      </p:tavLst>
                                    </p:anim>
                                    <p:set>
                                      <p:cBhvr>
                                        <p:cTn id="416" dur="1" fill="hold">
                                          <p:stCondLst>
                                            <p:cond delay="499"/>
                                          </p:stCondLst>
                                        </p:cTn>
                                        <p:tgtEl>
                                          <p:spTgt spid="87058"/>
                                        </p:tgtEl>
                                        <p:attrNameLst>
                                          <p:attrName>style.visibility</p:attrName>
                                        </p:attrNameLst>
                                      </p:cBhvr>
                                      <p:to>
                                        <p:strVal val="hidden"/>
                                      </p:to>
                                    </p:set>
                                  </p:childTnLst>
                                </p:cTn>
                              </p:par>
                              <p:par>
                                <p:cTn id="417" presetID="47" presetClass="exit" presetSubtype="0" fill="hold" grpId="5" nodeType="withEffect">
                                  <p:stCondLst>
                                    <p:cond delay="0"/>
                                  </p:stCondLst>
                                  <p:childTnLst>
                                    <p:animEffect transition="out" filter="fade">
                                      <p:cBhvr>
                                        <p:cTn id="418" dur="500"/>
                                        <p:tgtEl>
                                          <p:spTgt spid="87059"/>
                                        </p:tgtEl>
                                      </p:cBhvr>
                                    </p:animEffect>
                                    <p:anim calcmode="lin" valueType="num">
                                      <p:cBhvr>
                                        <p:cTn id="419" dur="500"/>
                                        <p:tgtEl>
                                          <p:spTgt spid="87059"/>
                                        </p:tgtEl>
                                        <p:attrNameLst>
                                          <p:attrName>ppt_x</p:attrName>
                                        </p:attrNameLst>
                                      </p:cBhvr>
                                      <p:tavLst>
                                        <p:tav tm="0">
                                          <p:val>
                                            <p:strVal val="ppt_x"/>
                                          </p:val>
                                        </p:tav>
                                        <p:tav tm="100000">
                                          <p:val>
                                            <p:strVal val="ppt_x"/>
                                          </p:val>
                                        </p:tav>
                                      </p:tavLst>
                                    </p:anim>
                                    <p:anim calcmode="lin" valueType="num">
                                      <p:cBhvr>
                                        <p:cTn id="420" dur="500"/>
                                        <p:tgtEl>
                                          <p:spTgt spid="87059"/>
                                        </p:tgtEl>
                                        <p:attrNameLst>
                                          <p:attrName>ppt_y</p:attrName>
                                        </p:attrNameLst>
                                      </p:cBhvr>
                                      <p:tavLst>
                                        <p:tav tm="0">
                                          <p:val>
                                            <p:strVal val="ppt_y"/>
                                          </p:val>
                                        </p:tav>
                                        <p:tav tm="100000">
                                          <p:val>
                                            <p:strVal val="ppt_y-.1"/>
                                          </p:val>
                                        </p:tav>
                                      </p:tavLst>
                                    </p:anim>
                                    <p:set>
                                      <p:cBhvr>
                                        <p:cTn id="421" dur="1" fill="hold">
                                          <p:stCondLst>
                                            <p:cond delay="499"/>
                                          </p:stCondLst>
                                        </p:cTn>
                                        <p:tgtEl>
                                          <p:spTgt spid="87059"/>
                                        </p:tgtEl>
                                        <p:attrNameLst>
                                          <p:attrName>style.visibility</p:attrName>
                                        </p:attrNameLst>
                                      </p:cBhvr>
                                      <p:to>
                                        <p:strVal val="hidden"/>
                                      </p:to>
                                    </p:set>
                                  </p:childTnLst>
                                </p:cTn>
                              </p:par>
                              <p:par>
                                <p:cTn id="422" presetID="47" presetClass="exit" presetSubtype="0" fill="hold" grpId="3" nodeType="withEffect">
                                  <p:stCondLst>
                                    <p:cond delay="0"/>
                                  </p:stCondLst>
                                  <p:childTnLst>
                                    <p:animEffect transition="out" filter="fade">
                                      <p:cBhvr>
                                        <p:cTn id="423" dur="500"/>
                                        <p:tgtEl>
                                          <p:spTgt spid="87060"/>
                                        </p:tgtEl>
                                      </p:cBhvr>
                                    </p:animEffect>
                                    <p:anim calcmode="lin" valueType="num">
                                      <p:cBhvr>
                                        <p:cTn id="424" dur="500"/>
                                        <p:tgtEl>
                                          <p:spTgt spid="87060"/>
                                        </p:tgtEl>
                                        <p:attrNameLst>
                                          <p:attrName>ppt_x</p:attrName>
                                        </p:attrNameLst>
                                      </p:cBhvr>
                                      <p:tavLst>
                                        <p:tav tm="0">
                                          <p:val>
                                            <p:strVal val="ppt_x"/>
                                          </p:val>
                                        </p:tav>
                                        <p:tav tm="100000">
                                          <p:val>
                                            <p:strVal val="ppt_x"/>
                                          </p:val>
                                        </p:tav>
                                      </p:tavLst>
                                    </p:anim>
                                    <p:anim calcmode="lin" valueType="num">
                                      <p:cBhvr>
                                        <p:cTn id="425" dur="500"/>
                                        <p:tgtEl>
                                          <p:spTgt spid="87060"/>
                                        </p:tgtEl>
                                        <p:attrNameLst>
                                          <p:attrName>ppt_y</p:attrName>
                                        </p:attrNameLst>
                                      </p:cBhvr>
                                      <p:tavLst>
                                        <p:tav tm="0">
                                          <p:val>
                                            <p:strVal val="ppt_y"/>
                                          </p:val>
                                        </p:tav>
                                        <p:tav tm="100000">
                                          <p:val>
                                            <p:strVal val="ppt_y-.1"/>
                                          </p:val>
                                        </p:tav>
                                      </p:tavLst>
                                    </p:anim>
                                    <p:set>
                                      <p:cBhvr>
                                        <p:cTn id="426" dur="1" fill="hold">
                                          <p:stCondLst>
                                            <p:cond delay="499"/>
                                          </p:stCondLst>
                                        </p:cTn>
                                        <p:tgtEl>
                                          <p:spTgt spid="87060"/>
                                        </p:tgtEl>
                                        <p:attrNameLst>
                                          <p:attrName>style.visibility</p:attrName>
                                        </p:attrNameLst>
                                      </p:cBhvr>
                                      <p:to>
                                        <p:strVal val="hidden"/>
                                      </p:to>
                                    </p:set>
                                  </p:childTnLst>
                                </p:cTn>
                              </p:par>
                              <p:par>
                                <p:cTn id="427" presetID="47" presetClass="exit" presetSubtype="0" fill="hold" grpId="5" nodeType="withEffect">
                                  <p:stCondLst>
                                    <p:cond delay="0"/>
                                  </p:stCondLst>
                                  <p:childTnLst>
                                    <p:animEffect transition="out" filter="fade">
                                      <p:cBhvr>
                                        <p:cTn id="428" dur="500"/>
                                        <p:tgtEl>
                                          <p:spTgt spid="87047"/>
                                        </p:tgtEl>
                                      </p:cBhvr>
                                    </p:animEffect>
                                    <p:anim calcmode="lin" valueType="num">
                                      <p:cBhvr>
                                        <p:cTn id="429" dur="500"/>
                                        <p:tgtEl>
                                          <p:spTgt spid="87047"/>
                                        </p:tgtEl>
                                        <p:attrNameLst>
                                          <p:attrName>ppt_x</p:attrName>
                                        </p:attrNameLst>
                                      </p:cBhvr>
                                      <p:tavLst>
                                        <p:tav tm="0">
                                          <p:val>
                                            <p:strVal val="ppt_x"/>
                                          </p:val>
                                        </p:tav>
                                        <p:tav tm="100000">
                                          <p:val>
                                            <p:strVal val="ppt_x"/>
                                          </p:val>
                                        </p:tav>
                                      </p:tavLst>
                                    </p:anim>
                                    <p:anim calcmode="lin" valueType="num">
                                      <p:cBhvr>
                                        <p:cTn id="430" dur="500"/>
                                        <p:tgtEl>
                                          <p:spTgt spid="87047"/>
                                        </p:tgtEl>
                                        <p:attrNameLst>
                                          <p:attrName>ppt_y</p:attrName>
                                        </p:attrNameLst>
                                      </p:cBhvr>
                                      <p:tavLst>
                                        <p:tav tm="0">
                                          <p:val>
                                            <p:strVal val="ppt_y"/>
                                          </p:val>
                                        </p:tav>
                                        <p:tav tm="100000">
                                          <p:val>
                                            <p:strVal val="ppt_y-.1"/>
                                          </p:val>
                                        </p:tav>
                                      </p:tavLst>
                                    </p:anim>
                                    <p:set>
                                      <p:cBhvr>
                                        <p:cTn id="431" dur="1" fill="hold">
                                          <p:stCondLst>
                                            <p:cond delay="499"/>
                                          </p:stCondLst>
                                        </p:cTn>
                                        <p:tgtEl>
                                          <p:spTgt spid="87047"/>
                                        </p:tgtEl>
                                        <p:attrNameLst>
                                          <p:attrName>style.visibility</p:attrName>
                                        </p:attrNameLst>
                                      </p:cBhvr>
                                      <p:to>
                                        <p:strVal val="hidden"/>
                                      </p:to>
                                    </p:set>
                                  </p:childTnLst>
                                </p:cTn>
                              </p:par>
                              <p:par>
                                <p:cTn id="432" presetID="6" presetClass="emph" presetSubtype="0" fill="hold" grpId="19" nodeType="withEffect">
                                  <p:stCondLst>
                                    <p:cond delay="0"/>
                                  </p:stCondLst>
                                  <p:childTnLst>
                                    <p:animScale>
                                      <p:cBhvr>
                                        <p:cTn id="433" dur="500" fill="hold"/>
                                        <p:tgtEl>
                                          <p:spTgt spid="87053"/>
                                        </p:tgtEl>
                                      </p:cBhvr>
                                      <p:by x="200000" y="200000"/>
                                    </p:animScale>
                                  </p:childTnLst>
                                </p:cTn>
                              </p:par>
                              <p:par>
                                <p:cTn id="434" presetID="35" presetClass="path" presetSubtype="0" accel="50000" decel="50000" fill="hold" grpId="20" nodeType="withEffect">
                                  <p:stCondLst>
                                    <p:cond delay="0"/>
                                  </p:stCondLst>
                                  <p:childTnLst>
                                    <p:animMotion origin="layout" path="M 3.33333E-6 1.0197E-6 L -0.31667 0.08482 " pathEditMode="relative" rAng="0" ptsTypes="AA">
                                      <p:cBhvr>
                                        <p:cTn id="435" dur="500" fill="hold"/>
                                        <p:tgtEl>
                                          <p:spTgt spid="87053"/>
                                        </p:tgtEl>
                                        <p:attrNameLst>
                                          <p:attrName>ppt_x</p:attrName>
                                          <p:attrName>ppt_y</p:attrName>
                                        </p:attrNameLst>
                                      </p:cBhvr>
                                      <p:rCtr x="-15833" y="4241"/>
                                    </p:animMotion>
                                  </p:childTnLst>
                                </p:cTn>
                              </p:par>
                            </p:childTnLst>
                          </p:cTn>
                        </p:par>
                      </p:childTnLst>
                    </p:cTn>
                  </p:par>
                  <p:par>
                    <p:cTn id="436" fill="hold" nodeType="clickPar">
                      <p:stCondLst>
                        <p:cond delay="indefinite"/>
                      </p:stCondLst>
                      <p:childTnLst>
                        <p:par>
                          <p:cTn id="437" fill="hold" nodeType="withGroup">
                            <p:stCondLst>
                              <p:cond delay="0"/>
                            </p:stCondLst>
                            <p:childTnLst>
                              <p:par>
                                <p:cTn id="438" presetID="47" presetClass="entr" presetSubtype="0" fill="hold" grpId="6" nodeType="clickEffect">
                                  <p:stCondLst>
                                    <p:cond delay="0"/>
                                  </p:stCondLst>
                                  <p:childTnLst>
                                    <p:set>
                                      <p:cBhvr>
                                        <p:cTn id="439" dur="1" fill="hold">
                                          <p:stCondLst>
                                            <p:cond delay="0"/>
                                          </p:stCondLst>
                                        </p:cTn>
                                        <p:tgtEl>
                                          <p:spTgt spid="87063"/>
                                        </p:tgtEl>
                                        <p:attrNameLst>
                                          <p:attrName>style.visibility</p:attrName>
                                        </p:attrNameLst>
                                      </p:cBhvr>
                                      <p:to>
                                        <p:strVal val="visible"/>
                                      </p:to>
                                    </p:set>
                                    <p:animEffect transition="in" filter="fade">
                                      <p:cBhvr>
                                        <p:cTn id="440" dur="500"/>
                                        <p:tgtEl>
                                          <p:spTgt spid="87063"/>
                                        </p:tgtEl>
                                      </p:cBhvr>
                                    </p:animEffect>
                                    <p:anim calcmode="lin" valueType="num">
                                      <p:cBhvr>
                                        <p:cTn id="441" dur="500" fill="hold"/>
                                        <p:tgtEl>
                                          <p:spTgt spid="87063"/>
                                        </p:tgtEl>
                                        <p:attrNameLst>
                                          <p:attrName>ppt_x</p:attrName>
                                        </p:attrNameLst>
                                      </p:cBhvr>
                                      <p:tavLst>
                                        <p:tav tm="0">
                                          <p:val>
                                            <p:strVal val="#ppt_x"/>
                                          </p:val>
                                        </p:tav>
                                        <p:tav tm="100000">
                                          <p:val>
                                            <p:strVal val="#ppt_x"/>
                                          </p:val>
                                        </p:tav>
                                      </p:tavLst>
                                    </p:anim>
                                    <p:anim calcmode="lin" valueType="num">
                                      <p:cBhvr>
                                        <p:cTn id="442" dur="500" fill="hold"/>
                                        <p:tgtEl>
                                          <p:spTgt spid="87063"/>
                                        </p:tgtEl>
                                        <p:attrNameLst>
                                          <p:attrName>ppt_y</p:attrName>
                                        </p:attrNameLst>
                                      </p:cBhvr>
                                      <p:tavLst>
                                        <p:tav tm="0">
                                          <p:val>
                                            <p:strVal val="#ppt_y-.1"/>
                                          </p:val>
                                        </p:tav>
                                        <p:tav tm="100000">
                                          <p:val>
                                            <p:strVal val="#ppt_y"/>
                                          </p:val>
                                        </p:tav>
                                      </p:tavLst>
                                    </p:anim>
                                  </p:childTnLst>
                                </p:cTn>
                              </p:par>
                              <p:par>
                                <p:cTn id="443" presetID="47" presetClass="entr" presetSubtype="0" fill="hold" grpId="6" nodeType="withEffect">
                                  <p:stCondLst>
                                    <p:cond delay="0"/>
                                  </p:stCondLst>
                                  <p:childTnLst>
                                    <p:set>
                                      <p:cBhvr>
                                        <p:cTn id="444" dur="1" fill="hold">
                                          <p:stCondLst>
                                            <p:cond delay="0"/>
                                          </p:stCondLst>
                                        </p:cTn>
                                        <p:tgtEl>
                                          <p:spTgt spid="87048"/>
                                        </p:tgtEl>
                                        <p:attrNameLst>
                                          <p:attrName>style.visibility</p:attrName>
                                        </p:attrNameLst>
                                      </p:cBhvr>
                                      <p:to>
                                        <p:strVal val="visible"/>
                                      </p:to>
                                    </p:set>
                                    <p:animEffect transition="in" filter="fade">
                                      <p:cBhvr>
                                        <p:cTn id="445" dur="500"/>
                                        <p:tgtEl>
                                          <p:spTgt spid="87048"/>
                                        </p:tgtEl>
                                      </p:cBhvr>
                                    </p:animEffect>
                                    <p:anim calcmode="lin" valueType="num">
                                      <p:cBhvr>
                                        <p:cTn id="446" dur="500" fill="hold"/>
                                        <p:tgtEl>
                                          <p:spTgt spid="87048"/>
                                        </p:tgtEl>
                                        <p:attrNameLst>
                                          <p:attrName>ppt_x</p:attrName>
                                        </p:attrNameLst>
                                      </p:cBhvr>
                                      <p:tavLst>
                                        <p:tav tm="0">
                                          <p:val>
                                            <p:strVal val="#ppt_x"/>
                                          </p:val>
                                        </p:tav>
                                        <p:tav tm="100000">
                                          <p:val>
                                            <p:strVal val="#ppt_x"/>
                                          </p:val>
                                        </p:tav>
                                      </p:tavLst>
                                    </p:anim>
                                    <p:anim calcmode="lin" valueType="num">
                                      <p:cBhvr>
                                        <p:cTn id="447" dur="500" fill="hold"/>
                                        <p:tgtEl>
                                          <p:spTgt spid="87048"/>
                                        </p:tgtEl>
                                        <p:attrNameLst>
                                          <p:attrName>ppt_y</p:attrName>
                                        </p:attrNameLst>
                                      </p:cBhvr>
                                      <p:tavLst>
                                        <p:tav tm="0">
                                          <p:val>
                                            <p:strVal val="#ppt_y-.1"/>
                                          </p:val>
                                        </p:tav>
                                        <p:tav tm="100000">
                                          <p:val>
                                            <p:strVal val="#ppt_y"/>
                                          </p:val>
                                        </p:tav>
                                      </p:tavLst>
                                    </p:anim>
                                  </p:childTnLst>
                                </p:cTn>
                              </p:par>
                              <p:par>
                                <p:cTn id="448" presetID="47" presetClass="entr" presetSubtype="0" fill="hold" grpId="6" nodeType="withEffect">
                                  <p:stCondLst>
                                    <p:cond delay="0"/>
                                  </p:stCondLst>
                                  <p:childTnLst>
                                    <p:set>
                                      <p:cBhvr>
                                        <p:cTn id="449" dur="1" fill="hold">
                                          <p:stCondLst>
                                            <p:cond delay="0"/>
                                          </p:stCondLst>
                                        </p:cTn>
                                        <p:tgtEl>
                                          <p:spTgt spid="87046"/>
                                        </p:tgtEl>
                                        <p:attrNameLst>
                                          <p:attrName>style.visibility</p:attrName>
                                        </p:attrNameLst>
                                      </p:cBhvr>
                                      <p:to>
                                        <p:strVal val="visible"/>
                                      </p:to>
                                    </p:set>
                                    <p:animEffect transition="in" filter="fade">
                                      <p:cBhvr>
                                        <p:cTn id="450" dur="500"/>
                                        <p:tgtEl>
                                          <p:spTgt spid="87046"/>
                                        </p:tgtEl>
                                      </p:cBhvr>
                                    </p:animEffect>
                                    <p:anim calcmode="lin" valueType="num">
                                      <p:cBhvr>
                                        <p:cTn id="451" dur="500" fill="hold"/>
                                        <p:tgtEl>
                                          <p:spTgt spid="87046"/>
                                        </p:tgtEl>
                                        <p:attrNameLst>
                                          <p:attrName>ppt_x</p:attrName>
                                        </p:attrNameLst>
                                      </p:cBhvr>
                                      <p:tavLst>
                                        <p:tav tm="0">
                                          <p:val>
                                            <p:strVal val="#ppt_x"/>
                                          </p:val>
                                        </p:tav>
                                        <p:tav tm="100000">
                                          <p:val>
                                            <p:strVal val="#ppt_x"/>
                                          </p:val>
                                        </p:tav>
                                      </p:tavLst>
                                    </p:anim>
                                    <p:anim calcmode="lin" valueType="num">
                                      <p:cBhvr>
                                        <p:cTn id="452" dur="500" fill="hold"/>
                                        <p:tgtEl>
                                          <p:spTgt spid="87046"/>
                                        </p:tgtEl>
                                        <p:attrNameLst>
                                          <p:attrName>ppt_y</p:attrName>
                                        </p:attrNameLst>
                                      </p:cBhvr>
                                      <p:tavLst>
                                        <p:tav tm="0">
                                          <p:val>
                                            <p:strVal val="#ppt_y-.1"/>
                                          </p:val>
                                        </p:tav>
                                        <p:tav tm="100000">
                                          <p:val>
                                            <p:strVal val="#ppt_y"/>
                                          </p:val>
                                        </p:tav>
                                      </p:tavLst>
                                    </p:anim>
                                  </p:childTnLst>
                                </p:cTn>
                              </p:par>
                              <p:par>
                                <p:cTn id="453" presetID="47" presetClass="entr" presetSubtype="0" fill="hold" grpId="6" nodeType="withEffect">
                                  <p:stCondLst>
                                    <p:cond delay="0"/>
                                  </p:stCondLst>
                                  <p:childTnLst>
                                    <p:set>
                                      <p:cBhvr>
                                        <p:cTn id="454" dur="1" fill="hold">
                                          <p:stCondLst>
                                            <p:cond delay="0"/>
                                          </p:stCondLst>
                                        </p:cTn>
                                        <p:tgtEl>
                                          <p:spTgt spid="87049"/>
                                        </p:tgtEl>
                                        <p:attrNameLst>
                                          <p:attrName>style.visibility</p:attrName>
                                        </p:attrNameLst>
                                      </p:cBhvr>
                                      <p:to>
                                        <p:strVal val="visible"/>
                                      </p:to>
                                    </p:set>
                                    <p:animEffect transition="in" filter="fade">
                                      <p:cBhvr>
                                        <p:cTn id="455" dur="500"/>
                                        <p:tgtEl>
                                          <p:spTgt spid="87049"/>
                                        </p:tgtEl>
                                      </p:cBhvr>
                                    </p:animEffect>
                                    <p:anim calcmode="lin" valueType="num">
                                      <p:cBhvr>
                                        <p:cTn id="456" dur="500" fill="hold"/>
                                        <p:tgtEl>
                                          <p:spTgt spid="87049"/>
                                        </p:tgtEl>
                                        <p:attrNameLst>
                                          <p:attrName>ppt_x</p:attrName>
                                        </p:attrNameLst>
                                      </p:cBhvr>
                                      <p:tavLst>
                                        <p:tav tm="0">
                                          <p:val>
                                            <p:strVal val="#ppt_x"/>
                                          </p:val>
                                        </p:tav>
                                        <p:tav tm="100000">
                                          <p:val>
                                            <p:strVal val="#ppt_x"/>
                                          </p:val>
                                        </p:tav>
                                      </p:tavLst>
                                    </p:anim>
                                    <p:anim calcmode="lin" valueType="num">
                                      <p:cBhvr>
                                        <p:cTn id="457" dur="500" fill="hold"/>
                                        <p:tgtEl>
                                          <p:spTgt spid="87049"/>
                                        </p:tgtEl>
                                        <p:attrNameLst>
                                          <p:attrName>ppt_y</p:attrName>
                                        </p:attrNameLst>
                                      </p:cBhvr>
                                      <p:tavLst>
                                        <p:tav tm="0">
                                          <p:val>
                                            <p:strVal val="#ppt_y-.1"/>
                                          </p:val>
                                        </p:tav>
                                        <p:tav tm="100000">
                                          <p:val>
                                            <p:strVal val="#ppt_y"/>
                                          </p:val>
                                        </p:tav>
                                      </p:tavLst>
                                    </p:anim>
                                  </p:childTnLst>
                                </p:cTn>
                              </p:par>
                              <p:par>
                                <p:cTn id="458" presetID="47" presetClass="entr" presetSubtype="0" fill="hold" grpId="6" nodeType="withEffect">
                                  <p:stCondLst>
                                    <p:cond delay="0"/>
                                  </p:stCondLst>
                                  <p:childTnLst>
                                    <p:set>
                                      <p:cBhvr>
                                        <p:cTn id="459" dur="1" fill="hold">
                                          <p:stCondLst>
                                            <p:cond delay="0"/>
                                          </p:stCondLst>
                                        </p:cTn>
                                        <p:tgtEl>
                                          <p:spTgt spid="87050"/>
                                        </p:tgtEl>
                                        <p:attrNameLst>
                                          <p:attrName>style.visibility</p:attrName>
                                        </p:attrNameLst>
                                      </p:cBhvr>
                                      <p:to>
                                        <p:strVal val="visible"/>
                                      </p:to>
                                    </p:set>
                                    <p:animEffect transition="in" filter="fade">
                                      <p:cBhvr>
                                        <p:cTn id="460" dur="500"/>
                                        <p:tgtEl>
                                          <p:spTgt spid="87050"/>
                                        </p:tgtEl>
                                      </p:cBhvr>
                                    </p:animEffect>
                                    <p:anim calcmode="lin" valueType="num">
                                      <p:cBhvr>
                                        <p:cTn id="461" dur="500" fill="hold"/>
                                        <p:tgtEl>
                                          <p:spTgt spid="87050"/>
                                        </p:tgtEl>
                                        <p:attrNameLst>
                                          <p:attrName>ppt_x</p:attrName>
                                        </p:attrNameLst>
                                      </p:cBhvr>
                                      <p:tavLst>
                                        <p:tav tm="0">
                                          <p:val>
                                            <p:strVal val="#ppt_x"/>
                                          </p:val>
                                        </p:tav>
                                        <p:tav tm="100000">
                                          <p:val>
                                            <p:strVal val="#ppt_x"/>
                                          </p:val>
                                        </p:tav>
                                      </p:tavLst>
                                    </p:anim>
                                    <p:anim calcmode="lin" valueType="num">
                                      <p:cBhvr>
                                        <p:cTn id="462" dur="500" fill="hold"/>
                                        <p:tgtEl>
                                          <p:spTgt spid="87050"/>
                                        </p:tgtEl>
                                        <p:attrNameLst>
                                          <p:attrName>ppt_y</p:attrName>
                                        </p:attrNameLst>
                                      </p:cBhvr>
                                      <p:tavLst>
                                        <p:tav tm="0">
                                          <p:val>
                                            <p:strVal val="#ppt_y-.1"/>
                                          </p:val>
                                        </p:tav>
                                        <p:tav tm="100000">
                                          <p:val>
                                            <p:strVal val="#ppt_y"/>
                                          </p:val>
                                        </p:tav>
                                      </p:tavLst>
                                    </p:anim>
                                  </p:childTnLst>
                                </p:cTn>
                              </p:par>
                              <p:par>
                                <p:cTn id="463" presetID="47" presetClass="entr" presetSubtype="0" fill="hold" grpId="6" nodeType="withEffect">
                                  <p:stCondLst>
                                    <p:cond delay="0"/>
                                  </p:stCondLst>
                                  <p:childTnLst>
                                    <p:set>
                                      <p:cBhvr>
                                        <p:cTn id="464" dur="1" fill="hold">
                                          <p:stCondLst>
                                            <p:cond delay="0"/>
                                          </p:stCondLst>
                                        </p:cTn>
                                        <p:tgtEl>
                                          <p:spTgt spid="87051"/>
                                        </p:tgtEl>
                                        <p:attrNameLst>
                                          <p:attrName>style.visibility</p:attrName>
                                        </p:attrNameLst>
                                      </p:cBhvr>
                                      <p:to>
                                        <p:strVal val="visible"/>
                                      </p:to>
                                    </p:set>
                                    <p:animEffect transition="in" filter="fade">
                                      <p:cBhvr>
                                        <p:cTn id="465" dur="500"/>
                                        <p:tgtEl>
                                          <p:spTgt spid="87051"/>
                                        </p:tgtEl>
                                      </p:cBhvr>
                                    </p:animEffect>
                                    <p:anim calcmode="lin" valueType="num">
                                      <p:cBhvr>
                                        <p:cTn id="466" dur="500" fill="hold"/>
                                        <p:tgtEl>
                                          <p:spTgt spid="87051"/>
                                        </p:tgtEl>
                                        <p:attrNameLst>
                                          <p:attrName>ppt_x</p:attrName>
                                        </p:attrNameLst>
                                      </p:cBhvr>
                                      <p:tavLst>
                                        <p:tav tm="0">
                                          <p:val>
                                            <p:strVal val="#ppt_x"/>
                                          </p:val>
                                        </p:tav>
                                        <p:tav tm="100000">
                                          <p:val>
                                            <p:strVal val="#ppt_x"/>
                                          </p:val>
                                        </p:tav>
                                      </p:tavLst>
                                    </p:anim>
                                    <p:anim calcmode="lin" valueType="num">
                                      <p:cBhvr>
                                        <p:cTn id="467" dur="500" fill="hold"/>
                                        <p:tgtEl>
                                          <p:spTgt spid="87051"/>
                                        </p:tgtEl>
                                        <p:attrNameLst>
                                          <p:attrName>ppt_y</p:attrName>
                                        </p:attrNameLst>
                                      </p:cBhvr>
                                      <p:tavLst>
                                        <p:tav tm="0">
                                          <p:val>
                                            <p:strVal val="#ppt_y-.1"/>
                                          </p:val>
                                        </p:tav>
                                        <p:tav tm="100000">
                                          <p:val>
                                            <p:strVal val="#ppt_y"/>
                                          </p:val>
                                        </p:tav>
                                      </p:tavLst>
                                    </p:anim>
                                  </p:childTnLst>
                                </p:cTn>
                              </p:par>
                              <p:par>
                                <p:cTn id="468" presetID="47" presetClass="entr" presetSubtype="0" fill="hold" grpId="4" nodeType="withEffect">
                                  <p:stCondLst>
                                    <p:cond delay="0"/>
                                  </p:stCondLst>
                                  <p:childTnLst>
                                    <p:set>
                                      <p:cBhvr>
                                        <p:cTn id="469" dur="1" fill="hold">
                                          <p:stCondLst>
                                            <p:cond delay="0"/>
                                          </p:stCondLst>
                                        </p:cTn>
                                        <p:tgtEl>
                                          <p:spTgt spid="87052"/>
                                        </p:tgtEl>
                                        <p:attrNameLst>
                                          <p:attrName>style.visibility</p:attrName>
                                        </p:attrNameLst>
                                      </p:cBhvr>
                                      <p:to>
                                        <p:strVal val="visible"/>
                                      </p:to>
                                    </p:set>
                                    <p:animEffect transition="in" filter="fade">
                                      <p:cBhvr>
                                        <p:cTn id="470" dur="500"/>
                                        <p:tgtEl>
                                          <p:spTgt spid="87052"/>
                                        </p:tgtEl>
                                      </p:cBhvr>
                                    </p:animEffect>
                                    <p:anim calcmode="lin" valueType="num">
                                      <p:cBhvr>
                                        <p:cTn id="471" dur="500" fill="hold"/>
                                        <p:tgtEl>
                                          <p:spTgt spid="87052"/>
                                        </p:tgtEl>
                                        <p:attrNameLst>
                                          <p:attrName>ppt_x</p:attrName>
                                        </p:attrNameLst>
                                      </p:cBhvr>
                                      <p:tavLst>
                                        <p:tav tm="0">
                                          <p:val>
                                            <p:strVal val="#ppt_x"/>
                                          </p:val>
                                        </p:tav>
                                        <p:tav tm="100000">
                                          <p:val>
                                            <p:strVal val="#ppt_x"/>
                                          </p:val>
                                        </p:tav>
                                      </p:tavLst>
                                    </p:anim>
                                    <p:anim calcmode="lin" valueType="num">
                                      <p:cBhvr>
                                        <p:cTn id="472" dur="500" fill="hold"/>
                                        <p:tgtEl>
                                          <p:spTgt spid="87052"/>
                                        </p:tgtEl>
                                        <p:attrNameLst>
                                          <p:attrName>ppt_y</p:attrName>
                                        </p:attrNameLst>
                                      </p:cBhvr>
                                      <p:tavLst>
                                        <p:tav tm="0">
                                          <p:val>
                                            <p:strVal val="#ppt_y-.1"/>
                                          </p:val>
                                        </p:tav>
                                        <p:tav tm="100000">
                                          <p:val>
                                            <p:strVal val="#ppt_y"/>
                                          </p:val>
                                        </p:tav>
                                      </p:tavLst>
                                    </p:anim>
                                  </p:childTnLst>
                                </p:cTn>
                              </p:par>
                              <p:par>
                                <p:cTn id="473" presetID="47" presetClass="entr" presetSubtype="0" fill="hold" grpId="6" nodeType="withEffect">
                                  <p:stCondLst>
                                    <p:cond delay="0"/>
                                  </p:stCondLst>
                                  <p:childTnLst>
                                    <p:set>
                                      <p:cBhvr>
                                        <p:cTn id="474" dur="1" fill="hold">
                                          <p:stCondLst>
                                            <p:cond delay="0"/>
                                          </p:stCondLst>
                                        </p:cTn>
                                        <p:tgtEl>
                                          <p:spTgt spid="87054"/>
                                        </p:tgtEl>
                                        <p:attrNameLst>
                                          <p:attrName>style.visibility</p:attrName>
                                        </p:attrNameLst>
                                      </p:cBhvr>
                                      <p:to>
                                        <p:strVal val="visible"/>
                                      </p:to>
                                    </p:set>
                                    <p:animEffect transition="in" filter="fade">
                                      <p:cBhvr>
                                        <p:cTn id="475" dur="500"/>
                                        <p:tgtEl>
                                          <p:spTgt spid="87054"/>
                                        </p:tgtEl>
                                      </p:cBhvr>
                                    </p:animEffect>
                                    <p:anim calcmode="lin" valueType="num">
                                      <p:cBhvr>
                                        <p:cTn id="476" dur="500" fill="hold"/>
                                        <p:tgtEl>
                                          <p:spTgt spid="87054"/>
                                        </p:tgtEl>
                                        <p:attrNameLst>
                                          <p:attrName>ppt_x</p:attrName>
                                        </p:attrNameLst>
                                      </p:cBhvr>
                                      <p:tavLst>
                                        <p:tav tm="0">
                                          <p:val>
                                            <p:strVal val="#ppt_x"/>
                                          </p:val>
                                        </p:tav>
                                        <p:tav tm="100000">
                                          <p:val>
                                            <p:strVal val="#ppt_x"/>
                                          </p:val>
                                        </p:tav>
                                      </p:tavLst>
                                    </p:anim>
                                    <p:anim calcmode="lin" valueType="num">
                                      <p:cBhvr>
                                        <p:cTn id="477" dur="500" fill="hold"/>
                                        <p:tgtEl>
                                          <p:spTgt spid="87054"/>
                                        </p:tgtEl>
                                        <p:attrNameLst>
                                          <p:attrName>ppt_y</p:attrName>
                                        </p:attrNameLst>
                                      </p:cBhvr>
                                      <p:tavLst>
                                        <p:tav tm="0">
                                          <p:val>
                                            <p:strVal val="#ppt_y-.1"/>
                                          </p:val>
                                        </p:tav>
                                        <p:tav tm="100000">
                                          <p:val>
                                            <p:strVal val="#ppt_y"/>
                                          </p:val>
                                        </p:tav>
                                      </p:tavLst>
                                    </p:anim>
                                  </p:childTnLst>
                                </p:cTn>
                              </p:par>
                              <p:par>
                                <p:cTn id="478" presetID="47" presetClass="entr" presetSubtype="0" fill="hold" grpId="6" nodeType="withEffect">
                                  <p:stCondLst>
                                    <p:cond delay="0"/>
                                  </p:stCondLst>
                                  <p:childTnLst>
                                    <p:set>
                                      <p:cBhvr>
                                        <p:cTn id="479" dur="1" fill="hold">
                                          <p:stCondLst>
                                            <p:cond delay="0"/>
                                          </p:stCondLst>
                                        </p:cTn>
                                        <p:tgtEl>
                                          <p:spTgt spid="87055"/>
                                        </p:tgtEl>
                                        <p:attrNameLst>
                                          <p:attrName>style.visibility</p:attrName>
                                        </p:attrNameLst>
                                      </p:cBhvr>
                                      <p:to>
                                        <p:strVal val="visible"/>
                                      </p:to>
                                    </p:set>
                                    <p:animEffect transition="in" filter="fade">
                                      <p:cBhvr>
                                        <p:cTn id="480" dur="500"/>
                                        <p:tgtEl>
                                          <p:spTgt spid="87055"/>
                                        </p:tgtEl>
                                      </p:cBhvr>
                                    </p:animEffect>
                                    <p:anim calcmode="lin" valueType="num">
                                      <p:cBhvr>
                                        <p:cTn id="481" dur="500" fill="hold"/>
                                        <p:tgtEl>
                                          <p:spTgt spid="87055"/>
                                        </p:tgtEl>
                                        <p:attrNameLst>
                                          <p:attrName>ppt_x</p:attrName>
                                        </p:attrNameLst>
                                      </p:cBhvr>
                                      <p:tavLst>
                                        <p:tav tm="0">
                                          <p:val>
                                            <p:strVal val="#ppt_x"/>
                                          </p:val>
                                        </p:tav>
                                        <p:tav tm="100000">
                                          <p:val>
                                            <p:strVal val="#ppt_x"/>
                                          </p:val>
                                        </p:tav>
                                      </p:tavLst>
                                    </p:anim>
                                    <p:anim calcmode="lin" valueType="num">
                                      <p:cBhvr>
                                        <p:cTn id="482" dur="500" fill="hold"/>
                                        <p:tgtEl>
                                          <p:spTgt spid="87055"/>
                                        </p:tgtEl>
                                        <p:attrNameLst>
                                          <p:attrName>ppt_y</p:attrName>
                                        </p:attrNameLst>
                                      </p:cBhvr>
                                      <p:tavLst>
                                        <p:tav tm="0">
                                          <p:val>
                                            <p:strVal val="#ppt_y-.1"/>
                                          </p:val>
                                        </p:tav>
                                        <p:tav tm="100000">
                                          <p:val>
                                            <p:strVal val="#ppt_y"/>
                                          </p:val>
                                        </p:tav>
                                      </p:tavLst>
                                    </p:anim>
                                  </p:childTnLst>
                                </p:cTn>
                              </p:par>
                              <p:par>
                                <p:cTn id="483" presetID="47" presetClass="entr" presetSubtype="0" fill="hold" grpId="6" nodeType="withEffect">
                                  <p:stCondLst>
                                    <p:cond delay="0"/>
                                  </p:stCondLst>
                                  <p:childTnLst>
                                    <p:set>
                                      <p:cBhvr>
                                        <p:cTn id="484" dur="1" fill="hold">
                                          <p:stCondLst>
                                            <p:cond delay="0"/>
                                          </p:stCondLst>
                                        </p:cTn>
                                        <p:tgtEl>
                                          <p:spTgt spid="87056"/>
                                        </p:tgtEl>
                                        <p:attrNameLst>
                                          <p:attrName>style.visibility</p:attrName>
                                        </p:attrNameLst>
                                      </p:cBhvr>
                                      <p:to>
                                        <p:strVal val="visible"/>
                                      </p:to>
                                    </p:set>
                                    <p:animEffect transition="in" filter="fade">
                                      <p:cBhvr>
                                        <p:cTn id="485" dur="500"/>
                                        <p:tgtEl>
                                          <p:spTgt spid="87056"/>
                                        </p:tgtEl>
                                      </p:cBhvr>
                                    </p:animEffect>
                                    <p:anim calcmode="lin" valueType="num">
                                      <p:cBhvr>
                                        <p:cTn id="486" dur="500" fill="hold"/>
                                        <p:tgtEl>
                                          <p:spTgt spid="87056"/>
                                        </p:tgtEl>
                                        <p:attrNameLst>
                                          <p:attrName>ppt_x</p:attrName>
                                        </p:attrNameLst>
                                      </p:cBhvr>
                                      <p:tavLst>
                                        <p:tav tm="0">
                                          <p:val>
                                            <p:strVal val="#ppt_x"/>
                                          </p:val>
                                        </p:tav>
                                        <p:tav tm="100000">
                                          <p:val>
                                            <p:strVal val="#ppt_x"/>
                                          </p:val>
                                        </p:tav>
                                      </p:tavLst>
                                    </p:anim>
                                    <p:anim calcmode="lin" valueType="num">
                                      <p:cBhvr>
                                        <p:cTn id="487" dur="500" fill="hold"/>
                                        <p:tgtEl>
                                          <p:spTgt spid="87056"/>
                                        </p:tgtEl>
                                        <p:attrNameLst>
                                          <p:attrName>ppt_y</p:attrName>
                                        </p:attrNameLst>
                                      </p:cBhvr>
                                      <p:tavLst>
                                        <p:tav tm="0">
                                          <p:val>
                                            <p:strVal val="#ppt_y-.1"/>
                                          </p:val>
                                        </p:tav>
                                        <p:tav tm="100000">
                                          <p:val>
                                            <p:strVal val="#ppt_y"/>
                                          </p:val>
                                        </p:tav>
                                      </p:tavLst>
                                    </p:anim>
                                  </p:childTnLst>
                                </p:cTn>
                              </p:par>
                              <p:par>
                                <p:cTn id="488" presetID="47" presetClass="entr" presetSubtype="0" fill="hold" grpId="6" nodeType="withEffect">
                                  <p:stCondLst>
                                    <p:cond delay="0"/>
                                  </p:stCondLst>
                                  <p:childTnLst>
                                    <p:set>
                                      <p:cBhvr>
                                        <p:cTn id="489" dur="1" fill="hold">
                                          <p:stCondLst>
                                            <p:cond delay="0"/>
                                          </p:stCondLst>
                                        </p:cTn>
                                        <p:tgtEl>
                                          <p:spTgt spid="87057"/>
                                        </p:tgtEl>
                                        <p:attrNameLst>
                                          <p:attrName>style.visibility</p:attrName>
                                        </p:attrNameLst>
                                      </p:cBhvr>
                                      <p:to>
                                        <p:strVal val="visible"/>
                                      </p:to>
                                    </p:set>
                                    <p:animEffect transition="in" filter="fade">
                                      <p:cBhvr>
                                        <p:cTn id="490" dur="500"/>
                                        <p:tgtEl>
                                          <p:spTgt spid="87057"/>
                                        </p:tgtEl>
                                      </p:cBhvr>
                                    </p:animEffect>
                                    <p:anim calcmode="lin" valueType="num">
                                      <p:cBhvr>
                                        <p:cTn id="491" dur="500" fill="hold"/>
                                        <p:tgtEl>
                                          <p:spTgt spid="87057"/>
                                        </p:tgtEl>
                                        <p:attrNameLst>
                                          <p:attrName>ppt_x</p:attrName>
                                        </p:attrNameLst>
                                      </p:cBhvr>
                                      <p:tavLst>
                                        <p:tav tm="0">
                                          <p:val>
                                            <p:strVal val="#ppt_x"/>
                                          </p:val>
                                        </p:tav>
                                        <p:tav tm="100000">
                                          <p:val>
                                            <p:strVal val="#ppt_x"/>
                                          </p:val>
                                        </p:tav>
                                      </p:tavLst>
                                    </p:anim>
                                    <p:anim calcmode="lin" valueType="num">
                                      <p:cBhvr>
                                        <p:cTn id="492" dur="500" fill="hold"/>
                                        <p:tgtEl>
                                          <p:spTgt spid="87057"/>
                                        </p:tgtEl>
                                        <p:attrNameLst>
                                          <p:attrName>ppt_y</p:attrName>
                                        </p:attrNameLst>
                                      </p:cBhvr>
                                      <p:tavLst>
                                        <p:tav tm="0">
                                          <p:val>
                                            <p:strVal val="#ppt_y-.1"/>
                                          </p:val>
                                        </p:tav>
                                        <p:tav tm="100000">
                                          <p:val>
                                            <p:strVal val="#ppt_y"/>
                                          </p:val>
                                        </p:tav>
                                      </p:tavLst>
                                    </p:anim>
                                  </p:childTnLst>
                                </p:cTn>
                              </p:par>
                              <p:par>
                                <p:cTn id="493" presetID="47" presetClass="entr" presetSubtype="0" fill="hold" grpId="6" nodeType="withEffect">
                                  <p:stCondLst>
                                    <p:cond delay="0"/>
                                  </p:stCondLst>
                                  <p:childTnLst>
                                    <p:set>
                                      <p:cBhvr>
                                        <p:cTn id="494" dur="1" fill="hold">
                                          <p:stCondLst>
                                            <p:cond delay="0"/>
                                          </p:stCondLst>
                                        </p:cTn>
                                        <p:tgtEl>
                                          <p:spTgt spid="87058"/>
                                        </p:tgtEl>
                                        <p:attrNameLst>
                                          <p:attrName>style.visibility</p:attrName>
                                        </p:attrNameLst>
                                      </p:cBhvr>
                                      <p:to>
                                        <p:strVal val="visible"/>
                                      </p:to>
                                    </p:set>
                                    <p:animEffect transition="in" filter="fade">
                                      <p:cBhvr>
                                        <p:cTn id="495" dur="500"/>
                                        <p:tgtEl>
                                          <p:spTgt spid="87058"/>
                                        </p:tgtEl>
                                      </p:cBhvr>
                                    </p:animEffect>
                                    <p:anim calcmode="lin" valueType="num">
                                      <p:cBhvr>
                                        <p:cTn id="496" dur="500" fill="hold"/>
                                        <p:tgtEl>
                                          <p:spTgt spid="87058"/>
                                        </p:tgtEl>
                                        <p:attrNameLst>
                                          <p:attrName>ppt_x</p:attrName>
                                        </p:attrNameLst>
                                      </p:cBhvr>
                                      <p:tavLst>
                                        <p:tav tm="0">
                                          <p:val>
                                            <p:strVal val="#ppt_x"/>
                                          </p:val>
                                        </p:tav>
                                        <p:tav tm="100000">
                                          <p:val>
                                            <p:strVal val="#ppt_x"/>
                                          </p:val>
                                        </p:tav>
                                      </p:tavLst>
                                    </p:anim>
                                    <p:anim calcmode="lin" valueType="num">
                                      <p:cBhvr>
                                        <p:cTn id="497" dur="500" fill="hold"/>
                                        <p:tgtEl>
                                          <p:spTgt spid="87058"/>
                                        </p:tgtEl>
                                        <p:attrNameLst>
                                          <p:attrName>ppt_y</p:attrName>
                                        </p:attrNameLst>
                                      </p:cBhvr>
                                      <p:tavLst>
                                        <p:tav tm="0">
                                          <p:val>
                                            <p:strVal val="#ppt_y-.1"/>
                                          </p:val>
                                        </p:tav>
                                        <p:tav tm="100000">
                                          <p:val>
                                            <p:strVal val="#ppt_y"/>
                                          </p:val>
                                        </p:tav>
                                      </p:tavLst>
                                    </p:anim>
                                  </p:childTnLst>
                                </p:cTn>
                              </p:par>
                              <p:par>
                                <p:cTn id="498" presetID="47" presetClass="entr" presetSubtype="0" fill="hold" grpId="6" nodeType="withEffect">
                                  <p:stCondLst>
                                    <p:cond delay="0"/>
                                  </p:stCondLst>
                                  <p:childTnLst>
                                    <p:set>
                                      <p:cBhvr>
                                        <p:cTn id="499" dur="1" fill="hold">
                                          <p:stCondLst>
                                            <p:cond delay="0"/>
                                          </p:stCondLst>
                                        </p:cTn>
                                        <p:tgtEl>
                                          <p:spTgt spid="87059"/>
                                        </p:tgtEl>
                                        <p:attrNameLst>
                                          <p:attrName>style.visibility</p:attrName>
                                        </p:attrNameLst>
                                      </p:cBhvr>
                                      <p:to>
                                        <p:strVal val="visible"/>
                                      </p:to>
                                    </p:set>
                                    <p:animEffect transition="in" filter="fade">
                                      <p:cBhvr>
                                        <p:cTn id="500" dur="500"/>
                                        <p:tgtEl>
                                          <p:spTgt spid="87059"/>
                                        </p:tgtEl>
                                      </p:cBhvr>
                                    </p:animEffect>
                                    <p:anim calcmode="lin" valueType="num">
                                      <p:cBhvr>
                                        <p:cTn id="501" dur="500" fill="hold"/>
                                        <p:tgtEl>
                                          <p:spTgt spid="87059"/>
                                        </p:tgtEl>
                                        <p:attrNameLst>
                                          <p:attrName>ppt_x</p:attrName>
                                        </p:attrNameLst>
                                      </p:cBhvr>
                                      <p:tavLst>
                                        <p:tav tm="0">
                                          <p:val>
                                            <p:strVal val="#ppt_x"/>
                                          </p:val>
                                        </p:tav>
                                        <p:tav tm="100000">
                                          <p:val>
                                            <p:strVal val="#ppt_x"/>
                                          </p:val>
                                        </p:tav>
                                      </p:tavLst>
                                    </p:anim>
                                    <p:anim calcmode="lin" valueType="num">
                                      <p:cBhvr>
                                        <p:cTn id="502" dur="500" fill="hold"/>
                                        <p:tgtEl>
                                          <p:spTgt spid="87059"/>
                                        </p:tgtEl>
                                        <p:attrNameLst>
                                          <p:attrName>ppt_y</p:attrName>
                                        </p:attrNameLst>
                                      </p:cBhvr>
                                      <p:tavLst>
                                        <p:tav tm="0">
                                          <p:val>
                                            <p:strVal val="#ppt_y-.1"/>
                                          </p:val>
                                        </p:tav>
                                        <p:tav tm="100000">
                                          <p:val>
                                            <p:strVal val="#ppt_y"/>
                                          </p:val>
                                        </p:tav>
                                      </p:tavLst>
                                    </p:anim>
                                  </p:childTnLst>
                                </p:cTn>
                              </p:par>
                              <p:par>
                                <p:cTn id="503" presetID="47" presetClass="entr" presetSubtype="0" fill="hold" grpId="4" nodeType="withEffect">
                                  <p:stCondLst>
                                    <p:cond delay="0"/>
                                  </p:stCondLst>
                                  <p:childTnLst>
                                    <p:set>
                                      <p:cBhvr>
                                        <p:cTn id="504" dur="1" fill="hold">
                                          <p:stCondLst>
                                            <p:cond delay="0"/>
                                          </p:stCondLst>
                                        </p:cTn>
                                        <p:tgtEl>
                                          <p:spTgt spid="87060"/>
                                        </p:tgtEl>
                                        <p:attrNameLst>
                                          <p:attrName>style.visibility</p:attrName>
                                        </p:attrNameLst>
                                      </p:cBhvr>
                                      <p:to>
                                        <p:strVal val="visible"/>
                                      </p:to>
                                    </p:set>
                                    <p:animEffect transition="in" filter="fade">
                                      <p:cBhvr>
                                        <p:cTn id="505" dur="500"/>
                                        <p:tgtEl>
                                          <p:spTgt spid="87060"/>
                                        </p:tgtEl>
                                      </p:cBhvr>
                                    </p:animEffect>
                                    <p:anim calcmode="lin" valueType="num">
                                      <p:cBhvr>
                                        <p:cTn id="506" dur="500" fill="hold"/>
                                        <p:tgtEl>
                                          <p:spTgt spid="87060"/>
                                        </p:tgtEl>
                                        <p:attrNameLst>
                                          <p:attrName>ppt_x</p:attrName>
                                        </p:attrNameLst>
                                      </p:cBhvr>
                                      <p:tavLst>
                                        <p:tav tm="0">
                                          <p:val>
                                            <p:strVal val="#ppt_x"/>
                                          </p:val>
                                        </p:tav>
                                        <p:tav tm="100000">
                                          <p:val>
                                            <p:strVal val="#ppt_x"/>
                                          </p:val>
                                        </p:tav>
                                      </p:tavLst>
                                    </p:anim>
                                    <p:anim calcmode="lin" valueType="num">
                                      <p:cBhvr>
                                        <p:cTn id="507" dur="500" fill="hold"/>
                                        <p:tgtEl>
                                          <p:spTgt spid="87060"/>
                                        </p:tgtEl>
                                        <p:attrNameLst>
                                          <p:attrName>ppt_y</p:attrName>
                                        </p:attrNameLst>
                                      </p:cBhvr>
                                      <p:tavLst>
                                        <p:tav tm="0">
                                          <p:val>
                                            <p:strVal val="#ppt_y-.1"/>
                                          </p:val>
                                        </p:tav>
                                        <p:tav tm="100000">
                                          <p:val>
                                            <p:strVal val="#ppt_y"/>
                                          </p:val>
                                        </p:tav>
                                      </p:tavLst>
                                    </p:anim>
                                  </p:childTnLst>
                                </p:cTn>
                              </p:par>
                              <p:par>
                                <p:cTn id="508" presetID="47" presetClass="entr" presetSubtype="0" fill="hold" grpId="6" nodeType="withEffect">
                                  <p:stCondLst>
                                    <p:cond delay="0"/>
                                  </p:stCondLst>
                                  <p:childTnLst>
                                    <p:set>
                                      <p:cBhvr>
                                        <p:cTn id="509" dur="1" fill="hold">
                                          <p:stCondLst>
                                            <p:cond delay="0"/>
                                          </p:stCondLst>
                                        </p:cTn>
                                        <p:tgtEl>
                                          <p:spTgt spid="87047"/>
                                        </p:tgtEl>
                                        <p:attrNameLst>
                                          <p:attrName>style.visibility</p:attrName>
                                        </p:attrNameLst>
                                      </p:cBhvr>
                                      <p:to>
                                        <p:strVal val="visible"/>
                                      </p:to>
                                    </p:set>
                                    <p:animEffect transition="in" filter="fade">
                                      <p:cBhvr>
                                        <p:cTn id="510" dur="500"/>
                                        <p:tgtEl>
                                          <p:spTgt spid="87047"/>
                                        </p:tgtEl>
                                      </p:cBhvr>
                                    </p:animEffect>
                                    <p:anim calcmode="lin" valueType="num">
                                      <p:cBhvr>
                                        <p:cTn id="511" dur="500" fill="hold"/>
                                        <p:tgtEl>
                                          <p:spTgt spid="87047"/>
                                        </p:tgtEl>
                                        <p:attrNameLst>
                                          <p:attrName>ppt_x</p:attrName>
                                        </p:attrNameLst>
                                      </p:cBhvr>
                                      <p:tavLst>
                                        <p:tav tm="0">
                                          <p:val>
                                            <p:strVal val="#ppt_x"/>
                                          </p:val>
                                        </p:tav>
                                        <p:tav tm="100000">
                                          <p:val>
                                            <p:strVal val="#ppt_x"/>
                                          </p:val>
                                        </p:tav>
                                      </p:tavLst>
                                    </p:anim>
                                    <p:anim calcmode="lin" valueType="num">
                                      <p:cBhvr>
                                        <p:cTn id="512" dur="500" fill="hold"/>
                                        <p:tgtEl>
                                          <p:spTgt spid="87047"/>
                                        </p:tgtEl>
                                        <p:attrNameLst>
                                          <p:attrName>ppt_y</p:attrName>
                                        </p:attrNameLst>
                                      </p:cBhvr>
                                      <p:tavLst>
                                        <p:tav tm="0">
                                          <p:val>
                                            <p:strVal val="#ppt_y-.1"/>
                                          </p:val>
                                        </p:tav>
                                        <p:tav tm="100000">
                                          <p:val>
                                            <p:strVal val="#ppt_y"/>
                                          </p:val>
                                        </p:tav>
                                      </p:tavLst>
                                    </p:anim>
                                  </p:childTnLst>
                                </p:cTn>
                              </p:par>
                              <p:par>
                                <p:cTn id="513" presetID="6" presetClass="emph" presetSubtype="0" fill="hold" grpId="21" nodeType="withEffect">
                                  <p:stCondLst>
                                    <p:cond delay="0"/>
                                  </p:stCondLst>
                                  <p:childTnLst>
                                    <p:animScale>
                                      <p:cBhvr>
                                        <p:cTn id="514" dur="500" fill="hold"/>
                                        <p:tgtEl>
                                          <p:spTgt spid="87053"/>
                                        </p:tgtEl>
                                      </p:cBhvr>
                                      <p:by x="50000" y="50000"/>
                                    </p:animScale>
                                  </p:childTnLst>
                                </p:cTn>
                              </p:par>
                              <p:par>
                                <p:cTn id="515" presetID="35" presetClass="path" presetSubtype="0" accel="50000" decel="50000" fill="hold" grpId="22" nodeType="withEffect">
                                  <p:stCondLst>
                                    <p:cond delay="0"/>
                                  </p:stCondLst>
                                  <p:childTnLst>
                                    <p:animMotion origin="layout" path="M 3.33333E-6 1.0197E-6 L -0.31667 0.08482 " pathEditMode="relative" rAng="0" ptsTypes="AA">
                                      <p:cBhvr>
                                        <p:cTn id="516" dur="500" spd="-100000" fill="hold"/>
                                        <p:tgtEl>
                                          <p:spTgt spid="87053"/>
                                        </p:tgtEl>
                                        <p:attrNameLst>
                                          <p:attrName>ppt_x</p:attrName>
                                          <p:attrName>ppt_y</p:attrName>
                                        </p:attrNameLst>
                                      </p:cBhvr>
                                      <p:rCtr x="-15833" y="4241"/>
                                    </p:animMotion>
                                  </p:childTnLst>
                                </p:cTn>
                              </p:par>
                            </p:childTnLst>
                          </p:cTn>
                        </p:par>
                      </p:childTnLst>
                    </p:cTn>
                  </p:par>
                </p:childTnLst>
              </p:cTn>
              <p:nextCondLst>
                <p:cond evt="onClick" delay="0">
                  <p:tgtEl>
                    <p:spTgt spid="87053"/>
                  </p:tgtEl>
                </p:cond>
              </p:nextCondLst>
            </p:seq>
            <p:seq concurrent="1" nextAc="seek">
              <p:cTn id="517" restart="whenNotActive" fill="hold" evtFilter="cancelBubble" nodeType="interactiveSeq">
                <p:stCondLst>
                  <p:cond evt="onClick" delay="0">
                    <p:tgtEl>
                      <p:spTgt spid="87056"/>
                    </p:tgtEl>
                  </p:cond>
                </p:stCondLst>
                <p:endSync evt="end" delay="0">
                  <p:rtn val="all"/>
                </p:endSync>
                <p:childTnLst>
                  <p:par>
                    <p:cTn id="518" fill="hold" nodeType="clickPar">
                      <p:stCondLst>
                        <p:cond delay="0"/>
                      </p:stCondLst>
                      <p:childTnLst>
                        <p:par>
                          <p:cTn id="519" fill="hold" nodeType="withGroup">
                            <p:stCondLst>
                              <p:cond delay="0"/>
                            </p:stCondLst>
                            <p:childTnLst>
                              <p:par>
                                <p:cTn id="520" presetID="2" presetClass="exit" presetSubtype="8" fill="hold" grpId="7" nodeType="clickEffect">
                                  <p:stCondLst>
                                    <p:cond delay="0"/>
                                  </p:stCondLst>
                                  <p:childTnLst>
                                    <p:anim calcmode="lin" valueType="num">
                                      <p:cBhvr additive="base">
                                        <p:cTn id="521" dur="500"/>
                                        <p:tgtEl>
                                          <p:spTgt spid="87063"/>
                                        </p:tgtEl>
                                        <p:attrNameLst>
                                          <p:attrName>ppt_x</p:attrName>
                                        </p:attrNameLst>
                                      </p:cBhvr>
                                      <p:tavLst>
                                        <p:tav tm="0">
                                          <p:val>
                                            <p:strVal val="ppt_x"/>
                                          </p:val>
                                        </p:tav>
                                        <p:tav tm="100000">
                                          <p:val>
                                            <p:strVal val="0-ppt_w/2"/>
                                          </p:val>
                                        </p:tav>
                                      </p:tavLst>
                                    </p:anim>
                                    <p:anim calcmode="lin" valueType="num">
                                      <p:cBhvr additive="base">
                                        <p:cTn id="522" dur="500"/>
                                        <p:tgtEl>
                                          <p:spTgt spid="87063"/>
                                        </p:tgtEl>
                                        <p:attrNameLst>
                                          <p:attrName>ppt_y</p:attrName>
                                        </p:attrNameLst>
                                      </p:cBhvr>
                                      <p:tavLst>
                                        <p:tav tm="0">
                                          <p:val>
                                            <p:strVal val="ppt_y"/>
                                          </p:val>
                                        </p:tav>
                                        <p:tav tm="100000">
                                          <p:val>
                                            <p:strVal val="ppt_y"/>
                                          </p:val>
                                        </p:tav>
                                      </p:tavLst>
                                    </p:anim>
                                    <p:set>
                                      <p:cBhvr>
                                        <p:cTn id="523" dur="1" fill="hold">
                                          <p:stCondLst>
                                            <p:cond delay="499"/>
                                          </p:stCondLst>
                                        </p:cTn>
                                        <p:tgtEl>
                                          <p:spTgt spid="87063"/>
                                        </p:tgtEl>
                                        <p:attrNameLst>
                                          <p:attrName>style.visibility</p:attrName>
                                        </p:attrNameLst>
                                      </p:cBhvr>
                                      <p:to>
                                        <p:strVal val="hidden"/>
                                      </p:to>
                                    </p:set>
                                  </p:childTnLst>
                                </p:cTn>
                              </p:par>
                              <p:par>
                                <p:cTn id="524" presetID="2" presetClass="exit" presetSubtype="8" fill="hold" grpId="7" nodeType="withEffect">
                                  <p:stCondLst>
                                    <p:cond delay="0"/>
                                  </p:stCondLst>
                                  <p:childTnLst>
                                    <p:anim calcmode="lin" valueType="num">
                                      <p:cBhvr additive="base">
                                        <p:cTn id="525" dur="500"/>
                                        <p:tgtEl>
                                          <p:spTgt spid="87048"/>
                                        </p:tgtEl>
                                        <p:attrNameLst>
                                          <p:attrName>ppt_x</p:attrName>
                                        </p:attrNameLst>
                                      </p:cBhvr>
                                      <p:tavLst>
                                        <p:tav tm="0">
                                          <p:val>
                                            <p:strVal val="ppt_x"/>
                                          </p:val>
                                        </p:tav>
                                        <p:tav tm="100000">
                                          <p:val>
                                            <p:strVal val="0-ppt_w/2"/>
                                          </p:val>
                                        </p:tav>
                                      </p:tavLst>
                                    </p:anim>
                                    <p:anim calcmode="lin" valueType="num">
                                      <p:cBhvr additive="base">
                                        <p:cTn id="526" dur="500"/>
                                        <p:tgtEl>
                                          <p:spTgt spid="87048"/>
                                        </p:tgtEl>
                                        <p:attrNameLst>
                                          <p:attrName>ppt_y</p:attrName>
                                        </p:attrNameLst>
                                      </p:cBhvr>
                                      <p:tavLst>
                                        <p:tav tm="0">
                                          <p:val>
                                            <p:strVal val="ppt_y"/>
                                          </p:val>
                                        </p:tav>
                                        <p:tav tm="100000">
                                          <p:val>
                                            <p:strVal val="ppt_y"/>
                                          </p:val>
                                        </p:tav>
                                      </p:tavLst>
                                    </p:anim>
                                    <p:set>
                                      <p:cBhvr>
                                        <p:cTn id="527" dur="1" fill="hold">
                                          <p:stCondLst>
                                            <p:cond delay="499"/>
                                          </p:stCondLst>
                                        </p:cTn>
                                        <p:tgtEl>
                                          <p:spTgt spid="87048"/>
                                        </p:tgtEl>
                                        <p:attrNameLst>
                                          <p:attrName>style.visibility</p:attrName>
                                        </p:attrNameLst>
                                      </p:cBhvr>
                                      <p:to>
                                        <p:strVal val="hidden"/>
                                      </p:to>
                                    </p:set>
                                  </p:childTnLst>
                                </p:cTn>
                              </p:par>
                              <p:par>
                                <p:cTn id="528" presetID="2" presetClass="exit" presetSubtype="8" fill="hold" grpId="7" nodeType="withEffect">
                                  <p:stCondLst>
                                    <p:cond delay="0"/>
                                  </p:stCondLst>
                                  <p:childTnLst>
                                    <p:anim calcmode="lin" valueType="num">
                                      <p:cBhvr additive="base">
                                        <p:cTn id="529" dur="500"/>
                                        <p:tgtEl>
                                          <p:spTgt spid="87046"/>
                                        </p:tgtEl>
                                        <p:attrNameLst>
                                          <p:attrName>ppt_x</p:attrName>
                                        </p:attrNameLst>
                                      </p:cBhvr>
                                      <p:tavLst>
                                        <p:tav tm="0">
                                          <p:val>
                                            <p:strVal val="ppt_x"/>
                                          </p:val>
                                        </p:tav>
                                        <p:tav tm="100000">
                                          <p:val>
                                            <p:strVal val="0-ppt_w/2"/>
                                          </p:val>
                                        </p:tav>
                                      </p:tavLst>
                                    </p:anim>
                                    <p:anim calcmode="lin" valueType="num">
                                      <p:cBhvr additive="base">
                                        <p:cTn id="530" dur="500"/>
                                        <p:tgtEl>
                                          <p:spTgt spid="87046"/>
                                        </p:tgtEl>
                                        <p:attrNameLst>
                                          <p:attrName>ppt_y</p:attrName>
                                        </p:attrNameLst>
                                      </p:cBhvr>
                                      <p:tavLst>
                                        <p:tav tm="0">
                                          <p:val>
                                            <p:strVal val="ppt_y"/>
                                          </p:val>
                                        </p:tav>
                                        <p:tav tm="100000">
                                          <p:val>
                                            <p:strVal val="ppt_y"/>
                                          </p:val>
                                        </p:tav>
                                      </p:tavLst>
                                    </p:anim>
                                    <p:set>
                                      <p:cBhvr>
                                        <p:cTn id="531" dur="1" fill="hold">
                                          <p:stCondLst>
                                            <p:cond delay="499"/>
                                          </p:stCondLst>
                                        </p:cTn>
                                        <p:tgtEl>
                                          <p:spTgt spid="87046"/>
                                        </p:tgtEl>
                                        <p:attrNameLst>
                                          <p:attrName>style.visibility</p:attrName>
                                        </p:attrNameLst>
                                      </p:cBhvr>
                                      <p:to>
                                        <p:strVal val="hidden"/>
                                      </p:to>
                                    </p:set>
                                  </p:childTnLst>
                                </p:cTn>
                              </p:par>
                              <p:par>
                                <p:cTn id="532" presetID="2" presetClass="exit" presetSubtype="8" fill="hold" grpId="7" nodeType="withEffect">
                                  <p:stCondLst>
                                    <p:cond delay="0"/>
                                  </p:stCondLst>
                                  <p:childTnLst>
                                    <p:anim calcmode="lin" valueType="num">
                                      <p:cBhvr additive="base">
                                        <p:cTn id="533" dur="500"/>
                                        <p:tgtEl>
                                          <p:spTgt spid="87049"/>
                                        </p:tgtEl>
                                        <p:attrNameLst>
                                          <p:attrName>ppt_x</p:attrName>
                                        </p:attrNameLst>
                                      </p:cBhvr>
                                      <p:tavLst>
                                        <p:tav tm="0">
                                          <p:val>
                                            <p:strVal val="ppt_x"/>
                                          </p:val>
                                        </p:tav>
                                        <p:tav tm="100000">
                                          <p:val>
                                            <p:strVal val="0-ppt_w/2"/>
                                          </p:val>
                                        </p:tav>
                                      </p:tavLst>
                                    </p:anim>
                                    <p:anim calcmode="lin" valueType="num">
                                      <p:cBhvr additive="base">
                                        <p:cTn id="534" dur="500"/>
                                        <p:tgtEl>
                                          <p:spTgt spid="87049"/>
                                        </p:tgtEl>
                                        <p:attrNameLst>
                                          <p:attrName>ppt_y</p:attrName>
                                        </p:attrNameLst>
                                      </p:cBhvr>
                                      <p:tavLst>
                                        <p:tav tm="0">
                                          <p:val>
                                            <p:strVal val="ppt_y"/>
                                          </p:val>
                                        </p:tav>
                                        <p:tav tm="100000">
                                          <p:val>
                                            <p:strVal val="ppt_y"/>
                                          </p:val>
                                        </p:tav>
                                      </p:tavLst>
                                    </p:anim>
                                    <p:set>
                                      <p:cBhvr>
                                        <p:cTn id="535" dur="1" fill="hold">
                                          <p:stCondLst>
                                            <p:cond delay="499"/>
                                          </p:stCondLst>
                                        </p:cTn>
                                        <p:tgtEl>
                                          <p:spTgt spid="87049"/>
                                        </p:tgtEl>
                                        <p:attrNameLst>
                                          <p:attrName>style.visibility</p:attrName>
                                        </p:attrNameLst>
                                      </p:cBhvr>
                                      <p:to>
                                        <p:strVal val="hidden"/>
                                      </p:to>
                                    </p:set>
                                  </p:childTnLst>
                                </p:cTn>
                              </p:par>
                              <p:par>
                                <p:cTn id="536" presetID="2" presetClass="exit" presetSubtype="8" fill="hold" grpId="7" nodeType="withEffect">
                                  <p:stCondLst>
                                    <p:cond delay="0"/>
                                  </p:stCondLst>
                                  <p:childTnLst>
                                    <p:anim calcmode="lin" valueType="num">
                                      <p:cBhvr additive="base">
                                        <p:cTn id="537" dur="500"/>
                                        <p:tgtEl>
                                          <p:spTgt spid="87050"/>
                                        </p:tgtEl>
                                        <p:attrNameLst>
                                          <p:attrName>ppt_x</p:attrName>
                                        </p:attrNameLst>
                                      </p:cBhvr>
                                      <p:tavLst>
                                        <p:tav tm="0">
                                          <p:val>
                                            <p:strVal val="ppt_x"/>
                                          </p:val>
                                        </p:tav>
                                        <p:tav tm="100000">
                                          <p:val>
                                            <p:strVal val="0-ppt_w/2"/>
                                          </p:val>
                                        </p:tav>
                                      </p:tavLst>
                                    </p:anim>
                                    <p:anim calcmode="lin" valueType="num">
                                      <p:cBhvr additive="base">
                                        <p:cTn id="538" dur="500"/>
                                        <p:tgtEl>
                                          <p:spTgt spid="87050"/>
                                        </p:tgtEl>
                                        <p:attrNameLst>
                                          <p:attrName>ppt_y</p:attrName>
                                        </p:attrNameLst>
                                      </p:cBhvr>
                                      <p:tavLst>
                                        <p:tav tm="0">
                                          <p:val>
                                            <p:strVal val="ppt_y"/>
                                          </p:val>
                                        </p:tav>
                                        <p:tav tm="100000">
                                          <p:val>
                                            <p:strVal val="ppt_y"/>
                                          </p:val>
                                        </p:tav>
                                      </p:tavLst>
                                    </p:anim>
                                    <p:set>
                                      <p:cBhvr>
                                        <p:cTn id="539" dur="1" fill="hold">
                                          <p:stCondLst>
                                            <p:cond delay="499"/>
                                          </p:stCondLst>
                                        </p:cTn>
                                        <p:tgtEl>
                                          <p:spTgt spid="87050"/>
                                        </p:tgtEl>
                                        <p:attrNameLst>
                                          <p:attrName>style.visibility</p:attrName>
                                        </p:attrNameLst>
                                      </p:cBhvr>
                                      <p:to>
                                        <p:strVal val="hidden"/>
                                      </p:to>
                                    </p:set>
                                  </p:childTnLst>
                                </p:cTn>
                              </p:par>
                              <p:par>
                                <p:cTn id="540" presetID="2" presetClass="exit" presetSubtype="8" fill="hold" grpId="7" nodeType="withEffect">
                                  <p:stCondLst>
                                    <p:cond delay="0"/>
                                  </p:stCondLst>
                                  <p:childTnLst>
                                    <p:anim calcmode="lin" valueType="num">
                                      <p:cBhvr additive="base">
                                        <p:cTn id="541" dur="500"/>
                                        <p:tgtEl>
                                          <p:spTgt spid="87051"/>
                                        </p:tgtEl>
                                        <p:attrNameLst>
                                          <p:attrName>ppt_x</p:attrName>
                                        </p:attrNameLst>
                                      </p:cBhvr>
                                      <p:tavLst>
                                        <p:tav tm="0">
                                          <p:val>
                                            <p:strVal val="ppt_x"/>
                                          </p:val>
                                        </p:tav>
                                        <p:tav tm="100000">
                                          <p:val>
                                            <p:strVal val="0-ppt_w/2"/>
                                          </p:val>
                                        </p:tav>
                                      </p:tavLst>
                                    </p:anim>
                                    <p:anim calcmode="lin" valueType="num">
                                      <p:cBhvr additive="base">
                                        <p:cTn id="542" dur="500"/>
                                        <p:tgtEl>
                                          <p:spTgt spid="87051"/>
                                        </p:tgtEl>
                                        <p:attrNameLst>
                                          <p:attrName>ppt_y</p:attrName>
                                        </p:attrNameLst>
                                      </p:cBhvr>
                                      <p:tavLst>
                                        <p:tav tm="0">
                                          <p:val>
                                            <p:strVal val="ppt_y"/>
                                          </p:val>
                                        </p:tav>
                                        <p:tav tm="100000">
                                          <p:val>
                                            <p:strVal val="ppt_y"/>
                                          </p:val>
                                        </p:tav>
                                      </p:tavLst>
                                    </p:anim>
                                    <p:set>
                                      <p:cBhvr>
                                        <p:cTn id="543" dur="1" fill="hold">
                                          <p:stCondLst>
                                            <p:cond delay="499"/>
                                          </p:stCondLst>
                                        </p:cTn>
                                        <p:tgtEl>
                                          <p:spTgt spid="87051"/>
                                        </p:tgtEl>
                                        <p:attrNameLst>
                                          <p:attrName>style.visibility</p:attrName>
                                        </p:attrNameLst>
                                      </p:cBhvr>
                                      <p:to>
                                        <p:strVal val="hidden"/>
                                      </p:to>
                                    </p:set>
                                  </p:childTnLst>
                                </p:cTn>
                              </p:par>
                              <p:par>
                                <p:cTn id="544" presetID="2" presetClass="exit" presetSubtype="8" fill="hold" grpId="5" nodeType="withEffect">
                                  <p:stCondLst>
                                    <p:cond delay="0"/>
                                  </p:stCondLst>
                                  <p:childTnLst>
                                    <p:anim calcmode="lin" valueType="num">
                                      <p:cBhvr additive="base">
                                        <p:cTn id="545" dur="500"/>
                                        <p:tgtEl>
                                          <p:spTgt spid="87052"/>
                                        </p:tgtEl>
                                        <p:attrNameLst>
                                          <p:attrName>ppt_x</p:attrName>
                                        </p:attrNameLst>
                                      </p:cBhvr>
                                      <p:tavLst>
                                        <p:tav tm="0">
                                          <p:val>
                                            <p:strVal val="ppt_x"/>
                                          </p:val>
                                        </p:tav>
                                        <p:tav tm="100000">
                                          <p:val>
                                            <p:strVal val="0-ppt_w/2"/>
                                          </p:val>
                                        </p:tav>
                                      </p:tavLst>
                                    </p:anim>
                                    <p:anim calcmode="lin" valueType="num">
                                      <p:cBhvr additive="base">
                                        <p:cTn id="546" dur="500"/>
                                        <p:tgtEl>
                                          <p:spTgt spid="87052"/>
                                        </p:tgtEl>
                                        <p:attrNameLst>
                                          <p:attrName>ppt_y</p:attrName>
                                        </p:attrNameLst>
                                      </p:cBhvr>
                                      <p:tavLst>
                                        <p:tav tm="0">
                                          <p:val>
                                            <p:strVal val="ppt_y"/>
                                          </p:val>
                                        </p:tav>
                                        <p:tav tm="100000">
                                          <p:val>
                                            <p:strVal val="ppt_y"/>
                                          </p:val>
                                        </p:tav>
                                      </p:tavLst>
                                    </p:anim>
                                    <p:set>
                                      <p:cBhvr>
                                        <p:cTn id="547" dur="1" fill="hold">
                                          <p:stCondLst>
                                            <p:cond delay="499"/>
                                          </p:stCondLst>
                                        </p:cTn>
                                        <p:tgtEl>
                                          <p:spTgt spid="87052"/>
                                        </p:tgtEl>
                                        <p:attrNameLst>
                                          <p:attrName>style.visibility</p:attrName>
                                        </p:attrNameLst>
                                      </p:cBhvr>
                                      <p:to>
                                        <p:strVal val="hidden"/>
                                      </p:to>
                                    </p:set>
                                  </p:childTnLst>
                                </p:cTn>
                              </p:par>
                              <p:par>
                                <p:cTn id="548" presetID="2" presetClass="exit" presetSubtype="8" fill="hold" grpId="5" nodeType="withEffect">
                                  <p:stCondLst>
                                    <p:cond delay="0"/>
                                  </p:stCondLst>
                                  <p:childTnLst>
                                    <p:anim calcmode="lin" valueType="num">
                                      <p:cBhvr additive="base">
                                        <p:cTn id="549" dur="500"/>
                                        <p:tgtEl>
                                          <p:spTgt spid="87053"/>
                                        </p:tgtEl>
                                        <p:attrNameLst>
                                          <p:attrName>ppt_x</p:attrName>
                                        </p:attrNameLst>
                                      </p:cBhvr>
                                      <p:tavLst>
                                        <p:tav tm="0">
                                          <p:val>
                                            <p:strVal val="ppt_x"/>
                                          </p:val>
                                        </p:tav>
                                        <p:tav tm="100000">
                                          <p:val>
                                            <p:strVal val="0-ppt_w/2"/>
                                          </p:val>
                                        </p:tav>
                                      </p:tavLst>
                                    </p:anim>
                                    <p:anim calcmode="lin" valueType="num">
                                      <p:cBhvr additive="base">
                                        <p:cTn id="550" dur="500"/>
                                        <p:tgtEl>
                                          <p:spTgt spid="87053"/>
                                        </p:tgtEl>
                                        <p:attrNameLst>
                                          <p:attrName>ppt_y</p:attrName>
                                        </p:attrNameLst>
                                      </p:cBhvr>
                                      <p:tavLst>
                                        <p:tav tm="0">
                                          <p:val>
                                            <p:strVal val="ppt_y"/>
                                          </p:val>
                                        </p:tav>
                                        <p:tav tm="100000">
                                          <p:val>
                                            <p:strVal val="ppt_y"/>
                                          </p:val>
                                        </p:tav>
                                      </p:tavLst>
                                    </p:anim>
                                    <p:set>
                                      <p:cBhvr>
                                        <p:cTn id="551" dur="1" fill="hold">
                                          <p:stCondLst>
                                            <p:cond delay="499"/>
                                          </p:stCondLst>
                                        </p:cTn>
                                        <p:tgtEl>
                                          <p:spTgt spid="87053"/>
                                        </p:tgtEl>
                                        <p:attrNameLst>
                                          <p:attrName>style.visibility</p:attrName>
                                        </p:attrNameLst>
                                      </p:cBhvr>
                                      <p:to>
                                        <p:strVal val="hidden"/>
                                      </p:to>
                                    </p:set>
                                  </p:childTnLst>
                                </p:cTn>
                              </p:par>
                              <p:par>
                                <p:cTn id="552" presetID="2" presetClass="exit" presetSubtype="8" fill="hold" grpId="7" nodeType="withEffect">
                                  <p:stCondLst>
                                    <p:cond delay="0"/>
                                  </p:stCondLst>
                                  <p:childTnLst>
                                    <p:anim calcmode="lin" valueType="num">
                                      <p:cBhvr additive="base">
                                        <p:cTn id="553" dur="500"/>
                                        <p:tgtEl>
                                          <p:spTgt spid="87054"/>
                                        </p:tgtEl>
                                        <p:attrNameLst>
                                          <p:attrName>ppt_x</p:attrName>
                                        </p:attrNameLst>
                                      </p:cBhvr>
                                      <p:tavLst>
                                        <p:tav tm="0">
                                          <p:val>
                                            <p:strVal val="ppt_x"/>
                                          </p:val>
                                        </p:tav>
                                        <p:tav tm="100000">
                                          <p:val>
                                            <p:strVal val="0-ppt_w/2"/>
                                          </p:val>
                                        </p:tav>
                                      </p:tavLst>
                                    </p:anim>
                                    <p:anim calcmode="lin" valueType="num">
                                      <p:cBhvr additive="base">
                                        <p:cTn id="554" dur="500"/>
                                        <p:tgtEl>
                                          <p:spTgt spid="87054"/>
                                        </p:tgtEl>
                                        <p:attrNameLst>
                                          <p:attrName>ppt_y</p:attrName>
                                        </p:attrNameLst>
                                      </p:cBhvr>
                                      <p:tavLst>
                                        <p:tav tm="0">
                                          <p:val>
                                            <p:strVal val="ppt_y"/>
                                          </p:val>
                                        </p:tav>
                                        <p:tav tm="100000">
                                          <p:val>
                                            <p:strVal val="ppt_y"/>
                                          </p:val>
                                        </p:tav>
                                      </p:tavLst>
                                    </p:anim>
                                    <p:set>
                                      <p:cBhvr>
                                        <p:cTn id="555" dur="1" fill="hold">
                                          <p:stCondLst>
                                            <p:cond delay="499"/>
                                          </p:stCondLst>
                                        </p:cTn>
                                        <p:tgtEl>
                                          <p:spTgt spid="87054"/>
                                        </p:tgtEl>
                                        <p:attrNameLst>
                                          <p:attrName>style.visibility</p:attrName>
                                        </p:attrNameLst>
                                      </p:cBhvr>
                                      <p:to>
                                        <p:strVal val="hidden"/>
                                      </p:to>
                                    </p:set>
                                  </p:childTnLst>
                                </p:cTn>
                              </p:par>
                              <p:par>
                                <p:cTn id="556" presetID="2" presetClass="exit" presetSubtype="8" fill="hold" grpId="7" nodeType="withEffect">
                                  <p:stCondLst>
                                    <p:cond delay="0"/>
                                  </p:stCondLst>
                                  <p:childTnLst>
                                    <p:anim calcmode="lin" valueType="num">
                                      <p:cBhvr additive="base">
                                        <p:cTn id="557" dur="500"/>
                                        <p:tgtEl>
                                          <p:spTgt spid="87055"/>
                                        </p:tgtEl>
                                        <p:attrNameLst>
                                          <p:attrName>ppt_x</p:attrName>
                                        </p:attrNameLst>
                                      </p:cBhvr>
                                      <p:tavLst>
                                        <p:tav tm="0">
                                          <p:val>
                                            <p:strVal val="ppt_x"/>
                                          </p:val>
                                        </p:tav>
                                        <p:tav tm="100000">
                                          <p:val>
                                            <p:strVal val="0-ppt_w/2"/>
                                          </p:val>
                                        </p:tav>
                                      </p:tavLst>
                                    </p:anim>
                                    <p:anim calcmode="lin" valueType="num">
                                      <p:cBhvr additive="base">
                                        <p:cTn id="558" dur="500"/>
                                        <p:tgtEl>
                                          <p:spTgt spid="87055"/>
                                        </p:tgtEl>
                                        <p:attrNameLst>
                                          <p:attrName>ppt_y</p:attrName>
                                        </p:attrNameLst>
                                      </p:cBhvr>
                                      <p:tavLst>
                                        <p:tav tm="0">
                                          <p:val>
                                            <p:strVal val="ppt_y"/>
                                          </p:val>
                                        </p:tav>
                                        <p:tav tm="100000">
                                          <p:val>
                                            <p:strVal val="ppt_y"/>
                                          </p:val>
                                        </p:tav>
                                      </p:tavLst>
                                    </p:anim>
                                    <p:set>
                                      <p:cBhvr>
                                        <p:cTn id="559" dur="1" fill="hold">
                                          <p:stCondLst>
                                            <p:cond delay="499"/>
                                          </p:stCondLst>
                                        </p:cTn>
                                        <p:tgtEl>
                                          <p:spTgt spid="87055"/>
                                        </p:tgtEl>
                                        <p:attrNameLst>
                                          <p:attrName>style.visibility</p:attrName>
                                        </p:attrNameLst>
                                      </p:cBhvr>
                                      <p:to>
                                        <p:strVal val="hidden"/>
                                      </p:to>
                                    </p:set>
                                  </p:childTnLst>
                                </p:cTn>
                              </p:par>
                              <p:par>
                                <p:cTn id="560" presetID="2" presetClass="exit" presetSubtype="8" fill="hold" grpId="7" nodeType="withEffect">
                                  <p:stCondLst>
                                    <p:cond delay="0"/>
                                  </p:stCondLst>
                                  <p:childTnLst>
                                    <p:anim calcmode="lin" valueType="num">
                                      <p:cBhvr additive="base">
                                        <p:cTn id="561" dur="500"/>
                                        <p:tgtEl>
                                          <p:spTgt spid="87057"/>
                                        </p:tgtEl>
                                        <p:attrNameLst>
                                          <p:attrName>ppt_x</p:attrName>
                                        </p:attrNameLst>
                                      </p:cBhvr>
                                      <p:tavLst>
                                        <p:tav tm="0">
                                          <p:val>
                                            <p:strVal val="ppt_x"/>
                                          </p:val>
                                        </p:tav>
                                        <p:tav tm="100000">
                                          <p:val>
                                            <p:strVal val="0-ppt_w/2"/>
                                          </p:val>
                                        </p:tav>
                                      </p:tavLst>
                                    </p:anim>
                                    <p:anim calcmode="lin" valueType="num">
                                      <p:cBhvr additive="base">
                                        <p:cTn id="562" dur="500"/>
                                        <p:tgtEl>
                                          <p:spTgt spid="87057"/>
                                        </p:tgtEl>
                                        <p:attrNameLst>
                                          <p:attrName>ppt_y</p:attrName>
                                        </p:attrNameLst>
                                      </p:cBhvr>
                                      <p:tavLst>
                                        <p:tav tm="0">
                                          <p:val>
                                            <p:strVal val="ppt_y"/>
                                          </p:val>
                                        </p:tav>
                                        <p:tav tm="100000">
                                          <p:val>
                                            <p:strVal val="ppt_y"/>
                                          </p:val>
                                        </p:tav>
                                      </p:tavLst>
                                    </p:anim>
                                    <p:set>
                                      <p:cBhvr>
                                        <p:cTn id="563" dur="1" fill="hold">
                                          <p:stCondLst>
                                            <p:cond delay="499"/>
                                          </p:stCondLst>
                                        </p:cTn>
                                        <p:tgtEl>
                                          <p:spTgt spid="87057"/>
                                        </p:tgtEl>
                                        <p:attrNameLst>
                                          <p:attrName>style.visibility</p:attrName>
                                        </p:attrNameLst>
                                      </p:cBhvr>
                                      <p:to>
                                        <p:strVal val="hidden"/>
                                      </p:to>
                                    </p:set>
                                  </p:childTnLst>
                                </p:cTn>
                              </p:par>
                              <p:par>
                                <p:cTn id="564" presetID="2" presetClass="exit" presetSubtype="8" fill="hold" grpId="7" nodeType="withEffect">
                                  <p:stCondLst>
                                    <p:cond delay="0"/>
                                  </p:stCondLst>
                                  <p:childTnLst>
                                    <p:anim calcmode="lin" valueType="num">
                                      <p:cBhvr additive="base">
                                        <p:cTn id="565" dur="500"/>
                                        <p:tgtEl>
                                          <p:spTgt spid="87058"/>
                                        </p:tgtEl>
                                        <p:attrNameLst>
                                          <p:attrName>ppt_x</p:attrName>
                                        </p:attrNameLst>
                                      </p:cBhvr>
                                      <p:tavLst>
                                        <p:tav tm="0">
                                          <p:val>
                                            <p:strVal val="ppt_x"/>
                                          </p:val>
                                        </p:tav>
                                        <p:tav tm="100000">
                                          <p:val>
                                            <p:strVal val="0-ppt_w/2"/>
                                          </p:val>
                                        </p:tav>
                                      </p:tavLst>
                                    </p:anim>
                                    <p:anim calcmode="lin" valueType="num">
                                      <p:cBhvr additive="base">
                                        <p:cTn id="566" dur="500"/>
                                        <p:tgtEl>
                                          <p:spTgt spid="87058"/>
                                        </p:tgtEl>
                                        <p:attrNameLst>
                                          <p:attrName>ppt_y</p:attrName>
                                        </p:attrNameLst>
                                      </p:cBhvr>
                                      <p:tavLst>
                                        <p:tav tm="0">
                                          <p:val>
                                            <p:strVal val="ppt_y"/>
                                          </p:val>
                                        </p:tav>
                                        <p:tav tm="100000">
                                          <p:val>
                                            <p:strVal val="ppt_y"/>
                                          </p:val>
                                        </p:tav>
                                      </p:tavLst>
                                    </p:anim>
                                    <p:set>
                                      <p:cBhvr>
                                        <p:cTn id="567" dur="1" fill="hold">
                                          <p:stCondLst>
                                            <p:cond delay="499"/>
                                          </p:stCondLst>
                                        </p:cTn>
                                        <p:tgtEl>
                                          <p:spTgt spid="87058"/>
                                        </p:tgtEl>
                                        <p:attrNameLst>
                                          <p:attrName>style.visibility</p:attrName>
                                        </p:attrNameLst>
                                      </p:cBhvr>
                                      <p:to>
                                        <p:strVal val="hidden"/>
                                      </p:to>
                                    </p:set>
                                  </p:childTnLst>
                                </p:cTn>
                              </p:par>
                              <p:par>
                                <p:cTn id="568" presetID="2" presetClass="exit" presetSubtype="8" fill="hold" grpId="7" nodeType="withEffect">
                                  <p:stCondLst>
                                    <p:cond delay="0"/>
                                  </p:stCondLst>
                                  <p:childTnLst>
                                    <p:anim calcmode="lin" valueType="num">
                                      <p:cBhvr additive="base">
                                        <p:cTn id="569" dur="500"/>
                                        <p:tgtEl>
                                          <p:spTgt spid="87059"/>
                                        </p:tgtEl>
                                        <p:attrNameLst>
                                          <p:attrName>ppt_x</p:attrName>
                                        </p:attrNameLst>
                                      </p:cBhvr>
                                      <p:tavLst>
                                        <p:tav tm="0">
                                          <p:val>
                                            <p:strVal val="ppt_x"/>
                                          </p:val>
                                        </p:tav>
                                        <p:tav tm="100000">
                                          <p:val>
                                            <p:strVal val="0-ppt_w/2"/>
                                          </p:val>
                                        </p:tav>
                                      </p:tavLst>
                                    </p:anim>
                                    <p:anim calcmode="lin" valueType="num">
                                      <p:cBhvr additive="base">
                                        <p:cTn id="570" dur="500"/>
                                        <p:tgtEl>
                                          <p:spTgt spid="87059"/>
                                        </p:tgtEl>
                                        <p:attrNameLst>
                                          <p:attrName>ppt_y</p:attrName>
                                        </p:attrNameLst>
                                      </p:cBhvr>
                                      <p:tavLst>
                                        <p:tav tm="0">
                                          <p:val>
                                            <p:strVal val="ppt_y"/>
                                          </p:val>
                                        </p:tav>
                                        <p:tav tm="100000">
                                          <p:val>
                                            <p:strVal val="ppt_y"/>
                                          </p:val>
                                        </p:tav>
                                      </p:tavLst>
                                    </p:anim>
                                    <p:set>
                                      <p:cBhvr>
                                        <p:cTn id="571" dur="1" fill="hold">
                                          <p:stCondLst>
                                            <p:cond delay="499"/>
                                          </p:stCondLst>
                                        </p:cTn>
                                        <p:tgtEl>
                                          <p:spTgt spid="87059"/>
                                        </p:tgtEl>
                                        <p:attrNameLst>
                                          <p:attrName>style.visibility</p:attrName>
                                        </p:attrNameLst>
                                      </p:cBhvr>
                                      <p:to>
                                        <p:strVal val="hidden"/>
                                      </p:to>
                                    </p:set>
                                  </p:childTnLst>
                                </p:cTn>
                              </p:par>
                              <p:par>
                                <p:cTn id="572" presetID="2" presetClass="exit" presetSubtype="8" fill="hold" grpId="5" nodeType="withEffect">
                                  <p:stCondLst>
                                    <p:cond delay="0"/>
                                  </p:stCondLst>
                                  <p:childTnLst>
                                    <p:anim calcmode="lin" valueType="num">
                                      <p:cBhvr additive="base">
                                        <p:cTn id="573" dur="500"/>
                                        <p:tgtEl>
                                          <p:spTgt spid="87060"/>
                                        </p:tgtEl>
                                        <p:attrNameLst>
                                          <p:attrName>ppt_x</p:attrName>
                                        </p:attrNameLst>
                                      </p:cBhvr>
                                      <p:tavLst>
                                        <p:tav tm="0">
                                          <p:val>
                                            <p:strVal val="ppt_x"/>
                                          </p:val>
                                        </p:tav>
                                        <p:tav tm="100000">
                                          <p:val>
                                            <p:strVal val="0-ppt_w/2"/>
                                          </p:val>
                                        </p:tav>
                                      </p:tavLst>
                                    </p:anim>
                                    <p:anim calcmode="lin" valueType="num">
                                      <p:cBhvr additive="base">
                                        <p:cTn id="574" dur="500"/>
                                        <p:tgtEl>
                                          <p:spTgt spid="87060"/>
                                        </p:tgtEl>
                                        <p:attrNameLst>
                                          <p:attrName>ppt_y</p:attrName>
                                        </p:attrNameLst>
                                      </p:cBhvr>
                                      <p:tavLst>
                                        <p:tav tm="0">
                                          <p:val>
                                            <p:strVal val="ppt_y"/>
                                          </p:val>
                                        </p:tav>
                                        <p:tav tm="100000">
                                          <p:val>
                                            <p:strVal val="ppt_y"/>
                                          </p:val>
                                        </p:tav>
                                      </p:tavLst>
                                    </p:anim>
                                    <p:set>
                                      <p:cBhvr>
                                        <p:cTn id="575" dur="1" fill="hold">
                                          <p:stCondLst>
                                            <p:cond delay="499"/>
                                          </p:stCondLst>
                                        </p:cTn>
                                        <p:tgtEl>
                                          <p:spTgt spid="87060"/>
                                        </p:tgtEl>
                                        <p:attrNameLst>
                                          <p:attrName>style.visibility</p:attrName>
                                        </p:attrNameLst>
                                      </p:cBhvr>
                                      <p:to>
                                        <p:strVal val="hidden"/>
                                      </p:to>
                                    </p:set>
                                  </p:childTnLst>
                                </p:cTn>
                              </p:par>
                              <p:par>
                                <p:cTn id="576" presetID="2" presetClass="exit" presetSubtype="8" fill="hold" grpId="7" nodeType="withEffect">
                                  <p:stCondLst>
                                    <p:cond delay="0"/>
                                  </p:stCondLst>
                                  <p:childTnLst>
                                    <p:anim calcmode="lin" valueType="num">
                                      <p:cBhvr additive="base">
                                        <p:cTn id="577" dur="500"/>
                                        <p:tgtEl>
                                          <p:spTgt spid="87047"/>
                                        </p:tgtEl>
                                        <p:attrNameLst>
                                          <p:attrName>ppt_x</p:attrName>
                                        </p:attrNameLst>
                                      </p:cBhvr>
                                      <p:tavLst>
                                        <p:tav tm="0">
                                          <p:val>
                                            <p:strVal val="ppt_x"/>
                                          </p:val>
                                        </p:tav>
                                        <p:tav tm="100000">
                                          <p:val>
                                            <p:strVal val="0-ppt_w/2"/>
                                          </p:val>
                                        </p:tav>
                                      </p:tavLst>
                                    </p:anim>
                                    <p:anim calcmode="lin" valueType="num">
                                      <p:cBhvr additive="base">
                                        <p:cTn id="578" dur="500"/>
                                        <p:tgtEl>
                                          <p:spTgt spid="87047"/>
                                        </p:tgtEl>
                                        <p:attrNameLst>
                                          <p:attrName>ppt_y</p:attrName>
                                        </p:attrNameLst>
                                      </p:cBhvr>
                                      <p:tavLst>
                                        <p:tav tm="0">
                                          <p:val>
                                            <p:strVal val="ppt_y"/>
                                          </p:val>
                                        </p:tav>
                                        <p:tav tm="100000">
                                          <p:val>
                                            <p:strVal val="ppt_y"/>
                                          </p:val>
                                        </p:tav>
                                      </p:tavLst>
                                    </p:anim>
                                    <p:set>
                                      <p:cBhvr>
                                        <p:cTn id="579" dur="1" fill="hold">
                                          <p:stCondLst>
                                            <p:cond delay="499"/>
                                          </p:stCondLst>
                                        </p:cTn>
                                        <p:tgtEl>
                                          <p:spTgt spid="87047"/>
                                        </p:tgtEl>
                                        <p:attrNameLst>
                                          <p:attrName>style.visibility</p:attrName>
                                        </p:attrNameLst>
                                      </p:cBhvr>
                                      <p:to>
                                        <p:strVal val="hidden"/>
                                      </p:to>
                                    </p:set>
                                  </p:childTnLst>
                                </p:cTn>
                              </p:par>
                              <p:par>
                                <p:cTn id="580" presetID="6" presetClass="emph" presetSubtype="0" fill="hold" grpId="19" nodeType="withEffect">
                                  <p:stCondLst>
                                    <p:cond delay="0"/>
                                  </p:stCondLst>
                                  <p:childTnLst>
                                    <p:animScale>
                                      <p:cBhvr>
                                        <p:cTn id="581" dur="500" fill="hold"/>
                                        <p:tgtEl>
                                          <p:spTgt spid="87056"/>
                                        </p:tgtEl>
                                      </p:cBhvr>
                                      <p:by x="200000" y="200000"/>
                                    </p:animScale>
                                  </p:childTnLst>
                                </p:cTn>
                              </p:par>
                              <p:par>
                                <p:cTn id="582" presetID="35" presetClass="path" presetSubtype="0" accel="50000" decel="50000" fill="hold" grpId="20" nodeType="withEffect">
                                  <p:stCondLst>
                                    <p:cond delay="0"/>
                                  </p:stCondLst>
                                  <p:childTnLst>
                                    <p:animMotion origin="layout" path="M 3.33333E-6 -3.73117E-6 L -0.31667 -0.11448 " pathEditMode="relative" rAng="0" ptsTypes="AA">
                                      <p:cBhvr>
                                        <p:cTn id="583" dur="500" fill="hold"/>
                                        <p:tgtEl>
                                          <p:spTgt spid="87056"/>
                                        </p:tgtEl>
                                        <p:attrNameLst>
                                          <p:attrName>ppt_x</p:attrName>
                                          <p:attrName>ppt_y</p:attrName>
                                        </p:attrNameLst>
                                      </p:cBhvr>
                                      <p:rCtr x="-15833" y="-5724"/>
                                    </p:animMotion>
                                  </p:childTnLst>
                                </p:cTn>
                              </p:par>
                            </p:childTnLst>
                          </p:cTn>
                        </p:par>
                      </p:childTnLst>
                    </p:cTn>
                  </p:par>
                  <p:par>
                    <p:cTn id="584" fill="hold" nodeType="clickPar">
                      <p:stCondLst>
                        <p:cond delay="indefinite"/>
                      </p:stCondLst>
                      <p:childTnLst>
                        <p:par>
                          <p:cTn id="585" fill="hold" nodeType="withGroup">
                            <p:stCondLst>
                              <p:cond delay="0"/>
                            </p:stCondLst>
                            <p:childTnLst>
                              <p:par>
                                <p:cTn id="586" presetID="2" presetClass="entr" presetSubtype="8" fill="hold" grpId="8" nodeType="clickEffect">
                                  <p:stCondLst>
                                    <p:cond delay="0"/>
                                  </p:stCondLst>
                                  <p:childTnLst>
                                    <p:set>
                                      <p:cBhvr>
                                        <p:cTn id="587" dur="1" fill="hold">
                                          <p:stCondLst>
                                            <p:cond delay="0"/>
                                          </p:stCondLst>
                                        </p:cTn>
                                        <p:tgtEl>
                                          <p:spTgt spid="87063"/>
                                        </p:tgtEl>
                                        <p:attrNameLst>
                                          <p:attrName>style.visibility</p:attrName>
                                        </p:attrNameLst>
                                      </p:cBhvr>
                                      <p:to>
                                        <p:strVal val="visible"/>
                                      </p:to>
                                    </p:set>
                                    <p:anim calcmode="lin" valueType="num">
                                      <p:cBhvr additive="base">
                                        <p:cTn id="588" dur="500" fill="hold"/>
                                        <p:tgtEl>
                                          <p:spTgt spid="87063"/>
                                        </p:tgtEl>
                                        <p:attrNameLst>
                                          <p:attrName>ppt_x</p:attrName>
                                        </p:attrNameLst>
                                      </p:cBhvr>
                                      <p:tavLst>
                                        <p:tav tm="0">
                                          <p:val>
                                            <p:strVal val="0-#ppt_w/2"/>
                                          </p:val>
                                        </p:tav>
                                        <p:tav tm="100000">
                                          <p:val>
                                            <p:strVal val="#ppt_x"/>
                                          </p:val>
                                        </p:tav>
                                      </p:tavLst>
                                    </p:anim>
                                    <p:anim calcmode="lin" valueType="num">
                                      <p:cBhvr additive="base">
                                        <p:cTn id="589" dur="500" fill="hold"/>
                                        <p:tgtEl>
                                          <p:spTgt spid="87063"/>
                                        </p:tgtEl>
                                        <p:attrNameLst>
                                          <p:attrName>ppt_y</p:attrName>
                                        </p:attrNameLst>
                                      </p:cBhvr>
                                      <p:tavLst>
                                        <p:tav tm="0">
                                          <p:val>
                                            <p:strVal val="#ppt_y"/>
                                          </p:val>
                                        </p:tav>
                                        <p:tav tm="100000">
                                          <p:val>
                                            <p:strVal val="#ppt_y"/>
                                          </p:val>
                                        </p:tav>
                                      </p:tavLst>
                                    </p:anim>
                                  </p:childTnLst>
                                </p:cTn>
                              </p:par>
                              <p:par>
                                <p:cTn id="590" presetID="2" presetClass="entr" presetSubtype="8" fill="hold" grpId="8" nodeType="withEffect">
                                  <p:stCondLst>
                                    <p:cond delay="0"/>
                                  </p:stCondLst>
                                  <p:childTnLst>
                                    <p:set>
                                      <p:cBhvr>
                                        <p:cTn id="591" dur="1" fill="hold">
                                          <p:stCondLst>
                                            <p:cond delay="0"/>
                                          </p:stCondLst>
                                        </p:cTn>
                                        <p:tgtEl>
                                          <p:spTgt spid="87048"/>
                                        </p:tgtEl>
                                        <p:attrNameLst>
                                          <p:attrName>style.visibility</p:attrName>
                                        </p:attrNameLst>
                                      </p:cBhvr>
                                      <p:to>
                                        <p:strVal val="visible"/>
                                      </p:to>
                                    </p:set>
                                    <p:anim calcmode="lin" valueType="num">
                                      <p:cBhvr additive="base">
                                        <p:cTn id="592" dur="500" fill="hold"/>
                                        <p:tgtEl>
                                          <p:spTgt spid="87048"/>
                                        </p:tgtEl>
                                        <p:attrNameLst>
                                          <p:attrName>ppt_x</p:attrName>
                                        </p:attrNameLst>
                                      </p:cBhvr>
                                      <p:tavLst>
                                        <p:tav tm="0">
                                          <p:val>
                                            <p:strVal val="0-#ppt_w/2"/>
                                          </p:val>
                                        </p:tav>
                                        <p:tav tm="100000">
                                          <p:val>
                                            <p:strVal val="#ppt_x"/>
                                          </p:val>
                                        </p:tav>
                                      </p:tavLst>
                                    </p:anim>
                                    <p:anim calcmode="lin" valueType="num">
                                      <p:cBhvr additive="base">
                                        <p:cTn id="593" dur="500" fill="hold"/>
                                        <p:tgtEl>
                                          <p:spTgt spid="87048"/>
                                        </p:tgtEl>
                                        <p:attrNameLst>
                                          <p:attrName>ppt_y</p:attrName>
                                        </p:attrNameLst>
                                      </p:cBhvr>
                                      <p:tavLst>
                                        <p:tav tm="0">
                                          <p:val>
                                            <p:strVal val="#ppt_y"/>
                                          </p:val>
                                        </p:tav>
                                        <p:tav tm="100000">
                                          <p:val>
                                            <p:strVal val="#ppt_y"/>
                                          </p:val>
                                        </p:tav>
                                      </p:tavLst>
                                    </p:anim>
                                  </p:childTnLst>
                                </p:cTn>
                              </p:par>
                              <p:par>
                                <p:cTn id="594" presetID="2" presetClass="entr" presetSubtype="8" fill="hold" grpId="8" nodeType="withEffect">
                                  <p:stCondLst>
                                    <p:cond delay="0"/>
                                  </p:stCondLst>
                                  <p:childTnLst>
                                    <p:set>
                                      <p:cBhvr>
                                        <p:cTn id="595" dur="1" fill="hold">
                                          <p:stCondLst>
                                            <p:cond delay="0"/>
                                          </p:stCondLst>
                                        </p:cTn>
                                        <p:tgtEl>
                                          <p:spTgt spid="87046"/>
                                        </p:tgtEl>
                                        <p:attrNameLst>
                                          <p:attrName>style.visibility</p:attrName>
                                        </p:attrNameLst>
                                      </p:cBhvr>
                                      <p:to>
                                        <p:strVal val="visible"/>
                                      </p:to>
                                    </p:set>
                                    <p:anim calcmode="lin" valueType="num">
                                      <p:cBhvr additive="base">
                                        <p:cTn id="596" dur="500" fill="hold"/>
                                        <p:tgtEl>
                                          <p:spTgt spid="87046"/>
                                        </p:tgtEl>
                                        <p:attrNameLst>
                                          <p:attrName>ppt_x</p:attrName>
                                        </p:attrNameLst>
                                      </p:cBhvr>
                                      <p:tavLst>
                                        <p:tav tm="0">
                                          <p:val>
                                            <p:strVal val="0-#ppt_w/2"/>
                                          </p:val>
                                        </p:tav>
                                        <p:tav tm="100000">
                                          <p:val>
                                            <p:strVal val="#ppt_x"/>
                                          </p:val>
                                        </p:tav>
                                      </p:tavLst>
                                    </p:anim>
                                    <p:anim calcmode="lin" valueType="num">
                                      <p:cBhvr additive="base">
                                        <p:cTn id="597" dur="500" fill="hold"/>
                                        <p:tgtEl>
                                          <p:spTgt spid="87046"/>
                                        </p:tgtEl>
                                        <p:attrNameLst>
                                          <p:attrName>ppt_y</p:attrName>
                                        </p:attrNameLst>
                                      </p:cBhvr>
                                      <p:tavLst>
                                        <p:tav tm="0">
                                          <p:val>
                                            <p:strVal val="#ppt_y"/>
                                          </p:val>
                                        </p:tav>
                                        <p:tav tm="100000">
                                          <p:val>
                                            <p:strVal val="#ppt_y"/>
                                          </p:val>
                                        </p:tav>
                                      </p:tavLst>
                                    </p:anim>
                                  </p:childTnLst>
                                </p:cTn>
                              </p:par>
                              <p:par>
                                <p:cTn id="598" presetID="2" presetClass="entr" presetSubtype="8" fill="hold" grpId="8" nodeType="withEffect">
                                  <p:stCondLst>
                                    <p:cond delay="0"/>
                                  </p:stCondLst>
                                  <p:childTnLst>
                                    <p:set>
                                      <p:cBhvr>
                                        <p:cTn id="599" dur="1" fill="hold">
                                          <p:stCondLst>
                                            <p:cond delay="0"/>
                                          </p:stCondLst>
                                        </p:cTn>
                                        <p:tgtEl>
                                          <p:spTgt spid="87049"/>
                                        </p:tgtEl>
                                        <p:attrNameLst>
                                          <p:attrName>style.visibility</p:attrName>
                                        </p:attrNameLst>
                                      </p:cBhvr>
                                      <p:to>
                                        <p:strVal val="visible"/>
                                      </p:to>
                                    </p:set>
                                    <p:anim calcmode="lin" valueType="num">
                                      <p:cBhvr additive="base">
                                        <p:cTn id="600" dur="500" fill="hold"/>
                                        <p:tgtEl>
                                          <p:spTgt spid="87049"/>
                                        </p:tgtEl>
                                        <p:attrNameLst>
                                          <p:attrName>ppt_x</p:attrName>
                                        </p:attrNameLst>
                                      </p:cBhvr>
                                      <p:tavLst>
                                        <p:tav tm="0">
                                          <p:val>
                                            <p:strVal val="0-#ppt_w/2"/>
                                          </p:val>
                                        </p:tav>
                                        <p:tav tm="100000">
                                          <p:val>
                                            <p:strVal val="#ppt_x"/>
                                          </p:val>
                                        </p:tav>
                                      </p:tavLst>
                                    </p:anim>
                                    <p:anim calcmode="lin" valueType="num">
                                      <p:cBhvr additive="base">
                                        <p:cTn id="601" dur="500" fill="hold"/>
                                        <p:tgtEl>
                                          <p:spTgt spid="87049"/>
                                        </p:tgtEl>
                                        <p:attrNameLst>
                                          <p:attrName>ppt_y</p:attrName>
                                        </p:attrNameLst>
                                      </p:cBhvr>
                                      <p:tavLst>
                                        <p:tav tm="0">
                                          <p:val>
                                            <p:strVal val="#ppt_y"/>
                                          </p:val>
                                        </p:tav>
                                        <p:tav tm="100000">
                                          <p:val>
                                            <p:strVal val="#ppt_y"/>
                                          </p:val>
                                        </p:tav>
                                      </p:tavLst>
                                    </p:anim>
                                  </p:childTnLst>
                                </p:cTn>
                              </p:par>
                              <p:par>
                                <p:cTn id="602" presetID="2" presetClass="entr" presetSubtype="8" fill="hold" grpId="8" nodeType="withEffect">
                                  <p:stCondLst>
                                    <p:cond delay="0"/>
                                  </p:stCondLst>
                                  <p:childTnLst>
                                    <p:set>
                                      <p:cBhvr>
                                        <p:cTn id="603" dur="1" fill="hold">
                                          <p:stCondLst>
                                            <p:cond delay="0"/>
                                          </p:stCondLst>
                                        </p:cTn>
                                        <p:tgtEl>
                                          <p:spTgt spid="87050"/>
                                        </p:tgtEl>
                                        <p:attrNameLst>
                                          <p:attrName>style.visibility</p:attrName>
                                        </p:attrNameLst>
                                      </p:cBhvr>
                                      <p:to>
                                        <p:strVal val="visible"/>
                                      </p:to>
                                    </p:set>
                                    <p:anim calcmode="lin" valueType="num">
                                      <p:cBhvr additive="base">
                                        <p:cTn id="604" dur="500" fill="hold"/>
                                        <p:tgtEl>
                                          <p:spTgt spid="87050"/>
                                        </p:tgtEl>
                                        <p:attrNameLst>
                                          <p:attrName>ppt_x</p:attrName>
                                        </p:attrNameLst>
                                      </p:cBhvr>
                                      <p:tavLst>
                                        <p:tav tm="0">
                                          <p:val>
                                            <p:strVal val="0-#ppt_w/2"/>
                                          </p:val>
                                        </p:tav>
                                        <p:tav tm="100000">
                                          <p:val>
                                            <p:strVal val="#ppt_x"/>
                                          </p:val>
                                        </p:tav>
                                      </p:tavLst>
                                    </p:anim>
                                    <p:anim calcmode="lin" valueType="num">
                                      <p:cBhvr additive="base">
                                        <p:cTn id="605" dur="500" fill="hold"/>
                                        <p:tgtEl>
                                          <p:spTgt spid="87050"/>
                                        </p:tgtEl>
                                        <p:attrNameLst>
                                          <p:attrName>ppt_y</p:attrName>
                                        </p:attrNameLst>
                                      </p:cBhvr>
                                      <p:tavLst>
                                        <p:tav tm="0">
                                          <p:val>
                                            <p:strVal val="#ppt_y"/>
                                          </p:val>
                                        </p:tav>
                                        <p:tav tm="100000">
                                          <p:val>
                                            <p:strVal val="#ppt_y"/>
                                          </p:val>
                                        </p:tav>
                                      </p:tavLst>
                                    </p:anim>
                                  </p:childTnLst>
                                </p:cTn>
                              </p:par>
                              <p:par>
                                <p:cTn id="606" presetID="2" presetClass="entr" presetSubtype="8" fill="hold" grpId="8" nodeType="withEffect">
                                  <p:stCondLst>
                                    <p:cond delay="0"/>
                                  </p:stCondLst>
                                  <p:childTnLst>
                                    <p:set>
                                      <p:cBhvr>
                                        <p:cTn id="607" dur="1" fill="hold">
                                          <p:stCondLst>
                                            <p:cond delay="0"/>
                                          </p:stCondLst>
                                        </p:cTn>
                                        <p:tgtEl>
                                          <p:spTgt spid="87051"/>
                                        </p:tgtEl>
                                        <p:attrNameLst>
                                          <p:attrName>style.visibility</p:attrName>
                                        </p:attrNameLst>
                                      </p:cBhvr>
                                      <p:to>
                                        <p:strVal val="visible"/>
                                      </p:to>
                                    </p:set>
                                    <p:anim calcmode="lin" valueType="num">
                                      <p:cBhvr additive="base">
                                        <p:cTn id="608" dur="500" fill="hold"/>
                                        <p:tgtEl>
                                          <p:spTgt spid="87051"/>
                                        </p:tgtEl>
                                        <p:attrNameLst>
                                          <p:attrName>ppt_x</p:attrName>
                                        </p:attrNameLst>
                                      </p:cBhvr>
                                      <p:tavLst>
                                        <p:tav tm="0">
                                          <p:val>
                                            <p:strVal val="0-#ppt_w/2"/>
                                          </p:val>
                                        </p:tav>
                                        <p:tav tm="100000">
                                          <p:val>
                                            <p:strVal val="#ppt_x"/>
                                          </p:val>
                                        </p:tav>
                                      </p:tavLst>
                                    </p:anim>
                                    <p:anim calcmode="lin" valueType="num">
                                      <p:cBhvr additive="base">
                                        <p:cTn id="609" dur="500" fill="hold"/>
                                        <p:tgtEl>
                                          <p:spTgt spid="87051"/>
                                        </p:tgtEl>
                                        <p:attrNameLst>
                                          <p:attrName>ppt_y</p:attrName>
                                        </p:attrNameLst>
                                      </p:cBhvr>
                                      <p:tavLst>
                                        <p:tav tm="0">
                                          <p:val>
                                            <p:strVal val="#ppt_y"/>
                                          </p:val>
                                        </p:tav>
                                        <p:tav tm="100000">
                                          <p:val>
                                            <p:strVal val="#ppt_y"/>
                                          </p:val>
                                        </p:tav>
                                      </p:tavLst>
                                    </p:anim>
                                  </p:childTnLst>
                                </p:cTn>
                              </p:par>
                              <p:par>
                                <p:cTn id="610" presetID="2" presetClass="entr" presetSubtype="8" fill="hold" grpId="6" nodeType="withEffect">
                                  <p:stCondLst>
                                    <p:cond delay="0"/>
                                  </p:stCondLst>
                                  <p:childTnLst>
                                    <p:set>
                                      <p:cBhvr>
                                        <p:cTn id="611" dur="1" fill="hold">
                                          <p:stCondLst>
                                            <p:cond delay="0"/>
                                          </p:stCondLst>
                                        </p:cTn>
                                        <p:tgtEl>
                                          <p:spTgt spid="87052"/>
                                        </p:tgtEl>
                                        <p:attrNameLst>
                                          <p:attrName>style.visibility</p:attrName>
                                        </p:attrNameLst>
                                      </p:cBhvr>
                                      <p:to>
                                        <p:strVal val="visible"/>
                                      </p:to>
                                    </p:set>
                                    <p:anim calcmode="lin" valueType="num">
                                      <p:cBhvr additive="base">
                                        <p:cTn id="612" dur="500" fill="hold"/>
                                        <p:tgtEl>
                                          <p:spTgt spid="87052"/>
                                        </p:tgtEl>
                                        <p:attrNameLst>
                                          <p:attrName>ppt_x</p:attrName>
                                        </p:attrNameLst>
                                      </p:cBhvr>
                                      <p:tavLst>
                                        <p:tav tm="0">
                                          <p:val>
                                            <p:strVal val="0-#ppt_w/2"/>
                                          </p:val>
                                        </p:tav>
                                        <p:tav tm="100000">
                                          <p:val>
                                            <p:strVal val="#ppt_x"/>
                                          </p:val>
                                        </p:tav>
                                      </p:tavLst>
                                    </p:anim>
                                    <p:anim calcmode="lin" valueType="num">
                                      <p:cBhvr additive="base">
                                        <p:cTn id="613" dur="500" fill="hold"/>
                                        <p:tgtEl>
                                          <p:spTgt spid="87052"/>
                                        </p:tgtEl>
                                        <p:attrNameLst>
                                          <p:attrName>ppt_y</p:attrName>
                                        </p:attrNameLst>
                                      </p:cBhvr>
                                      <p:tavLst>
                                        <p:tav tm="0">
                                          <p:val>
                                            <p:strVal val="#ppt_y"/>
                                          </p:val>
                                        </p:tav>
                                        <p:tav tm="100000">
                                          <p:val>
                                            <p:strVal val="#ppt_y"/>
                                          </p:val>
                                        </p:tav>
                                      </p:tavLst>
                                    </p:anim>
                                  </p:childTnLst>
                                </p:cTn>
                              </p:par>
                              <p:par>
                                <p:cTn id="614" presetID="2" presetClass="entr" presetSubtype="8" fill="hold" grpId="6" nodeType="withEffect">
                                  <p:stCondLst>
                                    <p:cond delay="0"/>
                                  </p:stCondLst>
                                  <p:childTnLst>
                                    <p:set>
                                      <p:cBhvr>
                                        <p:cTn id="615" dur="1" fill="hold">
                                          <p:stCondLst>
                                            <p:cond delay="0"/>
                                          </p:stCondLst>
                                        </p:cTn>
                                        <p:tgtEl>
                                          <p:spTgt spid="87053"/>
                                        </p:tgtEl>
                                        <p:attrNameLst>
                                          <p:attrName>style.visibility</p:attrName>
                                        </p:attrNameLst>
                                      </p:cBhvr>
                                      <p:to>
                                        <p:strVal val="visible"/>
                                      </p:to>
                                    </p:set>
                                    <p:anim calcmode="lin" valueType="num">
                                      <p:cBhvr additive="base">
                                        <p:cTn id="616" dur="500" fill="hold"/>
                                        <p:tgtEl>
                                          <p:spTgt spid="87053"/>
                                        </p:tgtEl>
                                        <p:attrNameLst>
                                          <p:attrName>ppt_x</p:attrName>
                                        </p:attrNameLst>
                                      </p:cBhvr>
                                      <p:tavLst>
                                        <p:tav tm="0">
                                          <p:val>
                                            <p:strVal val="0-#ppt_w/2"/>
                                          </p:val>
                                        </p:tav>
                                        <p:tav tm="100000">
                                          <p:val>
                                            <p:strVal val="#ppt_x"/>
                                          </p:val>
                                        </p:tav>
                                      </p:tavLst>
                                    </p:anim>
                                    <p:anim calcmode="lin" valueType="num">
                                      <p:cBhvr additive="base">
                                        <p:cTn id="617" dur="500" fill="hold"/>
                                        <p:tgtEl>
                                          <p:spTgt spid="87053"/>
                                        </p:tgtEl>
                                        <p:attrNameLst>
                                          <p:attrName>ppt_y</p:attrName>
                                        </p:attrNameLst>
                                      </p:cBhvr>
                                      <p:tavLst>
                                        <p:tav tm="0">
                                          <p:val>
                                            <p:strVal val="#ppt_y"/>
                                          </p:val>
                                        </p:tav>
                                        <p:tav tm="100000">
                                          <p:val>
                                            <p:strVal val="#ppt_y"/>
                                          </p:val>
                                        </p:tav>
                                      </p:tavLst>
                                    </p:anim>
                                  </p:childTnLst>
                                </p:cTn>
                              </p:par>
                              <p:par>
                                <p:cTn id="618" presetID="2" presetClass="entr" presetSubtype="8" fill="hold" grpId="8" nodeType="withEffect">
                                  <p:stCondLst>
                                    <p:cond delay="0"/>
                                  </p:stCondLst>
                                  <p:childTnLst>
                                    <p:set>
                                      <p:cBhvr>
                                        <p:cTn id="619" dur="1" fill="hold">
                                          <p:stCondLst>
                                            <p:cond delay="0"/>
                                          </p:stCondLst>
                                        </p:cTn>
                                        <p:tgtEl>
                                          <p:spTgt spid="87054"/>
                                        </p:tgtEl>
                                        <p:attrNameLst>
                                          <p:attrName>style.visibility</p:attrName>
                                        </p:attrNameLst>
                                      </p:cBhvr>
                                      <p:to>
                                        <p:strVal val="visible"/>
                                      </p:to>
                                    </p:set>
                                    <p:anim calcmode="lin" valueType="num">
                                      <p:cBhvr additive="base">
                                        <p:cTn id="620" dur="500" fill="hold"/>
                                        <p:tgtEl>
                                          <p:spTgt spid="87054"/>
                                        </p:tgtEl>
                                        <p:attrNameLst>
                                          <p:attrName>ppt_x</p:attrName>
                                        </p:attrNameLst>
                                      </p:cBhvr>
                                      <p:tavLst>
                                        <p:tav tm="0">
                                          <p:val>
                                            <p:strVal val="0-#ppt_w/2"/>
                                          </p:val>
                                        </p:tav>
                                        <p:tav tm="100000">
                                          <p:val>
                                            <p:strVal val="#ppt_x"/>
                                          </p:val>
                                        </p:tav>
                                      </p:tavLst>
                                    </p:anim>
                                    <p:anim calcmode="lin" valueType="num">
                                      <p:cBhvr additive="base">
                                        <p:cTn id="621" dur="500" fill="hold"/>
                                        <p:tgtEl>
                                          <p:spTgt spid="87054"/>
                                        </p:tgtEl>
                                        <p:attrNameLst>
                                          <p:attrName>ppt_y</p:attrName>
                                        </p:attrNameLst>
                                      </p:cBhvr>
                                      <p:tavLst>
                                        <p:tav tm="0">
                                          <p:val>
                                            <p:strVal val="#ppt_y"/>
                                          </p:val>
                                        </p:tav>
                                        <p:tav tm="100000">
                                          <p:val>
                                            <p:strVal val="#ppt_y"/>
                                          </p:val>
                                        </p:tav>
                                      </p:tavLst>
                                    </p:anim>
                                  </p:childTnLst>
                                </p:cTn>
                              </p:par>
                              <p:par>
                                <p:cTn id="622" presetID="2" presetClass="entr" presetSubtype="8" fill="hold" grpId="8" nodeType="withEffect">
                                  <p:stCondLst>
                                    <p:cond delay="0"/>
                                  </p:stCondLst>
                                  <p:childTnLst>
                                    <p:set>
                                      <p:cBhvr>
                                        <p:cTn id="623" dur="1" fill="hold">
                                          <p:stCondLst>
                                            <p:cond delay="0"/>
                                          </p:stCondLst>
                                        </p:cTn>
                                        <p:tgtEl>
                                          <p:spTgt spid="87055"/>
                                        </p:tgtEl>
                                        <p:attrNameLst>
                                          <p:attrName>style.visibility</p:attrName>
                                        </p:attrNameLst>
                                      </p:cBhvr>
                                      <p:to>
                                        <p:strVal val="visible"/>
                                      </p:to>
                                    </p:set>
                                    <p:anim calcmode="lin" valueType="num">
                                      <p:cBhvr additive="base">
                                        <p:cTn id="624" dur="500" fill="hold"/>
                                        <p:tgtEl>
                                          <p:spTgt spid="87055"/>
                                        </p:tgtEl>
                                        <p:attrNameLst>
                                          <p:attrName>ppt_x</p:attrName>
                                        </p:attrNameLst>
                                      </p:cBhvr>
                                      <p:tavLst>
                                        <p:tav tm="0">
                                          <p:val>
                                            <p:strVal val="0-#ppt_w/2"/>
                                          </p:val>
                                        </p:tav>
                                        <p:tav tm="100000">
                                          <p:val>
                                            <p:strVal val="#ppt_x"/>
                                          </p:val>
                                        </p:tav>
                                      </p:tavLst>
                                    </p:anim>
                                    <p:anim calcmode="lin" valueType="num">
                                      <p:cBhvr additive="base">
                                        <p:cTn id="625" dur="500" fill="hold"/>
                                        <p:tgtEl>
                                          <p:spTgt spid="87055"/>
                                        </p:tgtEl>
                                        <p:attrNameLst>
                                          <p:attrName>ppt_y</p:attrName>
                                        </p:attrNameLst>
                                      </p:cBhvr>
                                      <p:tavLst>
                                        <p:tav tm="0">
                                          <p:val>
                                            <p:strVal val="#ppt_y"/>
                                          </p:val>
                                        </p:tav>
                                        <p:tav tm="100000">
                                          <p:val>
                                            <p:strVal val="#ppt_y"/>
                                          </p:val>
                                        </p:tav>
                                      </p:tavLst>
                                    </p:anim>
                                  </p:childTnLst>
                                </p:cTn>
                              </p:par>
                              <p:par>
                                <p:cTn id="626" presetID="2" presetClass="entr" presetSubtype="8" fill="hold" grpId="8" nodeType="withEffect">
                                  <p:stCondLst>
                                    <p:cond delay="0"/>
                                  </p:stCondLst>
                                  <p:childTnLst>
                                    <p:set>
                                      <p:cBhvr>
                                        <p:cTn id="627" dur="1" fill="hold">
                                          <p:stCondLst>
                                            <p:cond delay="0"/>
                                          </p:stCondLst>
                                        </p:cTn>
                                        <p:tgtEl>
                                          <p:spTgt spid="87057"/>
                                        </p:tgtEl>
                                        <p:attrNameLst>
                                          <p:attrName>style.visibility</p:attrName>
                                        </p:attrNameLst>
                                      </p:cBhvr>
                                      <p:to>
                                        <p:strVal val="visible"/>
                                      </p:to>
                                    </p:set>
                                    <p:anim calcmode="lin" valueType="num">
                                      <p:cBhvr additive="base">
                                        <p:cTn id="628" dur="500" fill="hold"/>
                                        <p:tgtEl>
                                          <p:spTgt spid="87057"/>
                                        </p:tgtEl>
                                        <p:attrNameLst>
                                          <p:attrName>ppt_x</p:attrName>
                                        </p:attrNameLst>
                                      </p:cBhvr>
                                      <p:tavLst>
                                        <p:tav tm="0">
                                          <p:val>
                                            <p:strVal val="0-#ppt_w/2"/>
                                          </p:val>
                                        </p:tav>
                                        <p:tav tm="100000">
                                          <p:val>
                                            <p:strVal val="#ppt_x"/>
                                          </p:val>
                                        </p:tav>
                                      </p:tavLst>
                                    </p:anim>
                                    <p:anim calcmode="lin" valueType="num">
                                      <p:cBhvr additive="base">
                                        <p:cTn id="629" dur="500" fill="hold"/>
                                        <p:tgtEl>
                                          <p:spTgt spid="87057"/>
                                        </p:tgtEl>
                                        <p:attrNameLst>
                                          <p:attrName>ppt_y</p:attrName>
                                        </p:attrNameLst>
                                      </p:cBhvr>
                                      <p:tavLst>
                                        <p:tav tm="0">
                                          <p:val>
                                            <p:strVal val="#ppt_y"/>
                                          </p:val>
                                        </p:tav>
                                        <p:tav tm="100000">
                                          <p:val>
                                            <p:strVal val="#ppt_y"/>
                                          </p:val>
                                        </p:tav>
                                      </p:tavLst>
                                    </p:anim>
                                  </p:childTnLst>
                                </p:cTn>
                              </p:par>
                              <p:par>
                                <p:cTn id="630" presetID="2" presetClass="entr" presetSubtype="8" fill="hold" grpId="8" nodeType="withEffect">
                                  <p:stCondLst>
                                    <p:cond delay="0"/>
                                  </p:stCondLst>
                                  <p:childTnLst>
                                    <p:set>
                                      <p:cBhvr>
                                        <p:cTn id="631" dur="1" fill="hold">
                                          <p:stCondLst>
                                            <p:cond delay="0"/>
                                          </p:stCondLst>
                                        </p:cTn>
                                        <p:tgtEl>
                                          <p:spTgt spid="87058"/>
                                        </p:tgtEl>
                                        <p:attrNameLst>
                                          <p:attrName>style.visibility</p:attrName>
                                        </p:attrNameLst>
                                      </p:cBhvr>
                                      <p:to>
                                        <p:strVal val="visible"/>
                                      </p:to>
                                    </p:set>
                                    <p:anim calcmode="lin" valueType="num">
                                      <p:cBhvr additive="base">
                                        <p:cTn id="632" dur="500" fill="hold"/>
                                        <p:tgtEl>
                                          <p:spTgt spid="87058"/>
                                        </p:tgtEl>
                                        <p:attrNameLst>
                                          <p:attrName>ppt_x</p:attrName>
                                        </p:attrNameLst>
                                      </p:cBhvr>
                                      <p:tavLst>
                                        <p:tav tm="0">
                                          <p:val>
                                            <p:strVal val="0-#ppt_w/2"/>
                                          </p:val>
                                        </p:tav>
                                        <p:tav tm="100000">
                                          <p:val>
                                            <p:strVal val="#ppt_x"/>
                                          </p:val>
                                        </p:tav>
                                      </p:tavLst>
                                    </p:anim>
                                    <p:anim calcmode="lin" valueType="num">
                                      <p:cBhvr additive="base">
                                        <p:cTn id="633" dur="500" fill="hold"/>
                                        <p:tgtEl>
                                          <p:spTgt spid="87058"/>
                                        </p:tgtEl>
                                        <p:attrNameLst>
                                          <p:attrName>ppt_y</p:attrName>
                                        </p:attrNameLst>
                                      </p:cBhvr>
                                      <p:tavLst>
                                        <p:tav tm="0">
                                          <p:val>
                                            <p:strVal val="#ppt_y"/>
                                          </p:val>
                                        </p:tav>
                                        <p:tav tm="100000">
                                          <p:val>
                                            <p:strVal val="#ppt_y"/>
                                          </p:val>
                                        </p:tav>
                                      </p:tavLst>
                                    </p:anim>
                                  </p:childTnLst>
                                </p:cTn>
                              </p:par>
                              <p:par>
                                <p:cTn id="634" presetID="2" presetClass="entr" presetSubtype="8" fill="hold" grpId="8" nodeType="withEffect">
                                  <p:stCondLst>
                                    <p:cond delay="0"/>
                                  </p:stCondLst>
                                  <p:childTnLst>
                                    <p:set>
                                      <p:cBhvr>
                                        <p:cTn id="635" dur="1" fill="hold">
                                          <p:stCondLst>
                                            <p:cond delay="0"/>
                                          </p:stCondLst>
                                        </p:cTn>
                                        <p:tgtEl>
                                          <p:spTgt spid="87059"/>
                                        </p:tgtEl>
                                        <p:attrNameLst>
                                          <p:attrName>style.visibility</p:attrName>
                                        </p:attrNameLst>
                                      </p:cBhvr>
                                      <p:to>
                                        <p:strVal val="visible"/>
                                      </p:to>
                                    </p:set>
                                    <p:anim calcmode="lin" valueType="num">
                                      <p:cBhvr additive="base">
                                        <p:cTn id="636" dur="500" fill="hold"/>
                                        <p:tgtEl>
                                          <p:spTgt spid="87059"/>
                                        </p:tgtEl>
                                        <p:attrNameLst>
                                          <p:attrName>ppt_x</p:attrName>
                                        </p:attrNameLst>
                                      </p:cBhvr>
                                      <p:tavLst>
                                        <p:tav tm="0">
                                          <p:val>
                                            <p:strVal val="0-#ppt_w/2"/>
                                          </p:val>
                                        </p:tav>
                                        <p:tav tm="100000">
                                          <p:val>
                                            <p:strVal val="#ppt_x"/>
                                          </p:val>
                                        </p:tav>
                                      </p:tavLst>
                                    </p:anim>
                                    <p:anim calcmode="lin" valueType="num">
                                      <p:cBhvr additive="base">
                                        <p:cTn id="637" dur="500" fill="hold"/>
                                        <p:tgtEl>
                                          <p:spTgt spid="87059"/>
                                        </p:tgtEl>
                                        <p:attrNameLst>
                                          <p:attrName>ppt_y</p:attrName>
                                        </p:attrNameLst>
                                      </p:cBhvr>
                                      <p:tavLst>
                                        <p:tav tm="0">
                                          <p:val>
                                            <p:strVal val="#ppt_y"/>
                                          </p:val>
                                        </p:tav>
                                        <p:tav tm="100000">
                                          <p:val>
                                            <p:strVal val="#ppt_y"/>
                                          </p:val>
                                        </p:tav>
                                      </p:tavLst>
                                    </p:anim>
                                  </p:childTnLst>
                                </p:cTn>
                              </p:par>
                              <p:par>
                                <p:cTn id="638" presetID="2" presetClass="entr" presetSubtype="8" fill="hold" grpId="6" nodeType="withEffect">
                                  <p:stCondLst>
                                    <p:cond delay="0"/>
                                  </p:stCondLst>
                                  <p:childTnLst>
                                    <p:set>
                                      <p:cBhvr>
                                        <p:cTn id="639" dur="1" fill="hold">
                                          <p:stCondLst>
                                            <p:cond delay="0"/>
                                          </p:stCondLst>
                                        </p:cTn>
                                        <p:tgtEl>
                                          <p:spTgt spid="87060"/>
                                        </p:tgtEl>
                                        <p:attrNameLst>
                                          <p:attrName>style.visibility</p:attrName>
                                        </p:attrNameLst>
                                      </p:cBhvr>
                                      <p:to>
                                        <p:strVal val="visible"/>
                                      </p:to>
                                    </p:set>
                                    <p:anim calcmode="lin" valueType="num">
                                      <p:cBhvr additive="base">
                                        <p:cTn id="640" dur="500" fill="hold"/>
                                        <p:tgtEl>
                                          <p:spTgt spid="87060"/>
                                        </p:tgtEl>
                                        <p:attrNameLst>
                                          <p:attrName>ppt_x</p:attrName>
                                        </p:attrNameLst>
                                      </p:cBhvr>
                                      <p:tavLst>
                                        <p:tav tm="0">
                                          <p:val>
                                            <p:strVal val="0-#ppt_w/2"/>
                                          </p:val>
                                        </p:tav>
                                        <p:tav tm="100000">
                                          <p:val>
                                            <p:strVal val="#ppt_x"/>
                                          </p:val>
                                        </p:tav>
                                      </p:tavLst>
                                    </p:anim>
                                    <p:anim calcmode="lin" valueType="num">
                                      <p:cBhvr additive="base">
                                        <p:cTn id="641" dur="500" fill="hold"/>
                                        <p:tgtEl>
                                          <p:spTgt spid="87060"/>
                                        </p:tgtEl>
                                        <p:attrNameLst>
                                          <p:attrName>ppt_y</p:attrName>
                                        </p:attrNameLst>
                                      </p:cBhvr>
                                      <p:tavLst>
                                        <p:tav tm="0">
                                          <p:val>
                                            <p:strVal val="#ppt_y"/>
                                          </p:val>
                                        </p:tav>
                                        <p:tav tm="100000">
                                          <p:val>
                                            <p:strVal val="#ppt_y"/>
                                          </p:val>
                                        </p:tav>
                                      </p:tavLst>
                                    </p:anim>
                                  </p:childTnLst>
                                </p:cTn>
                              </p:par>
                              <p:par>
                                <p:cTn id="642" presetID="2" presetClass="entr" presetSubtype="8" fill="hold" grpId="8" nodeType="withEffect">
                                  <p:stCondLst>
                                    <p:cond delay="0"/>
                                  </p:stCondLst>
                                  <p:childTnLst>
                                    <p:set>
                                      <p:cBhvr>
                                        <p:cTn id="643" dur="1" fill="hold">
                                          <p:stCondLst>
                                            <p:cond delay="0"/>
                                          </p:stCondLst>
                                        </p:cTn>
                                        <p:tgtEl>
                                          <p:spTgt spid="87047"/>
                                        </p:tgtEl>
                                        <p:attrNameLst>
                                          <p:attrName>style.visibility</p:attrName>
                                        </p:attrNameLst>
                                      </p:cBhvr>
                                      <p:to>
                                        <p:strVal val="visible"/>
                                      </p:to>
                                    </p:set>
                                    <p:anim calcmode="lin" valueType="num">
                                      <p:cBhvr additive="base">
                                        <p:cTn id="644" dur="500" fill="hold"/>
                                        <p:tgtEl>
                                          <p:spTgt spid="87047"/>
                                        </p:tgtEl>
                                        <p:attrNameLst>
                                          <p:attrName>ppt_x</p:attrName>
                                        </p:attrNameLst>
                                      </p:cBhvr>
                                      <p:tavLst>
                                        <p:tav tm="0">
                                          <p:val>
                                            <p:strVal val="0-#ppt_w/2"/>
                                          </p:val>
                                        </p:tav>
                                        <p:tav tm="100000">
                                          <p:val>
                                            <p:strVal val="#ppt_x"/>
                                          </p:val>
                                        </p:tav>
                                      </p:tavLst>
                                    </p:anim>
                                    <p:anim calcmode="lin" valueType="num">
                                      <p:cBhvr additive="base">
                                        <p:cTn id="645" dur="500" fill="hold"/>
                                        <p:tgtEl>
                                          <p:spTgt spid="87047"/>
                                        </p:tgtEl>
                                        <p:attrNameLst>
                                          <p:attrName>ppt_y</p:attrName>
                                        </p:attrNameLst>
                                      </p:cBhvr>
                                      <p:tavLst>
                                        <p:tav tm="0">
                                          <p:val>
                                            <p:strVal val="#ppt_y"/>
                                          </p:val>
                                        </p:tav>
                                        <p:tav tm="100000">
                                          <p:val>
                                            <p:strVal val="#ppt_y"/>
                                          </p:val>
                                        </p:tav>
                                      </p:tavLst>
                                    </p:anim>
                                  </p:childTnLst>
                                </p:cTn>
                              </p:par>
                              <p:par>
                                <p:cTn id="646" presetID="6" presetClass="emph" presetSubtype="0" fill="hold" grpId="21" nodeType="withEffect">
                                  <p:stCondLst>
                                    <p:cond delay="0"/>
                                  </p:stCondLst>
                                  <p:childTnLst>
                                    <p:animScale>
                                      <p:cBhvr>
                                        <p:cTn id="647" dur="500" fill="hold"/>
                                        <p:tgtEl>
                                          <p:spTgt spid="87056"/>
                                        </p:tgtEl>
                                      </p:cBhvr>
                                      <p:by x="50000" y="50000"/>
                                    </p:animScale>
                                  </p:childTnLst>
                                </p:cTn>
                              </p:par>
                              <p:par>
                                <p:cTn id="648" presetID="35" presetClass="path" presetSubtype="0" accel="50000" decel="50000" fill="hold" grpId="22" nodeType="withEffect">
                                  <p:stCondLst>
                                    <p:cond delay="0"/>
                                  </p:stCondLst>
                                  <p:childTnLst>
                                    <p:animMotion origin="layout" path="M 3.33333E-6 -3.73117E-6 L -0.31667 -0.11448 " pathEditMode="relative" rAng="0" ptsTypes="AA">
                                      <p:cBhvr>
                                        <p:cTn id="649" dur="500" spd="-100000" fill="hold"/>
                                        <p:tgtEl>
                                          <p:spTgt spid="87056"/>
                                        </p:tgtEl>
                                        <p:attrNameLst>
                                          <p:attrName>ppt_x</p:attrName>
                                          <p:attrName>ppt_y</p:attrName>
                                        </p:attrNameLst>
                                      </p:cBhvr>
                                      <p:rCtr x="-15833" y="-5724"/>
                                    </p:animMotion>
                                  </p:childTnLst>
                                </p:cTn>
                              </p:par>
                            </p:childTnLst>
                          </p:cTn>
                        </p:par>
                      </p:childTnLst>
                    </p:cTn>
                  </p:par>
                </p:childTnLst>
              </p:cTn>
              <p:nextCondLst>
                <p:cond evt="onClick" delay="0">
                  <p:tgtEl>
                    <p:spTgt spid="87056"/>
                  </p:tgtEl>
                </p:cond>
              </p:nextCondLst>
            </p:seq>
            <p:seq concurrent="1" nextAc="seek">
              <p:cTn id="650" restart="whenNotActive" fill="hold" evtFilter="cancelBubble" nodeType="interactiveSeq">
                <p:stCondLst>
                  <p:cond evt="onClick" delay="0">
                    <p:tgtEl>
                      <p:spTgt spid="87054"/>
                    </p:tgtEl>
                  </p:cond>
                </p:stCondLst>
                <p:endSync evt="end" delay="0">
                  <p:rtn val="all"/>
                </p:endSync>
                <p:childTnLst>
                  <p:par>
                    <p:cTn id="651" fill="hold" nodeType="clickPar">
                      <p:stCondLst>
                        <p:cond delay="0"/>
                      </p:stCondLst>
                      <p:childTnLst>
                        <p:par>
                          <p:cTn id="652" fill="hold" nodeType="withGroup">
                            <p:stCondLst>
                              <p:cond delay="0"/>
                            </p:stCondLst>
                            <p:childTnLst>
                              <p:par>
                                <p:cTn id="653" presetID="7" presetClass="exit" presetSubtype="4" fill="hold" grpId="9" nodeType="clickEffect">
                                  <p:stCondLst>
                                    <p:cond delay="0"/>
                                  </p:stCondLst>
                                  <p:childTnLst>
                                    <p:anim calcmode="lin" valueType="num">
                                      <p:cBhvr additive="base">
                                        <p:cTn id="654" dur="500"/>
                                        <p:tgtEl>
                                          <p:spTgt spid="87063"/>
                                        </p:tgtEl>
                                        <p:attrNameLst>
                                          <p:attrName>ppt_x</p:attrName>
                                        </p:attrNameLst>
                                      </p:cBhvr>
                                      <p:tavLst>
                                        <p:tav tm="0">
                                          <p:val>
                                            <p:strVal val="ppt_x"/>
                                          </p:val>
                                        </p:tav>
                                        <p:tav tm="100000">
                                          <p:val>
                                            <p:strVal val="ppt_x"/>
                                          </p:val>
                                        </p:tav>
                                      </p:tavLst>
                                    </p:anim>
                                    <p:anim calcmode="lin" valueType="num">
                                      <p:cBhvr additive="base">
                                        <p:cTn id="655" dur="500"/>
                                        <p:tgtEl>
                                          <p:spTgt spid="87063"/>
                                        </p:tgtEl>
                                        <p:attrNameLst>
                                          <p:attrName>ppt_y</p:attrName>
                                        </p:attrNameLst>
                                      </p:cBhvr>
                                      <p:tavLst>
                                        <p:tav tm="0">
                                          <p:val>
                                            <p:strVal val="ppt_y"/>
                                          </p:val>
                                        </p:tav>
                                        <p:tav tm="100000">
                                          <p:val>
                                            <p:strVal val="1+ppt_h/2"/>
                                          </p:val>
                                        </p:tav>
                                      </p:tavLst>
                                    </p:anim>
                                    <p:set>
                                      <p:cBhvr>
                                        <p:cTn id="656" dur="1" fill="hold">
                                          <p:stCondLst>
                                            <p:cond delay="499"/>
                                          </p:stCondLst>
                                        </p:cTn>
                                        <p:tgtEl>
                                          <p:spTgt spid="87063"/>
                                        </p:tgtEl>
                                        <p:attrNameLst>
                                          <p:attrName>style.visibility</p:attrName>
                                        </p:attrNameLst>
                                      </p:cBhvr>
                                      <p:to>
                                        <p:strVal val="hidden"/>
                                      </p:to>
                                    </p:set>
                                  </p:childTnLst>
                                </p:cTn>
                              </p:par>
                              <p:par>
                                <p:cTn id="657" presetID="7" presetClass="exit" presetSubtype="4" fill="hold" grpId="9" nodeType="withEffect">
                                  <p:stCondLst>
                                    <p:cond delay="0"/>
                                  </p:stCondLst>
                                  <p:childTnLst>
                                    <p:anim calcmode="lin" valueType="num">
                                      <p:cBhvr additive="base">
                                        <p:cTn id="658" dur="500"/>
                                        <p:tgtEl>
                                          <p:spTgt spid="87048"/>
                                        </p:tgtEl>
                                        <p:attrNameLst>
                                          <p:attrName>ppt_x</p:attrName>
                                        </p:attrNameLst>
                                      </p:cBhvr>
                                      <p:tavLst>
                                        <p:tav tm="0">
                                          <p:val>
                                            <p:strVal val="ppt_x"/>
                                          </p:val>
                                        </p:tav>
                                        <p:tav tm="100000">
                                          <p:val>
                                            <p:strVal val="ppt_x"/>
                                          </p:val>
                                        </p:tav>
                                      </p:tavLst>
                                    </p:anim>
                                    <p:anim calcmode="lin" valueType="num">
                                      <p:cBhvr additive="base">
                                        <p:cTn id="659" dur="500"/>
                                        <p:tgtEl>
                                          <p:spTgt spid="87048"/>
                                        </p:tgtEl>
                                        <p:attrNameLst>
                                          <p:attrName>ppt_y</p:attrName>
                                        </p:attrNameLst>
                                      </p:cBhvr>
                                      <p:tavLst>
                                        <p:tav tm="0">
                                          <p:val>
                                            <p:strVal val="ppt_y"/>
                                          </p:val>
                                        </p:tav>
                                        <p:tav tm="100000">
                                          <p:val>
                                            <p:strVal val="1+ppt_h/2"/>
                                          </p:val>
                                        </p:tav>
                                      </p:tavLst>
                                    </p:anim>
                                    <p:set>
                                      <p:cBhvr>
                                        <p:cTn id="660" dur="1" fill="hold">
                                          <p:stCondLst>
                                            <p:cond delay="499"/>
                                          </p:stCondLst>
                                        </p:cTn>
                                        <p:tgtEl>
                                          <p:spTgt spid="87048"/>
                                        </p:tgtEl>
                                        <p:attrNameLst>
                                          <p:attrName>style.visibility</p:attrName>
                                        </p:attrNameLst>
                                      </p:cBhvr>
                                      <p:to>
                                        <p:strVal val="hidden"/>
                                      </p:to>
                                    </p:set>
                                  </p:childTnLst>
                                </p:cTn>
                              </p:par>
                              <p:par>
                                <p:cTn id="661" presetID="7" presetClass="exit" presetSubtype="4" fill="hold" grpId="9" nodeType="withEffect">
                                  <p:stCondLst>
                                    <p:cond delay="0"/>
                                  </p:stCondLst>
                                  <p:childTnLst>
                                    <p:anim calcmode="lin" valueType="num">
                                      <p:cBhvr additive="base">
                                        <p:cTn id="662" dur="500"/>
                                        <p:tgtEl>
                                          <p:spTgt spid="87046"/>
                                        </p:tgtEl>
                                        <p:attrNameLst>
                                          <p:attrName>ppt_x</p:attrName>
                                        </p:attrNameLst>
                                      </p:cBhvr>
                                      <p:tavLst>
                                        <p:tav tm="0">
                                          <p:val>
                                            <p:strVal val="ppt_x"/>
                                          </p:val>
                                        </p:tav>
                                        <p:tav tm="100000">
                                          <p:val>
                                            <p:strVal val="ppt_x"/>
                                          </p:val>
                                        </p:tav>
                                      </p:tavLst>
                                    </p:anim>
                                    <p:anim calcmode="lin" valueType="num">
                                      <p:cBhvr additive="base">
                                        <p:cTn id="663" dur="500"/>
                                        <p:tgtEl>
                                          <p:spTgt spid="87046"/>
                                        </p:tgtEl>
                                        <p:attrNameLst>
                                          <p:attrName>ppt_y</p:attrName>
                                        </p:attrNameLst>
                                      </p:cBhvr>
                                      <p:tavLst>
                                        <p:tav tm="0">
                                          <p:val>
                                            <p:strVal val="ppt_y"/>
                                          </p:val>
                                        </p:tav>
                                        <p:tav tm="100000">
                                          <p:val>
                                            <p:strVal val="1+ppt_h/2"/>
                                          </p:val>
                                        </p:tav>
                                      </p:tavLst>
                                    </p:anim>
                                    <p:set>
                                      <p:cBhvr>
                                        <p:cTn id="664" dur="1" fill="hold">
                                          <p:stCondLst>
                                            <p:cond delay="499"/>
                                          </p:stCondLst>
                                        </p:cTn>
                                        <p:tgtEl>
                                          <p:spTgt spid="87046"/>
                                        </p:tgtEl>
                                        <p:attrNameLst>
                                          <p:attrName>style.visibility</p:attrName>
                                        </p:attrNameLst>
                                      </p:cBhvr>
                                      <p:to>
                                        <p:strVal val="hidden"/>
                                      </p:to>
                                    </p:set>
                                  </p:childTnLst>
                                </p:cTn>
                              </p:par>
                              <p:par>
                                <p:cTn id="665" presetID="7" presetClass="exit" presetSubtype="4" fill="hold" grpId="9" nodeType="withEffect">
                                  <p:stCondLst>
                                    <p:cond delay="0"/>
                                  </p:stCondLst>
                                  <p:childTnLst>
                                    <p:anim calcmode="lin" valueType="num">
                                      <p:cBhvr additive="base">
                                        <p:cTn id="666" dur="500"/>
                                        <p:tgtEl>
                                          <p:spTgt spid="87049"/>
                                        </p:tgtEl>
                                        <p:attrNameLst>
                                          <p:attrName>ppt_x</p:attrName>
                                        </p:attrNameLst>
                                      </p:cBhvr>
                                      <p:tavLst>
                                        <p:tav tm="0">
                                          <p:val>
                                            <p:strVal val="ppt_x"/>
                                          </p:val>
                                        </p:tav>
                                        <p:tav tm="100000">
                                          <p:val>
                                            <p:strVal val="ppt_x"/>
                                          </p:val>
                                        </p:tav>
                                      </p:tavLst>
                                    </p:anim>
                                    <p:anim calcmode="lin" valueType="num">
                                      <p:cBhvr additive="base">
                                        <p:cTn id="667" dur="500"/>
                                        <p:tgtEl>
                                          <p:spTgt spid="87049"/>
                                        </p:tgtEl>
                                        <p:attrNameLst>
                                          <p:attrName>ppt_y</p:attrName>
                                        </p:attrNameLst>
                                      </p:cBhvr>
                                      <p:tavLst>
                                        <p:tav tm="0">
                                          <p:val>
                                            <p:strVal val="ppt_y"/>
                                          </p:val>
                                        </p:tav>
                                        <p:tav tm="100000">
                                          <p:val>
                                            <p:strVal val="1+ppt_h/2"/>
                                          </p:val>
                                        </p:tav>
                                      </p:tavLst>
                                    </p:anim>
                                    <p:set>
                                      <p:cBhvr>
                                        <p:cTn id="668" dur="1" fill="hold">
                                          <p:stCondLst>
                                            <p:cond delay="499"/>
                                          </p:stCondLst>
                                        </p:cTn>
                                        <p:tgtEl>
                                          <p:spTgt spid="87049"/>
                                        </p:tgtEl>
                                        <p:attrNameLst>
                                          <p:attrName>style.visibility</p:attrName>
                                        </p:attrNameLst>
                                      </p:cBhvr>
                                      <p:to>
                                        <p:strVal val="hidden"/>
                                      </p:to>
                                    </p:set>
                                  </p:childTnLst>
                                </p:cTn>
                              </p:par>
                              <p:par>
                                <p:cTn id="669" presetID="7" presetClass="exit" presetSubtype="4" fill="hold" grpId="9" nodeType="withEffect">
                                  <p:stCondLst>
                                    <p:cond delay="0"/>
                                  </p:stCondLst>
                                  <p:childTnLst>
                                    <p:anim calcmode="lin" valueType="num">
                                      <p:cBhvr additive="base">
                                        <p:cTn id="670" dur="500"/>
                                        <p:tgtEl>
                                          <p:spTgt spid="87050"/>
                                        </p:tgtEl>
                                        <p:attrNameLst>
                                          <p:attrName>ppt_x</p:attrName>
                                        </p:attrNameLst>
                                      </p:cBhvr>
                                      <p:tavLst>
                                        <p:tav tm="0">
                                          <p:val>
                                            <p:strVal val="ppt_x"/>
                                          </p:val>
                                        </p:tav>
                                        <p:tav tm="100000">
                                          <p:val>
                                            <p:strVal val="ppt_x"/>
                                          </p:val>
                                        </p:tav>
                                      </p:tavLst>
                                    </p:anim>
                                    <p:anim calcmode="lin" valueType="num">
                                      <p:cBhvr additive="base">
                                        <p:cTn id="671" dur="500"/>
                                        <p:tgtEl>
                                          <p:spTgt spid="87050"/>
                                        </p:tgtEl>
                                        <p:attrNameLst>
                                          <p:attrName>ppt_y</p:attrName>
                                        </p:attrNameLst>
                                      </p:cBhvr>
                                      <p:tavLst>
                                        <p:tav tm="0">
                                          <p:val>
                                            <p:strVal val="ppt_y"/>
                                          </p:val>
                                        </p:tav>
                                        <p:tav tm="100000">
                                          <p:val>
                                            <p:strVal val="1+ppt_h/2"/>
                                          </p:val>
                                        </p:tav>
                                      </p:tavLst>
                                    </p:anim>
                                    <p:set>
                                      <p:cBhvr>
                                        <p:cTn id="672" dur="1" fill="hold">
                                          <p:stCondLst>
                                            <p:cond delay="499"/>
                                          </p:stCondLst>
                                        </p:cTn>
                                        <p:tgtEl>
                                          <p:spTgt spid="87050"/>
                                        </p:tgtEl>
                                        <p:attrNameLst>
                                          <p:attrName>style.visibility</p:attrName>
                                        </p:attrNameLst>
                                      </p:cBhvr>
                                      <p:to>
                                        <p:strVal val="hidden"/>
                                      </p:to>
                                    </p:set>
                                  </p:childTnLst>
                                </p:cTn>
                              </p:par>
                              <p:par>
                                <p:cTn id="673" presetID="7" presetClass="exit" presetSubtype="4" fill="hold" grpId="9" nodeType="withEffect">
                                  <p:stCondLst>
                                    <p:cond delay="0"/>
                                  </p:stCondLst>
                                  <p:childTnLst>
                                    <p:anim calcmode="lin" valueType="num">
                                      <p:cBhvr additive="base">
                                        <p:cTn id="674" dur="500"/>
                                        <p:tgtEl>
                                          <p:spTgt spid="87051"/>
                                        </p:tgtEl>
                                        <p:attrNameLst>
                                          <p:attrName>ppt_x</p:attrName>
                                        </p:attrNameLst>
                                      </p:cBhvr>
                                      <p:tavLst>
                                        <p:tav tm="0">
                                          <p:val>
                                            <p:strVal val="ppt_x"/>
                                          </p:val>
                                        </p:tav>
                                        <p:tav tm="100000">
                                          <p:val>
                                            <p:strVal val="ppt_x"/>
                                          </p:val>
                                        </p:tav>
                                      </p:tavLst>
                                    </p:anim>
                                    <p:anim calcmode="lin" valueType="num">
                                      <p:cBhvr additive="base">
                                        <p:cTn id="675" dur="500"/>
                                        <p:tgtEl>
                                          <p:spTgt spid="87051"/>
                                        </p:tgtEl>
                                        <p:attrNameLst>
                                          <p:attrName>ppt_y</p:attrName>
                                        </p:attrNameLst>
                                      </p:cBhvr>
                                      <p:tavLst>
                                        <p:tav tm="0">
                                          <p:val>
                                            <p:strVal val="ppt_y"/>
                                          </p:val>
                                        </p:tav>
                                        <p:tav tm="100000">
                                          <p:val>
                                            <p:strVal val="1+ppt_h/2"/>
                                          </p:val>
                                        </p:tav>
                                      </p:tavLst>
                                    </p:anim>
                                    <p:set>
                                      <p:cBhvr>
                                        <p:cTn id="676" dur="1" fill="hold">
                                          <p:stCondLst>
                                            <p:cond delay="499"/>
                                          </p:stCondLst>
                                        </p:cTn>
                                        <p:tgtEl>
                                          <p:spTgt spid="87051"/>
                                        </p:tgtEl>
                                        <p:attrNameLst>
                                          <p:attrName>style.visibility</p:attrName>
                                        </p:attrNameLst>
                                      </p:cBhvr>
                                      <p:to>
                                        <p:strVal val="hidden"/>
                                      </p:to>
                                    </p:set>
                                  </p:childTnLst>
                                </p:cTn>
                              </p:par>
                              <p:par>
                                <p:cTn id="677" presetID="7" presetClass="exit" presetSubtype="4" fill="hold" grpId="7" nodeType="withEffect">
                                  <p:stCondLst>
                                    <p:cond delay="0"/>
                                  </p:stCondLst>
                                  <p:childTnLst>
                                    <p:anim calcmode="lin" valueType="num">
                                      <p:cBhvr additive="base">
                                        <p:cTn id="678" dur="500"/>
                                        <p:tgtEl>
                                          <p:spTgt spid="87052"/>
                                        </p:tgtEl>
                                        <p:attrNameLst>
                                          <p:attrName>ppt_x</p:attrName>
                                        </p:attrNameLst>
                                      </p:cBhvr>
                                      <p:tavLst>
                                        <p:tav tm="0">
                                          <p:val>
                                            <p:strVal val="ppt_x"/>
                                          </p:val>
                                        </p:tav>
                                        <p:tav tm="100000">
                                          <p:val>
                                            <p:strVal val="ppt_x"/>
                                          </p:val>
                                        </p:tav>
                                      </p:tavLst>
                                    </p:anim>
                                    <p:anim calcmode="lin" valueType="num">
                                      <p:cBhvr additive="base">
                                        <p:cTn id="679" dur="500"/>
                                        <p:tgtEl>
                                          <p:spTgt spid="87052"/>
                                        </p:tgtEl>
                                        <p:attrNameLst>
                                          <p:attrName>ppt_y</p:attrName>
                                        </p:attrNameLst>
                                      </p:cBhvr>
                                      <p:tavLst>
                                        <p:tav tm="0">
                                          <p:val>
                                            <p:strVal val="ppt_y"/>
                                          </p:val>
                                        </p:tav>
                                        <p:tav tm="100000">
                                          <p:val>
                                            <p:strVal val="1+ppt_h/2"/>
                                          </p:val>
                                        </p:tav>
                                      </p:tavLst>
                                    </p:anim>
                                    <p:set>
                                      <p:cBhvr>
                                        <p:cTn id="680" dur="1" fill="hold">
                                          <p:stCondLst>
                                            <p:cond delay="499"/>
                                          </p:stCondLst>
                                        </p:cTn>
                                        <p:tgtEl>
                                          <p:spTgt spid="87052"/>
                                        </p:tgtEl>
                                        <p:attrNameLst>
                                          <p:attrName>style.visibility</p:attrName>
                                        </p:attrNameLst>
                                      </p:cBhvr>
                                      <p:to>
                                        <p:strVal val="hidden"/>
                                      </p:to>
                                    </p:set>
                                  </p:childTnLst>
                                </p:cTn>
                              </p:par>
                              <p:par>
                                <p:cTn id="681" presetID="7" presetClass="exit" presetSubtype="4" fill="hold" grpId="7" nodeType="withEffect">
                                  <p:stCondLst>
                                    <p:cond delay="0"/>
                                  </p:stCondLst>
                                  <p:childTnLst>
                                    <p:anim calcmode="lin" valueType="num">
                                      <p:cBhvr additive="base">
                                        <p:cTn id="682" dur="500"/>
                                        <p:tgtEl>
                                          <p:spTgt spid="87053"/>
                                        </p:tgtEl>
                                        <p:attrNameLst>
                                          <p:attrName>ppt_x</p:attrName>
                                        </p:attrNameLst>
                                      </p:cBhvr>
                                      <p:tavLst>
                                        <p:tav tm="0">
                                          <p:val>
                                            <p:strVal val="ppt_x"/>
                                          </p:val>
                                        </p:tav>
                                        <p:tav tm="100000">
                                          <p:val>
                                            <p:strVal val="ppt_x"/>
                                          </p:val>
                                        </p:tav>
                                      </p:tavLst>
                                    </p:anim>
                                    <p:anim calcmode="lin" valueType="num">
                                      <p:cBhvr additive="base">
                                        <p:cTn id="683" dur="500"/>
                                        <p:tgtEl>
                                          <p:spTgt spid="87053"/>
                                        </p:tgtEl>
                                        <p:attrNameLst>
                                          <p:attrName>ppt_y</p:attrName>
                                        </p:attrNameLst>
                                      </p:cBhvr>
                                      <p:tavLst>
                                        <p:tav tm="0">
                                          <p:val>
                                            <p:strVal val="ppt_y"/>
                                          </p:val>
                                        </p:tav>
                                        <p:tav tm="100000">
                                          <p:val>
                                            <p:strVal val="1+ppt_h/2"/>
                                          </p:val>
                                        </p:tav>
                                      </p:tavLst>
                                    </p:anim>
                                    <p:set>
                                      <p:cBhvr>
                                        <p:cTn id="684" dur="1" fill="hold">
                                          <p:stCondLst>
                                            <p:cond delay="499"/>
                                          </p:stCondLst>
                                        </p:cTn>
                                        <p:tgtEl>
                                          <p:spTgt spid="87053"/>
                                        </p:tgtEl>
                                        <p:attrNameLst>
                                          <p:attrName>style.visibility</p:attrName>
                                        </p:attrNameLst>
                                      </p:cBhvr>
                                      <p:to>
                                        <p:strVal val="hidden"/>
                                      </p:to>
                                    </p:set>
                                  </p:childTnLst>
                                </p:cTn>
                              </p:par>
                              <p:par>
                                <p:cTn id="685" presetID="7" presetClass="exit" presetSubtype="4" fill="hold" grpId="9" nodeType="withEffect">
                                  <p:stCondLst>
                                    <p:cond delay="0"/>
                                  </p:stCondLst>
                                  <p:childTnLst>
                                    <p:anim calcmode="lin" valueType="num">
                                      <p:cBhvr additive="base">
                                        <p:cTn id="686" dur="500"/>
                                        <p:tgtEl>
                                          <p:spTgt spid="87055"/>
                                        </p:tgtEl>
                                        <p:attrNameLst>
                                          <p:attrName>ppt_x</p:attrName>
                                        </p:attrNameLst>
                                      </p:cBhvr>
                                      <p:tavLst>
                                        <p:tav tm="0">
                                          <p:val>
                                            <p:strVal val="ppt_x"/>
                                          </p:val>
                                        </p:tav>
                                        <p:tav tm="100000">
                                          <p:val>
                                            <p:strVal val="ppt_x"/>
                                          </p:val>
                                        </p:tav>
                                      </p:tavLst>
                                    </p:anim>
                                    <p:anim calcmode="lin" valueType="num">
                                      <p:cBhvr additive="base">
                                        <p:cTn id="687" dur="500"/>
                                        <p:tgtEl>
                                          <p:spTgt spid="87055"/>
                                        </p:tgtEl>
                                        <p:attrNameLst>
                                          <p:attrName>ppt_y</p:attrName>
                                        </p:attrNameLst>
                                      </p:cBhvr>
                                      <p:tavLst>
                                        <p:tav tm="0">
                                          <p:val>
                                            <p:strVal val="ppt_y"/>
                                          </p:val>
                                        </p:tav>
                                        <p:tav tm="100000">
                                          <p:val>
                                            <p:strVal val="1+ppt_h/2"/>
                                          </p:val>
                                        </p:tav>
                                      </p:tavLst>
                                    </p:anim>
                                    <p:set>
                                      <p:cBhvr>
                                        <p:cTn id="688" dur="1" fill="hold">
                                          <p:stCondLst>
                                            <p:cond delay="499"/>
                                          </p:stCondLst>
                                        </p:cTn>
                                        <p:tgtEl>
                                          <p:spTgt spid="87055"/>
                                        </p:tgtEl>
                                        <p:attrNameLst>
                                          <p:attrName>style.visibility</p:attrName>
                                        </p:attrNameLst>
                                      </p:cBhvr>
                                      <p:to>
                                        <p:strVal val="hidden"/>
                                      </p:to>
                                    </p:set>
                                  </p:childTnLst>
                                </p:cTn>
                              </p:par>
                              <p:par>
                                <p:cTn id="689" presetID="7" presetClass="exit" presetSubtype="4" fill="hold" grpId="7" nodeType="withEffect">
                                  <p:stCondLst>
                                    <p:cond delay="0"/>
                                  </p:stCondLst>
                                  <p:childTnLst>
                                    <p:anim calcmode="lin" valueType="num">
                                      <p:cBhvr additive="base">
                                        <p:cTn id="690" dur="500"/>
                                        <p:tgtEl>
                                          <p:spTgt spid="87056"/>
                                        </p:tgtEl>
                                        <p:attrNameLst>
                                          <p:attrName>ppt_x</p:attrName>
                                        </p:attrNameLst>
                                      </p:cBhvr>
                                      <p:tavLst>
                                        <p:tav tm="0">
                                          <p:val>
                                            <p:strVal val="ppt_x"/>
                                          </p:val>
                                        </p:tav>
                                        <p:tav tm="100000">
                                          <p:val>
                                            <p:strVal val="ppt_x"/>
                                          </p:val>
                                        </p:tav>
                                      </p:tavLst>
                                    </p:anim>
                                    <p:anim calcmode="lin" valueType="num">
                                      <p:cBhvr additive="base">
                                        <p:cTn id="691" dur="500"/>
                                        <p:tgtEl>
                                          <p:spTgt spid="87056"/>
                                        </p:tgtEl>
                                        <p:attrNameLst>
                                          <p:attrName>ppt_y</p:attrName>
                                        </p:attrNameLst>
                                      </p:cBhvr>
                                      <p:tavLst>
                                        <p:tav tm="0">
                                          <p:val>
                                            <p:strVal val="ppt_y"/>
                                          </p:val>
                                        </p:tav>
                                        <p:tav tm="100000">
                                          <p:val>
                                            <p:strVal val="1+ppt_h/2"/>
                                          </p:val>
                                        </p:tav>
                                      </p:tavLst>
                                    </p:anim>
                                    <p:set>
                                      <p:cBhvr>
                                        <p:cTn id="692" dur="1" fill="hold">
                                          <p:stCondLst>
                                            <p:cond delay="499"/>
                                          </p:stCondLst>
                                        </p:cTn>
                                        <p:tgtEl>
                                          <p:spTgt spid="87056"/>
                                        </p:tgtEl>
                                        <p:attrNameLst>
                                          <p:attrName>style.visibility</p:attrName>
                                        </p:attrNameLst>
                                      </p:cBhvr>
                                      <p:to>
                                        <p:strVal val="hidden"/>
                                      </p:to>
                                    </p:set>
                                  </p:childTnLst>
                                </p:cTn>
                              </p:par>
                              <p:par>
                                <p:cTn id="693" presetID="7" presetClass="exit" presetSubtype="4" fill="hold" grpId="9" nodeType="withEffect">
                                  <p:stCondLst>
                                    <p:cond delay="0"/>
                                  </p:stCondLst>
                                  <p:childTnLst>
                                    <p:anim calcmode="lin" valueType="num">
                                      <p:cBhvr additive="base">
                                        <p:cTn id="694" dur="500"/>
                                        <p:tgtEl>
                                          <p:spTgt spid="87057"/>
                                        </p:tgtEl>
                                        <p:attrNameLst>
                                          <p:attrName>ppt_x</p:attrName>
                                        </p:attrNameLst>
                                      </p:cBhvr>
                                      <p:tavLst>
                                        <p:tav tm="0">
                                          <p:val>
                                            <p:strVal val="ppt_x"/>
                                          </p:val>
                                        </p:tav>
                                        <p:tav tm="100000">
                                          <p:val>
                                            <p:strVal val="ppt_x"/>
                                          </p:val>
                                        </p:tav>
                                      </p:tavLst>
                                    </p:anim>
                                    <p:anim calcmode="lin" valueType="num">
                                      <p:cBhvr additive="base">
                                        <p:cTn id="695" dur="500"/>
                                        <p:tgtEl>
                                          <p:spTgt spid="87057"/>
                                        </p:tgtEl>
                                        <p:attrNameLst>
                                          <p:attrName>ppt_y</p:attrName>
                                        </p:attrNameLst>
                                      </p:cBhvr>
                                      <p:tavLst>
                                        <p:tav tm="0">
                                          <p:val>
                                            <p:strVal val="ppt_y"/>
                                          </p:val>
                                        </p:tav>
                                        <p:tav tm="100000">
                                          <p:val>
                                            <p:strVal val="1+ppt_h/2"/>
                                          </p:val>
                                        </p:tav>
                                      </p:tavLst>
                                    </p:anim>
                                    <p:set>
                                      <p:cBhvr>
                                        <p:cTn id="696" dur="1" fill="hold">
                                          <p:stCondLst>
                                            <p:cond delay="499"/>
                                          </p:stCondLst>
                                        </p:cTn>
                                        <p:tgtEl>
                                          <p:spTgt spid="87057"/>
                                        </p:tgtEl>
                                        <p:attrNameLst>
                                          <p:attrName>style.visibility</p:attrName>
                                        </p:attrNameLst>
                                      </p:cBhvr>
                                      <p:to>
                                        <p:strVal val="hidden"/>
                                      </p:to>
                                    </p:set>
                                  </p:childTnLst>
                                </p:cTn>
                              </p:par>
                              <p:par>
                                <p:cTn id="697" presetID="7" presetClass="exit" presetSubtype="4" fill="hold" grpId="9" nodeType="withEffect">
                                  <p:stCondLst>
                                    <p:cond delay="0"/>
                                  </p:stCondLst>
                                  <p:childTnLst>
                                    <p:anim calcmode="lin" valueType="num">
                                      <p:cBhvr additive="base">
                                        <p:cTn id="698" dur="500"/>
                                        <p:tgtEl>
                                          <p:spTgt spid="87058"/>
                                        </p:tgtEl>
                                        <p:attrNameLst>
                                          <p:attrName>ppt_x</p:attrName>
                                        </p:attrNameLst>
                                      </p:cBhvr>
                                      <p:tavLst>
                                        <p:tav tm="0">
                                          <p:val>
                                            <p:strVal val="ppt_x"/>
                                          </p:val>
                                        </p:tav>
                                        <p:tav tm="100000">
                                          <p:val>
                                            <p:strVal val="ppt_x"/>
                                          </p:val>
                                        </p:tav>
                                      </p:tavLst>
                                    </p:anim>
                                    <p:anim calcmode="lin" valueType="num">
                                      <p:cBhvr additive="base">
                                        <p:cTn id="699" dur="500"/>
                                        <p:tgtEl>
                                          <p:spTgt spid="87058"/>
                                        </p:tgtEl>
                                        <p:attrNameLst>
                                          <p:attrName>ppt_y</p:attrName>
                                        </p:attrNameLst>
                                      </p:cBhvr>
                                      <p:tavLst>
                                        <p:tav tm="0">
                                          <p:val>
                                            <p:strVal val="ppt_y"/>
                                          </p:val>
                                        </p:tav>
                                        <p:tav tm="100000">
                                          <p:val>
                                            <p:strVal val="1+ppt_h/2"/>
                                          </p:val>
                                        </p:tav>
                                      </p:tavLst>
                                    </p:anim>
                                    <p:set>
                                      <p:cBhvr>
                                        <p:cTn id="700" dur="1" fill="hold">
                                          <p:stCondLst>
                                            <p:cond delay="499"/>
                                          </p:stCondLst>
                                        </p:cTn>
                                        <p:tgtEl>
                                          <p:spTgt spid="87058"/>
                                        </p:tgtEl>
                                        <p:attrNameLst>
                                          <p:attrName>style.visibility</p:attrName>
                                        </p:attrNameLst>
                                      </p:cBhvr>
                                      <p:to>
                                        <p:strVal val="hidden"/>
                                      </p:to>
                                    </p:set>
                                  </p:childTnLst>
                                </p:cTn>
                              </p:par>
                              <p:par>
                                <p:cTn id="701" presetID="7" presetClass="exit" presetSubtype="4" fill="hold" grpId="9" nodeType="withEffect">
                                  <p:stCondLst>
                                    <p:cond delay="0"/>
                                  </p:stCondLst>
                                  <p:childTnLst>
                                    <p:anim calcmode="lin" valueType="num">
                                      <p:cBhvr additive="base">
                                        <p:cTn id="702" dur="500"/>
                                        <p:tgtEl>
                                          <p:spTgt spid="87059"/>
                                        </p:tgtEl>
                                        <p:attrNameLst>
                                          <p:attrName>ppt_x</p:attrName>
                                        </p:attrNameLst>
                                      </p:cBhvr>
                                      <p:tavLst>
                                        <p:tav tm="0">
                                          <p:val>
                                            <p:strVal val="ppt_x"/>
                                          </p:val>
                                        </p:tav>
                                        <p:tav tm="100000">
                                          <p:val>
                                            <p:strVal val="ppt_x"/>
                                          </p:val>
                                        </p:tav>
                                      </p:tavLst>
                                    </p:anim>
                                    <p:anim calcmode="lin" valueType="num">
                                      <p:cBhvr additive="base">
                                        <p:cTn id="703" dur="500"/>
                                        <p:tgtEl>
                                          <p:spTgt spid="87059"/>
                                        </p:tgtEl>
                                        <p:attrNameLst>
                                          <p:attrName>ppt_y</p:attrName>
                                        </p:attrNameLst>
                                      </p:cBhvr>
                                      <p:tavLst>
                                        <p:tav tm="0">
                                          <p:val>
                                            <p:strVal val="ppt_y"/>
                                          </p:val>
                                        </p:tav>
                                        <p:tav tm="100000">
                                          <p:val>
                                            <p:strVal val="1+ppt_h/2"/>
                                          </p:val>
                                        </p:tav>
                                      </p:tavLst>
                                    </p:anim>
                                    <p:set>
                                      <p:cBhvr>
                                        <p:cTn id="704" dur="1" fill="hold">
                                          <p:stCondLst>
                                            <p:cond delay="499"/>
                                          </p:stCondLst>
                                        </p:cTn>
                                        <p:tgtEl>
                                          <p:spTgt spid="87059"/>
                                        </p:tgtEl>
                                        <p:attrNameLst>
                                          <p:attrName>style.visibility</p:attrName>
                                        </p:attrNameLst>
                                      </p:cBhvr>
                                      <p:to>
                                        <p:strVal val="hidden"/>
                                      </p:to>
                                    </p:set>
                                  </p:childTnLst>
                                </p:cTn>
                              </p:par>
                              <p:par>
                                <p:cTn id="705" presetID="7" presetClass="exit" presetSubtype="4" fill="hold" grpId="7" nodeType="withEffect">
                                  <p:stCondLst>
                                    <p:cond delay="0"/>
                                  </p:stCondLst>
                                  <p:childTnLst>
                                    <p:anim calcmode="lin" valueType="num">
                                      <p:cBhvr additive="base">
                                        <p:cTn id="706" dur="500"/>
                                        <p:tgtEl>
                                          <p:spTgt spid="87060"/>
                                        </p:tgtEl>
                                        <p:attrNameLst>
                                          <p:attrName>ppt_x</p:attrName>
                                        </p:attrNameLst>
                                      </p:cBhvr>
                                      <p:tavLst>
                                        <p:tav tm="0">
                                          <p:val>
                                            <p:strVal val="ppt_x"/>
                                          </p:val>
                                        </p:tav>
                                        <p:tav tm="100000">
                                          <p:val>
                                            <p:strVal val="ppt_x"/>
                                          </p:val>
                                        </p:tav>
                                      </p:tavLst>
                                    </p:anim>
                                    <p:anim calcmode="lin" valueType="num">
                                      <p:cBhvr additive="base">
                                        <p:cTn id="707" dur="500"/>
                                        <p:tgtEl>
                                          <p:spTgt spid="87060"/>
                                        </p:tgtEl>
                                        <p:attrNameLst>
                                          <p:attrName>ppt_y</p:attrName>
                                        </p:attrNameLst>
                                      </p:cBhvr>
                                      <p:tavLst>
                                        <p:tav tm="0">
                                          <p:val>
                                            <p:strVal val="ppt_y"/>
                                          </p:val>
                                        </p:tav>
                                        <p:tav tm="100000">
                                          <p:val>
                                            <p:strVal val="1+ppt_h/2"/>
                                          </p:val>
                                        </p:tav>
                                      </p:tavLst>
                                    </p:anim>
                                    <p:set>
                                      <p:cBhvr>
                                        <p:cTn id="708" dur="1" fill="hold">
                                          <p:stCondLst>
                                            <p:cond delay="499"/>
                                          </p:stCondLst>
                                        </p:cTn>
                                        <p:tgtEl>
                                          <p:spTgt spid="87060"/>
                                        </p:tgtEl>
                                        <p:attrNameLst>
                                          <p:attrName>style.visibility</p:attrName>
                                        </p:attrNameLst>
                                      </p:cBhvr>
                                      <p:to>
                                        <p:strVal val="hidden"/>
                                      </p:to>
                                    </p:set>
                                  </p:childTnLst>
                                </p:cTn>
                              </p:par>
                              <p:par>
                                <p:cTn id="709" presetID="7" presetClass="exit" presetSubtype="4" fill="hold" grpId="9" nodeType="withEffect">
                                  <p:stCondLst>
                                    <p:cond delay="0"/>
                                  </p:stCondLst>
                                  <p:childTnLst>
                                    <p:anim calcmode="lin" valueType="num">
                                      <p:cBhvr additive="base">
                                        <p:cTn id="710" dur="500"/>
                                        <p:tgtEl>
                                          <p:spTgt spid="87047"/>
                                        </p:tgtEl>
                                        <p:attrNameLst>
                                          <p:attrName>ppt_x</p:attrName>
                                        </p:attrNameLst>
                                      </p:cBhvr>
                                      <p:tavLst>
                                        <p:tav tm="0">
                                          <p:val>
                                            <p:strVal val="ppt_x"/>
                                          </p:val>
                                        </p:tav>
                                        <p:tav tm="100000">
                                          <p:val>
                                            <p:strVal val="ppt_x"/>
                                          </p:val>
                                        </p:tav>
                                      </p:tavLst>
                                    </p:anim>
                                    <p:anim calcmode="lin" valueType="num">
                                      <p:cBhvr additive="base">
                                        <p:cTn id="711" dur="500"/>
                                        <p:tgtEl>
                                          <p:spTgt spid="87047"/>
                                        </p:tgtEl>
                                        <p:attrNameLst>
                                          <p:attrName>ppt_y</p:attrName>
                                        </p:attrNameLst>
                                      </p:cBhvr>
                                      <p:tavLst>
                                        <p:tav tm="0">
                                          <p:val>
                                            <p:strVal val="ppt_y"/>
                                          </p:val>
                                        </p:tav>
                                        <p:tav tm="100000">
                                          <p:val>
                                            <p:strVal val="1+ppt_h/2"/>
                                          </p:val>
                                        </p:tav>
                                      </p:tavLst>
                                    </p:anim>
                                    <p:set>
                                      <p:cBhvr>
                                        <p:cTn id="712" dur="1" fill="hold">
                                          <p:stCondLst>
                                            <p:cond delay="499"/>
                                          </p:stCondLst>
                                        </p:cTn>
                                        <p:tgtEl>
                                          <p:spTgt spid="87047"/>
                                        </p:tgtEl>
                                        <p:attrNameLst>
                                          <p:attrName>style.visibility</p:attrName>
                                        </p:attrNameLst>
                                      </p:cBhvr>
                                      <p:to>
                                        <p:strVal val="hidden"/>
                                      </p:to>
                                    </p:set>
                                  </p:childTnLst>
                                </p:cTn>
                              </p:par>
                              <p:par>
                                <p:cTn id="713" presetID="6" presetClass="emph" presetSubtype="0" fill="hold" grpId="19" nodeType="withEffect">
                                  <p:stCondLst>
                                    <p:cond delay="0"/>
                                  </p:stCondLst>
                                  <p:childTnLst>
                                    <p:animScale>
                                      <p:cBhvr>
                                        <p:cTn id="714" dur="500" fill="hold"/>
                                        <p:tgtEl>
                                          <p:spTgt spid="87054"/>
                                        </p:tgtEl>
                                      </p:cBhvr>
                                      <p:by x="200000" y="200000"/>
                                    </p:animScale>
                                  </p:childTnLst>
                                </p:cTn>
                              </p:par>
                              <p:par>
                                <p:cTn id="715" presetID="35" presetClass="path" presetSubtype="0" accel="50000" decel="50000" fill="hold" grpId="20" nodeType="withEffect">
                                  <p:stCondLst>
                                    <p:cond delay="0"/>
                                  </p:stCondLst>
                                  <p:childTnLst>
                                    <p:animMotion origin="layout" path="M 3.33333E-6 -4.93627E-6 L -0.31667 -0.3504 " pathEditMode="relative" rAng="0" ptsTypes="AA">
                                      <p:cBhvr>
                                        <p:cTn id="716" dur="500" fill="hold"/>
                                        <p:tgtEl>
                                          <p:spTgt spid="87054"/>
                                        </p:tgtEl>
                                        <p:attrNameLst>
                                          <p:attrName>ppt_x</p:attrName>
                                          <p:attrName>ppt_y</p:attrName>
                                        </p:attrNameLst>
                                      </p:cBhvr>
                                      <p:rCtr x="-15833" y="-17520"/>
                                    </p:animMotion>
                                  </p:childTnLst>
                                </p:cTn>
                              </p:par>
                            </p:childTnLst>
                          </p:cTn>
                        </p:par>
                      </p:childTnLst>
                    </p:cTn>
                  </p:par>
                  <p:par>
                    <p:cTn id="717" fill="hold" nodeType="clickPar">
                      <p:stCondLst>
                        <p:cond delay="indefinite"/>
                      </p:stCondLst>
                      <p:childTnLst>
                        <p:par>
                          <p:cTn id="718" fill="hold" nodeType="withGroup">
                            <p:stCondLst>
                              <p:cond delay="0"/>
                            </p:stCondLst>
                            <p:childTnLst>
                              <p:par>
                                <p:cTn id="719" presetID="7" presetClass="entr" presetSubtype="4" fill="hold" grpId="10" nodeType="clickEffect">
                                  <p:stCondLst>
                                    <p:cond delay="0"/>
                                  </p:stCondLst>
                                  <p:childTnLst>
                                    <p:set>
                                      <p:cBhvr>
                                        <p:cTn id="720" dur="1" fill="hold">
                                          <p:stCondLst>
                                            <p:cond delay="0"/>
                                          </p:stCondLst>
                                        </p:cTn>
                                        <p:tgtEl>
                                          <p:spTgt spid="87063"/>
                                        </p:tgtEl>
                                        <p:attrNameLst>
                                          <p:attrName>style.visibility</p:attrName>
                                        </p:attrNameLst>
                                      </p:cBhvr>
                                      <p:to>
                                        <p:strVal val="visible"/>
                                      </p:to>
                                    </p:set>
                                    <p:anim calcmode="lin" valueType="num">
                                      <p:cBhvr additive="base">
                                        <p:cTn id="721" dur="500" fill="hold"/>
                                        <p:tgtEl>
                                          <p:spTgt spid="87063"/>
                                        </p:tgtEl>
                                        <p:attrNameLst>
                                          <p:attrName>ppt_x</p:attrName>
                                        </p:attrNameLst>
                                      </p:cBhvr>
                                      <p:tavLst>
                                        <p:tav tm="0">
                                          <p:val>
                                            <p:strVal val="#ppt_x"/>
                                          </p:val>
                                        </p:tav>
                                        <p:tav tm="100000">
                                          <p:val>
                                            <p:strVal val="#ppt_x"/>
                                          </p:val>
                                        </p:tav>
                                      </p:tavLst>
                                    </p:anim>
                                    <p:anim calcmode="lin" valueType="num">
                                      <p:cBhvr additive="base">
                                        <p:cTn id="722" dur="500" fill="hold"/>
                                        <p:tgtEl>
                                          <p:spTgt spid="87063"/>
                                        </p:tgtEl>
                                        <p:attrNameLst>
                                          <p:attrName>ppt_y</p:attrName>
                                        </p:attrNameLst>
                                      </p:cBhvr>
                                      <p:tavLst>
                                        <p:tav tm="0">
                                          <p:val>
                                            <p:strVal val="1+#ppt_h/2"/>
                                          </p:val>
                                        </p:tav>
                                        <p:tav tm="100000">
                                          <p:val>
                                            <p:strVal val="#ppt_y"/>
                                          </p:val>
                                        </p:tav>
                                      </p:tavLst>
                                    </p:anim>
                                  </p:childTnLst>
                                </p:cTn>
                              </p:par>
                              <p:par>
                                <p:cTn id="723" presetID="7" presetClass="entr" presetSubtype="4" fill="hold" grpId="10" nodeType="withEffect">
                                  <p:stCondLst>
                                    <p:cond delay="0"/>
                                  </p:stCondLst>
                                  <p:childTnLst>
                                    <p:set>
                                      <p:cBhvr>
                                        <p:cTn id="724" dur="1" fill="hold">
                                          <p:stCondLst>
                                            <p:cond delay="0"/>
                                          </p:stCondLst>
                                        </p:cTn>
                                        <p:tgtEl>
                                          <p:spTgt spid="87048"/>
                                        </p:tgtEl>
                                        <p:attrNameLst>
                                          <p:attrName>style.visibility</p:attrName>
                                        </p:attrNameLst>
                                      </p:cBhvr>
                                      <p:to>
                                        <p:strVal val="visible"/>
                                      </p:to>
                                    </p:set>
                                    <p:anim calcmode="lin" valueType="num">
                                      <p:cBhvr additive="base">
                                        <p:cTn id="725" dur="500" fill="hold"/>
                                        <p:tgtEl>
                                          <p:spTgt spid="87048"/>
                                        </p:tgtEl>
                                        <p:attrNameLst>
                                          <p:attrName>ppt_x</p:attrName>
                                        </p:attrNameLst>
                                      </p:cBhvr>
                                      <p:tavLst>
                                        <p:tav tm="0">
                                          <p:val>
                                            <p:strVal val="#ppt_x"/>
                                          </p:val>
                                        </p:tav>
                                        <p:tav tm="100000">
                                          <p:val>
                                            <p:strVal val="#ppt_x"/>
                                          </p:val>
                                        </p:tav>
                                      </p:tavLst>
                                    </p:anim>
                                    <p:anim calcmode="lin" valueType="num">
                                      <p:cBhvr additive="base">
                                        <p:cTn id="726" dur="500" fill="hold"/>
                                        <p:tgtEl>
                                          <p:spTgt spid="87048"/>
                                        </p:tgtEl>
                                        <p:attrNameLst>
                                          <p:attrName>ppt_y</p:attrName>
                                        </p:attrNameLst>
                                      </p:cBhvr>
                                      <p:tavLst>
                                        <p:tav tm="0">
                                          <p:val>
                                            <p:strVal val="1+#ppt_h/2"/>
                                          </p:val>
                                        </p:tav>
                                        <p:tav tm="100000">
                                          <p:val>
                                            <p:strVal val="#ppt_y"/>
                                          </p:val>
                                        </p:tav>
                                      </p:tavLst>
                                    </p:anim>
                                  </p:childTnLst>
                                </p:cTn>
                              </p:par>
                              <p:par>
                                <p:cTn id="727" presetID="7" presetClass="entr" presetSubtype="4" fill="hold" grpId="10" nodeType="withEffect">
                                  <p:stCondLst>
                                    <p:cond delay="0"/>
                                  </p:stCondLst>
                                  <p:childTnLst>
                                    <p:set>
                                      <p:cBhvr>
                                        <p:cTn id="728" dur="1" fill="hold">
                                          <p:stCondLst>
                                            <p:cond delay="0"/>
                                          </p:stCondLst>
                                        </p:cTn>
                                        <p:tgtEl>
                                          <p:spTgt spid="87046"/>
                                        </p:tgtEl>
                                        <p:attrNameLst>
                                          <p:attrName>style.visibility</p:attrName>
                                        </p:attrNameLst>
                                      </p:cBhvr>
                                      <p:to>
                                        <p:strVal val="visible"/>
                                      </p:to>
                                    </p:set>
                                    <p:anim calcmode="lin" valueType="num">
                                      <p:cBhvr additive="base">
                                        <p:cTn id="729" dur="500" fill="hold"/>
                                        <p:tgtEl>
                                          <p:spTgt spid="87046"/>
                                        </p:tgtEl>
                                        <p:attrNameLst>
                                          <p:attrName>ppt_x</p:attrName>
                                        </p:attrNameLst>
                                      </p:cBhvr>
                                      <p:tavLst>
                                        <p:tav tm="0">
                                          <p:val>
                                            <p:strVal val="#ppt_x"/>
                                          </p:val>
                                        </p:tav>
                                        <p:tav tm="100000">
                                          <p:val>
                                            <p:strVal val="#ppt_x"/>
                                          </p:val>
                                        </p:tav>
                                      </p:tavLst>
                                    </p:anim>
                                    <p:anim calcmode="lin" valueType="num">
                                      <p:cBhvr additive="base">
                                        <p:cTn id="730" dur="500" fill="hold"/>
                                        <p:tgtEl>
                                          <p:spTgt spid="87046"/>
                                        </p:tgtEl>
                                        <p:attrNameLst>
                                          <p:attrName>ppt_y</p:attrName>
                                        </p:attrNameLst>
                                      </p:cBhvr>
                                      <p:tavLst>
                                        <p:tav tm="0">
                                          <p:val>
                                            <p:strVal val="1+#ppt_h/2"/>
                                          </p:val>
                                        </p:tav>
                                        <p:tav tm="100000">
                                          <p:val>
                                            <p:strVal val="#ppt_y"/>
                                          </p:val>
                                        </p:tav>
                                      </p:tavLst>
                                    </p:anim>
                                  </p:childTnLst>
                                </p:cTn>
                              </p:par>
                              <p:par>
                                <p:cTn id="731" presetID="7" presetClass="entr" presetSubtype="4" fill="hold" grpId="10" nodeType="withEffect">
                                  <p:stCondLst>
                                    <p:cond delay="0"/>
                                  </p:stCondLst>
                                  <p:childTnLst>
                                    <p:set>
                                      <p:cBhvr>
                                        <p:cTn id="732" dur="1" fill="hold">
                                          <p:stCondLst>
                                            <p:cond delay="0"/>
                                          </p:stCondLst>
                                        </p:cTn>
                                        <p:tgtEl>
                                          <p:spTgt spid="87049"/>
                                        </p:tgtEl>
                                        <p:attrNameLst>
                                          <p:attrName>style.visibility</p:attrName>
                                        </p:attrNameLst>
                                      </p:cBhvr>
                                      <p:to>
                                        <p:strVal val="visible"/>
                                      </p:to>
                                    </p:set>
                                    <p:anim calcmode="lin" valueType="num">
                                      <p:cBhvr additive="base">
                                        <p:cTn id="733" dur="500" fill="hold"/>
                                        <p:tgtEl>
                                          <p:spTgt spid="87049"/>
                                        </p:tgtEl>
                                        <p:attrNameLst>
                                          <p:attrName>ppt_x</p:attrName>
                                        </p:attrNameLst>
                                      </p:cBhvr>
                                      <p:tavLst>
                                        <p:tav tm="0">
                                          <p:val>
                                            <p:strVal val="#ppt_x"/>
                                          </p:val>
                                        </p:tav>
                                        <p:tav tm="100000">
                                          <p:val>
                                            <p:strVal val="#ppt_x"/>
                                          </p:val>
                                        </p:tav>
                                      </p:tavLst>
                                    </p:anim>
                                    <p:anim calcmode="lin" valueType="num">
                                      <p:cBhvr additive="base">
                                        <p:cTn id="734" dur="500" fill="hold"/>
                                        <p:tgtEl>
                                          <p:spTgt spid="87049"/>
                                        </p:tgtEl>
                                        <p:attrNameLst>
                                          <p:attrName>ppt_y</p:attrName>
                                        </p:attrNameLst>
                                      </p:cBhvr>
                                      <p:tavLst>
                                        <p:tav tm="0">
                                          <p:val>
                                            <p:strVal val="1+#ppt_h/2"/>
                                          </p:val>
                                        </p:tav>
                                        <p:tav tm="100000">
                                          <p:val>
                                            <p:strVal val="#ppt_y"/>
                                          </p:val>
                                        </p:tav>
                                      </p:tavLst>
                                    </p:anim>
                                  </p:childTnLst>
                                </p:cTn>
                              </p:par>
                              <p:par>
                                <p:cTn id="735" presetID="7" presetClass="entr" presetSubtype="4" fill="hold" grpId="10" nodeType="withEffect">
                                  <p:stCondLst>
                                    <p:cond delay="0"/>
                                  </p:stCondLst>
                                  <p:childTnLst>
                                    <p:set>
                                      <p:cBhvr>
                                        <p:cTn id="736" dur="1" fill="hold">
                                          <p:stCondLst>
                                            <p:cond delay="0"/>
                                          </p:stCondLst>
                                        </p:cTn>
                                        <p:tgtEl>
                                          <p:spTgt spid="87050"/>
                                        </p:tgtEl>
                                        <p:attrNameLst>
                                          <p:attrName>style.visibility</p:attrName>
                                        </p:attrNameLst>
                                      </p:cBhvr>
                                      <p:to>
                                        <p:strVal val="visible"/>
                                      </p:to>
                                    </p:set>
                                    <p:anim calcmode="lin" valueType="num">
                                      <p:cBhvr additive="base">
                                        <p:cTn id="737" dur="500" fill="hold"/>
                                        <p:tgtEl>
                                          <p:spTgt spid="87050"/>
                                        </p:tgtEl>
                                        <p:attrNameLst>
                                          <p:attrName>ppt_x</p:attrName>
                                        </p:attrNameLst>
                                      </p:cBhvr>
                                      <p:tavLst>
                                        <p:tav tm="0">
                                          <p:val>
                                            <p:strVal val="#ppt_x"/>
                                          </p:val>
                                        </p:tav>
                                        <p:tav tm="100000">
                                          <p:val>
                                            <p:strVal val="#ppt_x"/>
                                          </p:val>
                                        </p:tav>
                                      </p:tavLst>
                                    </p:anim>
                                    <p:anim calcmode="lin" valueType="num">
                                      <p:cBhvr additive="base">
                                        <p:cTn id="738" dur="500" fill="hold"/>
                                        <p:tgtEl>
                                          <p:spTgt spid="87050"/>
                                        </p:tgtEl>
                                        <p:attrNameLst>
                                          <p:attrName>ppt_y</p:attrName>
                                        </p:attrNameLst>
                                      </p:cBhvr>
                                      <p:tavLst>
                                        <p:tav tm="0">
                                          <p:val>
                                            <p:strVal val="1+#ppt_h/2"/>
                                          </p:val>
                                        </p:tav>
                                        <p:tav tm="100000">
                                          <p:val>
                                            <p:strVal val="#ppt_y"/>
                                          </p:val>
                                        </p:tav>
                                      </p:tavLst>
                                    </p:anim>
                                  </p:childTnLst>
                                </p:cTn>
                              </p:par>
                              <p:par>
                                <p:cTn id="739" presetID="7" presetClass="entr" presetSubtype="4" fill="hold" grpId="10" nodeType="withEffect">
                                  <p:stCondLst>
                                    <p:cond delay="0"/>
                                  </p:stCondLst>
                                  <p:childTnLst>
                                    <p:set>
                                      <p:cBhvr>
                                        <p:cTn id="740" dur="1" fill="hold">
                                          <p:stCondLst>
                                            <p:cond delay="0"/>
                                          </p:stCondLst>
                                        </p:cTn>
                                        <p:tgtEl>
                                          <p:spTgt spid="87051"/>
                                        </p:tgtEl>
                                        <p:attrNameLst>
                                          <p:attrName>style.visibility</p:attrName>
                                        </p:attrNameLst>
                                      </p:cBhvr>
                                      <p:to>
                                        <p:strVal val="visible"/>
                                      </p:to>
                                    </p:set>
                                    <p:anim calcmode="lin" valueType="num">
                                      <p:cBhvr additive="base">
                                        <p:cTn id="741" dur="500" fill="hold"/>
                                        <p:tgtEl>
                                          <p:spTgt spid="87051"/>
                                        </p:tgtEl>
                                        <p:attrNameLst>
                                          <p:attrName>ppt_x</p:attrName>
                                        </p:attrNameLst>
                                      </p:cBhvr>
                                      <p:tavLst>
                                        <p:tav tm="0">
                                          <p:val>
                                            <p:strVal val="#ppt_x"/>
                                          </p:val>
                                        </p:tav>
                                        <p:tav tm="100000">
                                          <p:val>
                                            <p:strVal val="#ppt_x"/>
                                          </p:val>
                                        </p:tav>
                                      </p:tavLst>
                                    </p:anim>
                                    <p:anim calcmode="lin" valueType="num">
                                      <p:cBhvr additive="base">
                                        <p:cTn id="742" dur="500" fill="hold"/>
                                        <p:tgtEl>
                                          <p:spTgt spid="87051"/>
                                        </p:tgtEl>
                                        <p:attrNameLst>
                                          <p:attrName>ppt_y</p:attrName>
                                        </p:attrNameLst>
                                      </p:cBhvr>
                                      <p:tavLst>
                                        <p:tav tm="0">
                                          <p:val>
                                            <p:strVal val="1+#ppt_h/2"/>
                                          </p:val>
                                        </p:tav>
                                        <p:tav tm="100000">
                                          <p:val>
                                            <p:strVal val="#ppt_y"/>
                                          </p:val>
                                        </p:tav>
                                      </p:tavLst>
                                    </p:anim>
                                  </p:childTnLst>
                                </p:cTn>
                              </p:par>
                              <p:par>
                                <p:cTn id="743" presetID="7" presetClass="entr" presetSubtype="4" fill="hold" grpId="8" nodeType="withEffect">
                                  <p:stCondLst>
                                    <p:cond delay="0"/>
                                  </p:stCondLst>
                                  <p:childTnLst>
                                    <p:set>
                                      <p:cBhvr>
                                        <p:cTn id="744" dur="1" fill="hold">
                                          <p:stCondLst>
                                            <p:cond delay="0"/>
                                          </p:stCondLst>
                                        </p:cTn>
                                        <p:tgtEl>
                                          <p:spTgt spid="87052"/>
                                        </p:tgtEl>
                                        <p:attrNameLst>
                                          <p:attrName>style.visibility</p:attrName>
                                        </p:attrNameLst>
                                      </p:cBhvr>
                                      <p:to>
                                        <p:strVal val="visible"/>
                                      </p:to>
                                    </p:set>
                                    <p:anim calcmode="lin" valueType="num">
                                      <p:cBhvr additive="base">
                                        <p:cTn id="745" dur="500" fill="hold"/>
                                        <p:tgtEl>
                                          <p:spTgt spid="87052"/>
                                        </p:tgtEl>
                                        <p:attrNameLst>
                                          <p:attrName>ppt_x</p:attrName>
                                        </p:attrNameLst>
                                      </p:cBhvr>
                                      <p:tavLst>
                                        <p:tav tm="0">
                                          <p:val>
                                            <p:strVal val="#ppt_x"/>
                                          </p:val>
                                        </p:tav>
                                        <p:tav tm="100000">
                                          <p:val>
                                            <p:strVal val="#ppt_x"/>
                                          </p:val>
                                        </p:tav>
                                      </p:tavLst>
                                    </p:anim>
                                    <p:anim calcmode="lin" valueType="num">
                                      <p:cBhvr additive="base">
                                        <p:cTn id="746" dur="500" fill="hold"/>
                                        <p:tgtEl>
                                          <p:spTgt spid="87052"/>
                                        </p:tgtEl>
                                        <p:attrNameLst>
                                          <p:attrName>ppt_y</p:attrName>
                                        </p:attrNameLst>
                                      </p:cBhvr>
                                      <p:tavLst>
                                        <p:tav tm="0">
                                          <p:val>
                                            <p:strVal val="1+#ppt_h/2"/>
                                          </p:val>
                                        </p:tav>
                                        <p:tav tm="100000">
                                          <p:val>
                                            <p:strVal val="#ppt_y"/>
                                          </p:val>
                                        </p:tav>
                                      </p:tavLst>
                                    </p:anim>
                                  </p:childTnLst>
                                </p:cTn>
                              </p:par>
                              <p:par>
                                <p:cTn id="747" presetID="7" presetClass="entr" presetSubtype="4" fill="hold" grpId="8" nodeType="withEffect">
                                  <p:stCondLst>
                                    <p:cond delay="0"/>
                                  </p:stCondLst>
                                  <p:childTnLst>
                                    <p:set>
                                      <p:cBhvr>
                                        <p:cTn id="748" dur="1" fill="hold">
                                          <p:stCondLst>
                                            <p:cond delay="0"/>
                                          </p:stCondLst>
                                        </p:cTn>
                                        <p:tgtEl>
                                          <p:spTgt spid="87053"/>
                                        </p:tgtEl>
                                        <p:attrNameLst>
                                          <p:attrName>style.visibility</p:attrName>
                                        </p:attrNameLst>
                                      </p:cBhvr>
                                      <p:to>
                                        <p:strVal val="visible"/>
                                      </p:to>
                                    </p:set>
                                    <p:anim calcmode="lin" valueType="num">
                                      <p:cBhvr additive="base">
                                        <p:cTn id="749" dur="500" fill="hold"/>
                                        <p:tgtEl>
                                          <p:spTgt spid="87053"/>
                                        </p:tgtEl>
                                        <p:attrNameLst>
                                          <p:attrName>ppt_x</p:attrName>
                                        </p:attrNameLst>
                                      </p:cBhvr>
                                      <p:tavLst>
                                        <p:tav tm="0">
                                          <p:val>
                                            <p:strVal val="#ppt_x"/>
                                          </p:val>
                                        </p:tav>
                                        <p:tav tm="100000">
                                          <p:val>
                                            <p:strVal val="#ppt_x"/>
                                          </p:val>
                                        </p:tav>
                                      </p:tavLst>
                                    </p:anim>
                                    <p:anim calcmode="lin" valueType="num">
                                      <p:cBhvr additive="base">
                                        <p:cTn id="750" dur="500" fill="hold"/>
                                        <p:tgtEl>
                                          <p:spTgt spid="87053"/>
                                        </p:tgtEl>
                                        <p:attrNameLst>
                                          <p:attrName>ppt_y</p:attrName>
                                        </p:attrNameLst>
                                      </p:cBhvr>
                                      <p:tavLst>
                                        <p:tav tm="0">
                                          <p:val>
                                            <p:strVal val="1+#ppt_h/2"/>
                                          </p:val>
                                        </p:tav>
                                        <p:tav tm="100000">
                                          <p:val>
                                            <p:strVal val="#ppt_y"/>
                                          </p:val>
                                        </p:tav>
                                      </p:tavLst>
                                    </p:anim>
                                  </p:childTnLst>
                                </p:cTn>
                              </p:par>
                              <p:par>
                                <p:cTn id="751" presetID="7" presetClass="entr" presetSubtype="4" fill="hold" grpId="10" nodeType="withEffect">
                                  <p:stCondLst>
                                    <p:cond delay="0"/>
                                  </p:stCondLst>
                                  <p:childTnLst>
                                    <p:set>
                                      <p:cBhvr>
                                        <p:cTn id="752" dur="1" fill="hold">
                                          <p:stCondLst>
                                            <p:cond delay="0"/>
                                          </p:stCondLst>
                                        </p:cTn>
                                        <p:tgtEl>
                                          <p:spTgt spid="87055"/>
                                        </p:tgtEl>
                                        <p:attrNameLst>
                                          <p:attrName>style.visibility</p:attrName>
                                        </p:attrNameLst>
                                      </p:cBhvr>
                                      <p:to>
                                        <p:strVal val="visible"/>
                                      </p:to>
                                    </p:set>
                                    <p:anim calcmode="lin" valueType="num">
                                      <p:cBhvr additive="base">
                                        <p:cTn id="753" dur="500" fill="hold"/>
                                        <p:tgtEl>
                                          <p:spTgt spid="87055"/>
                                        </p:tgtEl>
                                        <p:attrNameLst>
                                          <p:attrName>ppt_x</p:attrName>
                                        </p:attrNameLst>
                                      </p:cBhvr>
                                      <p:tavLst>
                                        <p:tav tm="0">
                                          <p:val>
                                            <p:strVal val="#ppt_x"/>
                                          </p:val>
                                        </p:tav>
                                        <p:tav tm="100000">
                                          <p:val>
                                            <p:strVal val="#ppt_x"/>
                                          </p:val>
                                        </p:tav>
                                      </p:tavLst>
                                    </p:anim>
                                    <p:anim calcmode="lin" valueType="num">
                                      <p:cBhvr additive="base">
                                        <p:cTn id="754" dur="500" fill="hold"/>
                                        <p:tgtEl>
                                          <p:spTgt spid="87055"/>
                                        </p:tgtEl>
                                        <p:attrNameLst>
                                          <p:attrName>ppt_y</p:attrName>
                                        </p:attrNameLst>
                                      </p:cBhvr>
                                      <p:tavLst>
                                        <p:tav tm="0">
                                          <p:val>
                                            <p:strVal val="1+#ppt_h/2"/>
                                          </p:val>
                                        </p:tav>
                                        <p:tav tm="100000">
                                          <p:val>
                                            <p:strVal val="#ppt_y"/>
                                          </p:val>
                                        </p:tav>
                                      </p:tavLst>
                                    </p:anim>
                                  </p:childTnLst>
                                </p:cTn>
                              </p:par>
                              <p:par>
                                <p:cTn id="755" presetID="7" presetClass="entr" presetSubtype="4" fill="hold" grpId="8" nodeType="withEffect">
                                  <p:stCondLst>
                                    <p:cond delay="0"/>
                                  </p:stCondLst>
                                  <p:childTnLst>
                                    <p:set>
                                      <p:cBhvr>
                                        <p:cTn id="756" dur="1" fill="hold">
                                          <p:stCondLst>
                                            <p:cond delay="0"/>
                                          </p:stCondLst>
                                        </p:cTn>
                                        <p:tgtEl>
                                          <p:spTgt spid="87056"/>
                                        </p:tgtEl>
                                        <p:attrNameLst>
                                          <p:attrName>style.visibility</p:attrName>
                                        </p:attrNameLst>
                                      </p:cBhvr>
                                      <p:to>
                                        <p:strVal val="visible"/>
                                      </p:to>
                                    </p:set>
                                    <p:anim calcmode="lin" valueType="num">
                                      <p:cBhvr additive="base">
                                        <p:cTn id="757" dur="500" fill="hold"/>
                                        <p:tgtEl>
                                          <p:spTgt spid="87056"/>
                                        </p:tgtEl>
                                        <p:attrNameLst>
                                          <p:attrName>ppt_x</p:attrName>
                                        </p:attrNameLst>
                                      </p:cBhvr>
                                      <p:tavLst>
                                        <p:tav tm="0">
                                          <p:val>
                                            <p:strVal val="#ppt_x"/>
                                          </p:val>
                                        </p:tav>
                                        <p:tav tm="100000">
                                          <p:val>
                                            <p:strVal val="#ppt_x"/>
                                          </p:val>
                                        </p:tav>
                                      </p:tavLst>
                                    </p:anim>
                                    <p:anim calcmode="lin" valueType="num">
                                      <p:cBhvr additive="base">
                                        <p:cTn id="758" dur="500" fill="hold"/>
                                        <p:tgtEl>
                                          <p:spTgt spid="87056"/>
                                        </p:tgtEl>
                                        <p:attrNameLst>
                                          <p:attrName>ppt_y</p:attrName>
                                        </p:attrNameLst>
                                      </p:cBhvr>
                                      <p:tavLst>
                                        <p:tav tm="0">
                                          <p:val>
                                            <p:strVal val="1+#ppt_h/2"/>
                                          </p:val>
                                        </p:tav>
                                        <p:tav tm="100000">
                                          <p:val>
                                            <p:strVal val="#ppt_y"/>
                                          </p:val>
                                        </p:tav>
                                      </p:tavLst>
                                    </p:anim>
                                  </p:childTnLst>
                                </p:cTn>
                              </p:par>
                              <p:par>
                                <p:cTn id="759" presetID="7" presetClass="entr" presetSubtype="4" fill="hold" grpId="10" nodeType="withEffect">
                                  <p:stCondLst>
                                    <p:cond delay="0"/>
                                  </p:stCondLst>
                                  <p:childTnLst>
                                    <p:set>
                                      <p:cBhvr>
                                        <p:cTn id="760" dur="1" fill="hold">
                                          <p:stCondLst>
                                            <p:cond delay="0"/>
                                          </p:stCondLst>
                                        </p:cTn>
                                        <p:tgtEl>
                                          <p:spTgt spid="87057"/>
                                        </p:tgtEl>
                                        <p:attrNameLst>
                                          <p:attrName>style.visibility</p:attrName>
                                        </p:attrNameLst>
                                      </p:cBhvr>
                                      <p:to>
                                        <p:strVal val="visible"/>
                                      </p:to>
                                    </p:set>
                                    <p:anim calcmode="lin" valueType="num">
                                      <p:cBhvr additive="base">
                                        <p:cTn id="761" dur="500" fill="hold"/>
                                        <p:tgtEl>
                                          <p:spTgt spid="87057"/>
                                        </p:tgtEl>
                                        <p:attrNameLst>
                                          <p:attrName>ppt_x</p:attrName>
                                        </p:attrNameLst>
                                      </p:cBhvr>
                                      <p:tavLst>
                                        <p:tav tm="0">
                                          <p:val>
                                            <p:strVal val="#ppt_x"/>
                                          </p:val>
                                        </p:tav>
                                        <p:tav tm="100000">
                                          <p:val>
                                            <p:strVal val="#ppt_x"/>
                                          </p:val>
                                        </p:tav>
                                      </p:tavLst>
                                    </p:anim>
                                    <p:anim calcmode="lin" valueType="num">
                                      <p:cBhvr additive="base">
                                        <p:cTn id="762" dur="500" fill="hold"/>
                                        <p:tgtEl>
                                          <p:spTgt spid="87057"/>
                                        </p:tgtEl>
                                        <p:attrNameLst>
                                          <p:attrName>ppt_y</p:attrName>
                                        </p:attrNameLst>
                                      </p:cBhvr>
                                      <p:tavLst>
                                        <p:tav tm="0">
                                          <p:val>
                                            <p:strVal val="1+#ppt_h/2"/>
                                          </p:val>
                                        </p:tav>
                                        <p:tav tm="100000">
                                          <p:val>
                                            <p:strVal val="#ppt_y"/>
                                          </p:val>
                                        </p:tav>
                                      </p:tavLst>
                                    </p:anim>
                                  </p:childTnLst>
                                </p:cTn>
                              </p:par>
                              <p:par>
                                <p:cTn id="763" presetID="7" presetClass="entr" presetSubtype="4" fill="hold" grpId="10" nodeType="withEffect">
                                  <p:stCondLst>
                                    <p:cond delay="0"/>
                                  </p:stCondLst>
                                  <p:childTnLst>
                                    <p:set>
                                      <p:cBhvr>
                                        <p:cTn id="764" dur="1" fill="hold">
                                          <p:stCondLst>
                                            <p:cond delay="0"/>
                                          </p:stCondLst>
                                        </p:cTn>
                                        <p:tgtEl>
                                          <p:spTgt spid="87058"/>
                                        </p:tgtEl>
                                        <p:attrNameLst>
                                          <p:attrName>style.visibility</p:attrName>
                                        </p:attrNameLst>
                                      </p:cBhvr>
                                      <p:to>
                                        <p:strVal val="visible"/>
                                      </p:to>
                                    </p:set>
                                    <p:anim calcmode="lin" valueType="num">
                                      <p:cBhvr additive="base">
                                        <p:cTn id="765" dur="500" fill="hold"/>
                                        <p:tgtEl>
                                          <p:spTgt spid="87058"/>
                                        </p:tgtEl>
                                        <p:attrNameLst>
                                          <p:attrName>ppt_x</p:attrName>
                                        </p:attrNameLst>
                                      </p:cBhvr>
                                      <p:tavLst>
                                        <p:tav tm="0">
                                          <p:val>
                                            <p:strVal val="#ppt_x"/>
                                          </p:val>
                                        </p:tav>
                                        <p:tav tm="100000">
                                          <p:val>
                                            <p:strVal val="#ppt_x"/>
                                          </p:val>
                                        </p:tav>
                                      </p:tavLst>
                                    </p:anim>
                                    <p:anim calcmode="lin" valueType="num">
                                      <p:cBhvr additive="base">
                                        <p:cTn id="766" dur="500" fill="hold"/>
                                        <p:tgtEl>
                                          <p:spTgt spid="87058"/>
                                        </p:tgtEl>
                                        <p:attrNameLst>
                                          <p:attrName>ppt_y</p:attrName>
                                        </p:attrNameLst>
                                      </p:cBhvr>
                                      <p:tavLst>
                                        <p:tav tm="0">
                                          <p:val>
                                            <p:strVal val="1+#ppt_h/2"/>
                                          </p:val>
                                        </p:tav>
                                        <p:tav tm="100000">
                                          <p:val>
                                            <p:strVal val="#ppt_y"/>
                                          </p:val>
                                        </p:tav>
                                      </p:tavLst>
                                    </p:anim>
                                  </p:childTnLst>
                                </p:cTn>
                              </p:par>
                              <p:par>
                                <p:cTn id="767" presetID="7" presetClass="entr" presetSubtype="4" fill="hold" grpId="10" nodeType="withEffect">
                                  <p:stCondLst>
                                    <p:cond delay="0"/>
                                  </p:stCondLst>
                                  <p:childTnLst>
                                    <p:set>
                                      <p:cBhvr>
                                        <p:cTn id="768" dur="1" fill="hold">
                                          <p:stCondLst>
                                            <p:cond delay="0"/>
                                          </p:stCondLst>
                                        </p:cTn>
                                        <p:tgtEl>
                                          <p:spTgt spid="87059"/>
                                        </p:tgtEl>
                                        <p:attrNameLst>
                                          <p:attrName>style.visibility</p:attrName>
                                        </p:attrNameLst>
                                      </p:cBhvr>
                                      <p:to>
                                        <p:strVal val="visible"/>
                                      </p:to>
                                    </p:set>
                                    <p:anim calcmode="lin" valueType="num">
                                      <p:cBhvr additive="base">
                                        <p:cTn id="769" dur="500" fill="hold"/>
                                        <p:tgtEl>
                                          <p:spTgt spid="87059"/>
                                        </p:tgtEl>
                                        <p:attrNameLst>
                                          <p:attrName>ppt_x</p:attrName>
                                        </p:attrNameLst>
                                      </p:cBhvr>
                                      <p:tavLst>
                                        <p:tav tm="0">
                                          <p:val>
                                            <p:strVal val="#ppt_x"/>
                                          </p:val>
                                        </p:tav>
                                        <p:tav tm="100000">
                                          <p:val>
                                            <p:strVal val="#ppt_x"/>
                                          </p:val>
                                        </p:tav>
                                      </p:tavLst>
                                    </p:anim>
                                    <p:anim calcmode="lin" valueType="num">
                                      <p:cBhvr additive="base">
                                        <p:cTn id="770" dur="500" fill="hold"/>
                                        <p:tgtEl>
                                          <p:spTgt spid="87059"/>
                                        </p:tgtEl>
                                        <p:attrNameLst>
                                          <p:attrName>ppt_y</p:attrName>
                                        </p:attrNameLst>
                                      </p:cBhvr>
                                      <p:tavLst>
                                        <p:tav tm="0">
                                          <p:val>
                                            <p:strVal val="1+#ppt_h/2"/>
                                          </p:val>
                                        </p:tav>
                                        <p:tav tm="100000">
                                          <p:val>
                                            <p:strVal val="#ppt_y"/>
                                          </p:val>
                                        </p:tav>
                                      </p:tavLst>
                                    </p:anim>
                                  </p:childTnLst>
                                </p:cTn>
                              </p:par>
                              <p:par>
                                <p:cTn id="771" presetID="7" presetClass="entr" presetSubtype="4" fill="hold" grpId="8" nodeType="withEffect">
                                  <p:stCondLst>
                                    <p:cond delay="0"/>
                                  </p:stCondLst>
                                  <p:childTnLst>
                                    <p:set>
                                      <p:cBhvr>
                                        <p:cTn id="772" dur="1" fill="hold">
                                          <p:stCondLst>
                                            <p:cond delay="0"/>
                                          </p:stCondLst>
                                        </p:cTn>
                                        <p:tgtEl>
                                          <p:spTgt spid="87060"/>
                                        </p:tgtEl>
                                        <p:attrNameLst>
                                          <p:attrName>style.visibility</p:attrName>
                                        </p:attrNameLst>
                                      </p:cBhvr>
                                      <p:to>
                                        <p:strVal val="visible"/>
                                      </p:to>
                                    </p:set>
                                    <p:anim calcmode="lin" valueType="num">
                                      <p:cBhvr additive="base">
                                        <p:cTn id="773" dur="500" fill="hold"/>
                                        <p:tgtEl>
                                          <p:spTgt spid="87060"/>
                                        </p:tgtEl>
                                        <p:attrNameLst>
                                          <p:attrName>ppt_x</p:attrName>
                                        </p:attrNameLst>
                                      </p:cBhvr>
                                      <p:tavLst>
                                        <p:tav tm="0">
                                          <p:val>
                                            <p:strVal val="#ppt_x"/>
                                          </p:val>
                                        </p:tav>
                                        <p:tav tm="100000">
                                          <p:val>
                                            <p:strVal val="#ppt_x"/>
                                          </p:val>
                                        </p:tav>
                                      </p:tavLst>
                                    </p:anim>
                                    <p:anim calcmode="lin" valueType="num">
                                      <p:cBhvr additive="base">
                                        <p:cTn id="774" dur="500" fill="hold"/>
                                        <p:tgtEl>
                                          <p:spTgt spid="87060"/>
                                        </p:tgtEl>
                                        <p:attrNameLst>
                                          <p:attrName>ppt_y</p:attrName>
                                        </p:attrNameLst>
                                      </p:cBhvr>
                                      <p:tavLst>
                                        <p:tav tm="0">
                                          <p:val>
                                            <p:strVal val="1+#ppt_h/2"/>
                                          </p:val>
                                        </p:tav>
                                        <p:tav tm="100000">
                                          <p:val>
                                            <p:strVal val="#ppt_y"/>
                                          </p:val>
                                        </p:tav>
                                      </p:tavLst>
                                    </p:anim>
                                  </p:childTnLst>
                                </p:cTn>
                              </p:par>
                              <p:par>
                                <p:cTn id="775" presetID="7" presetClass="entr" presetSubtype="4" fill="hold" grpId="10" nodeType="withEffect">
                                  <p:stCondLst>
                                    <p:cond delay="0"/>
                                  </p:stCondLst>
                                  <p:childTnLst>
                                    <p:set>
                                      <p:cBhvr>
                                        <p:cTn id="776" dur="1" fill="hold">
                                          <p:stCondLst>
                                            <p:cond delay="0"/>
                                          </p:stCondLst>
                                        </p:cTn>
                                        <p:tgtEl>
                                          <p:spTgt spid="87047"/>
                                        </p:tgtEl>
                                        <p:attrNameLst>
                                          <p:attrName>style.visibility</p:attrName>
                                        </p:attrNameLst>
                                      </p:cBhvr>
                                      <p:to>
                                        <p:strVal val="visible"/>
                                      </p:to>
                                    </p:set>
                                    <p:anim calcmode="lin" valueType="num">
                                      <p:cBhvr additive="base">
                                        <p:cTn id="777" dur="500" fill="hold"/>
                                        <p:tgtEl>
                                          <p:spTgt spid="87047"/>
                                        </p:tgtEl>
                                        <p:attrNameLst>
                                          <p:attrName>ppt_x</p:attrName>
                                        </p:attrNameLst>
                                      </p:cBhvr>
                                      <p:tavLst>
                                        <p:tav tm="0">
                                          <p:val>
                                            <p:strVal val="#ppt_x"/>
                                          </p:val>
                                        </p:tav>
                                        <p:tav tm="100000">
                                          <p:val>
                                            <p:strVal val="#ppt_x"/>
                                          </p:val>
                                        </p:tav>
                                      </p:tavLst>
                                    </p:anim>
                                    <p:anim calcmode="lin" valueType="num">
                                      <p:cBhvr additive="base">
                                        <p:cTn id="778" dur="500" fill="hold"/>
                                        <p:tgtEl>
                                          <p:spTgt spid="87047"/>
                                        </p:tgtEl>
                                        <p:attrNameLst>
                                          <p:attrName>ppt_y</p:attrName>
                                        </p:attrNameLst>
                                      </p:cBhvr>
                                      <p:tavLst>
                                        <p:tav tm="0">
                                          <p:val>
                                            <p:strVal val="1+#ppt_h/2"/>
                                          </p:val>
                                        </p:tav>
                                        <p:tav tm="100000">
                                          <p:val>
                                            <p:strVal val="#ppt_y"/>
                                          </p:val>
                                        </p:tav>
                                      </p:tavLst>
                                    </p:anim>
                                  </p:childTnLst>
                                </p:cTn>
                              </p:par>
                              <p:par>
                                <p:cTn id="779" presetID="6" presetClass="emph" presetSubtype="0" fill="hold" grpId="21" nodeType="withEffect">
                                  <p:stCondLst>
                                    <p:cond delay="0"/>
                                  </p:stCondLst>
                                  <p:childTnLst>
                                    <p:animScale>
                                      <p:cBhvr>
                                        <p:cTn id="780" dur="500" fill="hold"/>
                                        <p:tgtEl>
                                          <p:spTgt spid="87054"/>
                                        </p:tgtEl>
                                      </p:cBhvr>
                                      <p:by x="50000" y="50000"/>
                                    </p:animScale>
                                  </p:childTnLst>
                                </p:cTn>
                              </p:par>
                              <p:par>
                                <p:cTn id="781" presetID="35" presetClass="path" presetSubtype="0" accel="50000" decel="50000" fill="hold" grpId="22" nodeType="withEffect">
                                  <p:stCondLst>
                                    <p:cond delay="0"/>
                                  </p:stCondLst>
                                  <p:childTnLst>
                                    <p:animMotion origin="layout" path="M 3.33333E-6 -4.93627E-6 L -0.31667 -0.3504 " pathEditMode="relative" rAng="0" ptsTypes="AA">
                                      <p:cBhvr>
                                        <p:cTn id="782" dur="500" spd="-100000" fill="hold"/>
                                        <p:tgtEl>
                                          <p:spTgt spid="87054"/>
                                        </p:tgtEl>
                                        <p:attrNameLst>
                                          <p:attrName>ppt_x</p:attrName>
                                          <p:attrName>ppt_y</p:attrName>
                                        </p:attrNameLst>
                                      </p:cBhvr>
                                      <p:rCtr x="-15833" y="-17520"/>
                                    </p:animMotion>
                                  </p:childTnLst>
                                </p:cTn>
                              </p:par>
                            </p:childTnLst>
                          </p:cTn>
                        </p:par>
                      </p:childTnLst>
                    </p:cTn>
                  </p:par>
                </p:childTnLst>
              </p:cTn>
              <p:nextCondLst>
                <p:cond evt="onClick" delay="0">
                  <p:tgtEl>
                    <p:spTgt spid="87054"/>
                  </p:tgtEl>
                </p:cond>
              </p:nextCondLst>
            </p:seq>
            <p:seq concurrent="1" nextAc="seek">
              <p:cTn id="783" restart="whenNotActive" fill="hold" evtFilter="cancelBubble" nodeType="interactiveSeq">
                <p:stCondLst>
                  <p:cond evt="onClick" delay="0">
                    <p:tgtEl>
                      <p:spTgt spid="87055"/>
                    </p:tgtEl>
                  </p:cond>
                </p:stCondLst>
                <p:endSync evt="end" delay="0">
                  <p:rtn val="all"/>
                </p:endSync>
                <p:childTnLst>
                  <p:par>
                    <p:cTn id="784" fill="hold" nodeType="clickPar">
                      <p:stCondLst>
                        <p:cond delay="0"/>
                      </p:stCondLst>
                      <p:childTnLst>
                        <p:par>
                          <p:cTn id="785" fill="hold" nodeType="withGroup">
                            <p:stCondLst>
                              <p:cond delay="0"/>
                            </p:stCondLst>
                            <p:childTnLst>
                              <p:par>
                                <p:cTn id="786" presetID="8" presetClass="exit" presetSubtype="16" fill="hold" grpId="11" nodeType="clickEffect">
                                  <p:stCondLst>
                                    <p:cond delay="0"/>
                                  </p:stCondLst>
                                  <p:childTnLst>
                                    <p:animEffect transition="out" filter="diamond(in)">
                                      <p:cBhvr>
                                        <p:cTn id="787" dur="500"/>
                                        <p:tgtEl>
                                          <p:spTgt spid="87063"/>
                                        </p:tgtEl>
                                      </p:cBhvr>
                                    </p:animEffect>
                                    <p:set>
                                      <p:cBhvr>
                                        <p:cTn id="788" dur="1" fill="hold">
                                          <p:stCondLst>
                                            <p:cond delay="499"/>
                                          </p:stCondLst>
                                        </p:cTn>
                                        <p:tgtEl>
                                          <p:spTgt spid="87063"/>
                                        </p:tgtEl>
                                        <p:attrNameLst>
                                          <p:attrName>style.visibility</p:attrName>
                                        </p:attrNameLst>
                                      </p:cBhvr>
                                      <p:to>
                                        <p:strVal val="hidden"/>
                                      </p:to>
                                    </p:set>
                                  </p:childTnLst>
                                </p:cTn>
                              </p:par>
                              <p:par>
                                <p:cTn id="789" presetID="8" presetClass="exit" presetSubtype="16" fill="hold" grpId="11" nodeType="withEffect">
                                  <p:stCondLst>
                                    <p:cond delay="0"/>
                                  </p:stCondLst>
                                  <p:childTnLst>
                                    <p:animEffect transition="out" filter="diamond(in)">
                                      <p:cBhvr>
                                        <p:cTn id="790" dur="500"/>
                                        <p:tgtEl>
                                          <p:spTgt spid="87048"/>
                                        </p:tgtEl>
                                      </p:cBhvr>
                                    </p:animEffect>
                                    <p:set>
                                      <p:cBhvr>
                                        <p:cTn id="791" dur="1" fill="hold">
                                          <p:stCondLst>
                                            <p:cond delay="499"/>
                                          </p:stCondLst>
                                        </p:cTn>
                                        <p:tgtEl>
                                          <p:spTgt spid="87048"/>
                                        </p:tgtEl>
                                        <p:attrNameLst>
                                          <p:attrName>style.visibility</p:attrName>
                                        </p:attrNameLst>
                                      </p:cBhvr>
                                      <p:to>
                                        <p:strVal val="hidden"/>
                                      </p:to>
                                    </p:set>
                                  </p:childTnLst>
                                </p:cTn>
                              </p:par>
                              <p:par>
                                <p:cTn id="792" presetID="8" presetClass="exit" presetSubtype="16" fill="hold" grpId="11" nodeType="withEffect">
                                  <p:stCondLst>
                                    <p:cond delay="0"/>
                                  </p:stCondLst>
                                  <p:childTnLst>
                                    <p:animEffect transition="out" filter="diamond(in)">
                                      <p:cBhvr>
                                        <p:cTn id="793" dur="500"/>
                                        <p:tgtEl>
                                          <p:spTgt spid="87046"/>
                                        </p:tgtEl>
                                      </p:cBhvr>
                                    </p:animEffect>
                                    <p:set>
                                      <p:cBhvr>
                                        <p:cTn id="794" dur="1" fill="hold">
                                          <p:stCondLst>
                                            <p:cond delay="499"/>
                                          </p:stCondLst>
                                        </p:cTn>
                                        <p:tgtEl>
                                          <p:spTgt spid="87046"/>
                                        </p:tgtEl>
                                        <p:attrNameLst>
                                          <p:attrName>style.visibility</p:attrName>
                                        </p:attrNameLst>
                                      </p:cBhvr>
                                      <p:to>
                                        <p:strVal val="hidden"/>
                                      </p:to>
                                    </p:set>
                                  </p:childTnLst>
                                </p:cTn>
                              </p:par>
                              <p:par>
                                <p:cTn id="795" presetID="8" presetClass="exit" presetSubtype="16" fill="hold" grpId="11" nodeType="withEffect">
                                  <p:stCondLst>
                                    <p:cond delay="0"/>
                                  </p:stCondLst>
                                  <p:childTnLst>
                                    <p:animEffect transition="out" filter="diamond(in)">
                                      <p:cBhvr>
                                        <p:cTn id="796" dur="500"/>
                                        <p:tgtEl>
                                          <p:spTgt spid="87049"/>
                                        </p:tgtEl>
                                      </p:cBhvr>
                                    </p:animEffect>
                                    <p:set>
                                      <p:cBhvr>
                                        <p:cTn id="797" dur="1" fill="hold">
                                          <p:stCondLst>
                                            <p:cond delay="499"/>
                                          </p:stCondLst>
                                        </p:cTn>
                                        <p:tgtEl>
                                          <p:spTgt spid="87049"/>
                                        </p:tgtEl>
                                        <p:attrNameLst>
                                          <p:attrName>style.visibility</p:attrName>
                                        </p:attrNameLst>
                                      </p:cBhvr>
                                      <p:to>
                                        <p:strVal val="hidden"/>
                                      </p:to>
                                    </p:set>
                                  </p:childTnLst>
                                </p:cTn>
                              </p:par>
                              <p:par>
                                <p:cTn id="798" presetID="8" presetClass="exit" presetSubtype="16" fill="hold" grpId="11" nodeType="withEffect">
                                  <p:stCondLst>
                                    <p:cond delay="0"/>
                                  </p:stCondLst>
                                  <p:childTnLst>
                                    <p:animEffect transition="out" filter="diamond(in)">
                                      <p:cBhvr>
                                        <p:cTn id="799" dur="500"/>
                                        <p:tgtEl>
                                          <p:spTgt spid="87050"/>
                                        </p:tgtEl>
                                      </p:cBhvr>
                                    </p:animEffect>
                                    <p:set>
                                      <p:cBhvr>
                                        <p:cTn id="800" dur="1" fill="hold">
                                          <p:stCondLst>
                                            <p:cond delay="499"/>
                                          </p:stCondLst>
                                        </p:cTn>
                                        <p:tgtEl>
                                          <p:spTgt spid="87050"/>
                                        </p:tgtEl>
                                        <p:attrNameLst>
                                          <p:attrName>style.visibility</p:attrName>
                                        </p:attrNameLst>
                                      </p:cBhvr>
                                      <p:to>
                                        <p:strVal val="hidden"/>
                                      </p:to>
                                    </p:set>
                                  </p:childTnLst>
                                </p:cTn>
                              </p:par>
                              <p:par>
                                <p:cTn id="801" presetID="8" presetClass="exit" presetSubtype="16" fill="hold" grpId="11" nodeType="withEffect">
                                  <p:stCondLst>
                                    <p:cond delay="0"/>
                                  </p:stCondLst>
                                  <p:childTnLst>
                                    <p:animEffect transition="out" filter="diamond(in)">
                                      <p:cBhvr>
                                        <p:cTn id="802" dur="500"/>
                                        <p:tgtEl>
                                          <p:spTgt spid="87051"/>
                                        </p:tgtEl>
                                      </p:cBhvr>
                                    </p:animEffect>
                                    <p:set>
                                      <p:cBhvr>
                                        <p:cTn id="803" dur="1" fill="hold">
                                          <p:stCondLst>
                                            <p:cond delay="499"/>
                                          </p:stCondLst>
                                        </p:cTn>
                                        <p:tgtEl>
                                          <p:spTgt spid="87051"/>
                                        </p:tgtEl>
                                        <p:attrNameLst>
                                          <p:attrName>style.visibility</p:attrName>
                                        </p:attrNameLst>
                                      </p:cBhvr>
                                      <p:to>
                                        <p:strVal val="hidden"/>
                                      </p:to>
                                    </p:set>
                                  </p:childTnLst>
                                </p:cTn>
                              </p:par>
                              <p:par>
                                <p:cTn id="804" presetID="8" presetClass="exit" presetSubtype="16" fill="hold" grpId="9" nodeType="withEffect">
                                  <p:stCondLst>
                                    <p:cond delay="0"/>
                                  </p:stCondLst>
                                  <p:childTnLst>
                                    <p:animEffect transition="out" filter="diamond(in)">
                                      <p:cBhvr>
                                        <p:cTn id="805" dur="500"/>
                                        <p:tgtEl>
                                          <p:spTgt spid="87052"/>
                                        </p:tgtEl>
                                      </p:cBhvr>
                                    </p:animEffect>
                                    <p:set>
                                      <p:cBhvr>
                                        <p:cTn id="806" dur="1" fill="hold">
                                          <p:stCondLst>
                                            <p:cond delay="499"/>
                                          </p:stCondLst>
                                        </p:cTn>
                                        <p:tgtEl>
                                          <p:spTgt spid="87052"/>
                                        </p:tgtEl>
                                        <p:attrNameLst>
                                          <p:attrName>style.visibility</p:attrName>
                                        </p:attrNameLst>
                                      </p:cBhvr>
                                      <p:to>
                                        <p:strVal val="hidden"/>
                                      </p:to>
                                    </p:set>
                                  </p:childTnLst>
                                </p:cTn>
                              </p:par>
                              <p:par>
                                <p:cTn id="807" presetID="8" presetClass="exit" presetSubtype="16" fill="hold" grpId="9" nodeType="withEffect">
                                  <p:stCondLst>
                                    <p:cond delay="0"/>
                                  </p:stCondLst>
                                  <p:childTnLst>
                                    <p:animEffect transition="out" filter="diamond(in)">
                                      <p:cBhvr>
                                        <p:cTn id="808" dur="500"/>
                                        <p:tgtEl>
                                          <p:spTgt spid="87053"/>
                                        </p:tgtEl>
                                      </p:cBhvr>
                                    </p:animEffect>
                                    <p:set>
                                      <p:cBhvr>
                                        <p:cTn id="809" dur="1" fill="hold">
                                          <p:stCondLst>
                                            <p:cond delay="499"/>
                                          </p:stCondLst>
                                        </p:cTn>
                                        <p:tgtEl>
                                          <p:spTgt spid="87053"/>
                                        </p:tgtEl>
                                        <p:attrNameLst>
                                          <p:attrName>style.visibility</p:attrName>
                                        </p:attrNameLst>
                                      </p:cBhvr>
                                      <p:to>
                                        <p:strVal val="hidden"/>
                                      </p:to>
                                    </p:set>
                                  </p:childTnLst>
                                </p:cTn>
                              </p:par>
                              <p:par>
                                <p:cTn id="810" presetID="8" presetClass="exit" presetSubtype="16" fill="hold" grpId="9" nodeType="withEffect">
                                  <p:stCondLst>
                                    <p:cond delay="0"/>
                                  </p:stCondLst>
                                  <p:childTnLst>
                                    <p:animEffect transition="out" filter="diamond(in)">
                                      <p:cBhvr>
                                        <p:cTn id="811" dur="500"/>
                                        <p:tgtEl>
                                          <p:spTgt spid="87054"/>
                                        </p:tgtEl>
                                      </p:cBhvr>
                                    </p:animEffect>
                                    <p:set>
                                      <p:cBhvr>
                                        <p:cTn id="812" dur="1" fill="hold">
                                          <p:stCondLst>
                                            <p:cond delay="499"/>
                                          </p:stCondLst>
                                        </p:cTn>
                                        <p:tgtEl>
                                          <p:spTgt spid="87054"/>
                                        </p:tgtEl>
                                        <p:attrNameLst>
                                          <p:attrName>style.visibility</p:attrName>
                                        </p:attrNameLst>
                                      </p:cBhvr>
                                      <p:to>
                                        <p:strVal val="hidden"/>
                                      </p:to>
                                    </p:set>
                                  </p:childTnLst>
                                </p:cTn>
                              </p:par>
                              <p:par>
                                <p:cTn id="813" presetID="8" presetClass="exit" presetSubtype="16" fill="hold" grpId="9" nodeType="withEffect">
                                  <p:stCondLst>
                                    <p:cond delay="0"/>
                                  </p:stCondLst>
                                  <p:childTnLst>
                                    <p:animEffect transition="out" filter="diamond(in)">
                                      <p:cBhvr>
                                        <p:cTn id="814" dur="500"/>
                                        <p:tgtEl>
                                          <p:spTgt spid="87056"/>
                                        </p:tgtEl>
                                      </p:cBhvr>
                                    </p:animEffect>
                                    <p:set>
                                      <p:cBhvr>
                                        <p:cTn id="815" dur="1" fill="hold">
                                          <p:stCondLst>
                                            <p:cond delay="499"/>
                                          </p:stCondLst>
                                        </p:cTn>
                                        <p:tgtEl>
                                          <p:spTgt spid="87056"/>
                                        </p:tgtEl>
                                        <p:attrNameLst>
                                          <p:attrName>style.visibility</p:attrName>
                                        </p:attrNameLst>
                                      </p:cBhvr>
                                      <p:to>
                                        <p:strVal val="hidden"/>
                                      </p:to>
                                    </p:set>
                                  </p:childTnLst>
                                </p:cTn>
                              </p:par>
                              <p:par>
                                <p:cTn id="816" presetID="8" presetClass="exit" presetSubtype="16" fill="hold" grpId="11" nodeType="withEffect">
                                  <p:stCondLst>
                                    <p:cond delay="0"/>
                                  </p:stCondLst>
                                  <p:childTnLst>
                                    <p:animEffect transition="out" filter="diamond(in)">
                                      <p:cBhvr>
                                        <p:cTn id="817" dur="500"/>
                                        <p:tgtEl>
                                          <p:spTgt spid="87057"/>
                                        </p:tgtEl>
                                      </p:cBhvr>
                                    </p:animEffect>
                                    <p:set>
                                      <p:cBhvr>
                                        <p:cTn id="818" dur="1" fill="hold">
                                          <p:stCondLst>
                                            <p:cond delay="499"/>
                                          </p:stCondLst>
                                        </p:cTn>
                                        <p:tgtEl>
                                          <p:spTgt spid="87057"/>
                                        </p:tgtEl>
                                        <p:attrNameLst>
                                          <p:attrName>style.visibility</p:attrName>
                                        </p:attrNameLst>
                                      </p:cBhvr>
                                      <p:to>
                                        <p:strVal val="hidden"/>
                                      </p:to>
                                    </p:set>
                                  </p:childTnLst>
                                </p:cTn>
                              </p:par>
                              <p:par>
                                <p:cTn id="819" presetID="8" presetClass="exit" presetSubtype="16" fill="hold" grpId="11" nodeType="withEffect">
                                  <p:stCondLst>
                                    <p:cond delay="0"/>
                                  </p:stCondLst>
                                  <p:childTnLst>
                                    <p:animEffect transition="out" filter="diamond(in)">
                                      <p:cBhvr>
                                        <p:cTn id="820" dur="500"/>
                                        <p:tgtEl>
                                          <p:spTgt spid="87058"/>
                                        </p:tgtEl>
                                      </p:cBhvr>
                                    </p:animEffect>
                                    <p:set>
                                      <p:cBhvr>
                                        <p:cTn id="821" dur="1" fill="hold">
                                          <p:stCondLst>
                                            <p:cond delay="499"/>
                                          </p:stCondLst>
                                        </p:cTn>
                                        <p:tgtEl>
                                          <p:spTgt spid="87058"/>
                                        </p:tgtEl>
                                        <p:attrNameLst>
                                          <p:attrName>style.visibility</p:attrName>
                                        </p:attrNameLst>
                                      </p:cBhvr>
                                      <p:to>
                                        <p:strVal val="hidden"/>
                                      </p:to>
                                    </p:set>
                                  </p:childTnLst>
                                </p:cTn>
                              </p:par>
                              <p:par>
                                <p:cTn id="822" presetID="8" presetClass="exit" presetSubtype="16" fill="hold" grpId="11" nodeType="withEffect">
                                  <p:stCondLst>
                                    <p:cond delay="0"/>
                                  </p:stCondLst>
                                  <p:childTnLst>
                                    <p:animEffect transition="out" filter="diamond(in)">
                                      <p:cBhvr>
                                        <p:cTn id="823" dur="500"/>
                                        <p:tgtEl>
                                          <p:spTgt spid="87059"/>
                                        </p:tgtEl>
                                      </p:cBhvr>
                                    </p:animEffect>
                                    <p:set>
                                      <p:cBhvr>
                                        <p:cTn id="824" dur="1" fill="hold">
                                          <p:stCondLst>
                                            <p:cond delay="499"/>
                                          </p:stCondLst>
                                        </p:cTn>
                                        <p:tgtEl>
                                          <p:spTgt spid="87059"/>
                                        </p:tgtEl>
                                        <p:attrNameLst>
                                          <p:attrName>style.visibility</p:attrName>
                                        </p:attrNameLst>
                                      </p:cBhvr>
                                      <p:to>
                                        <p:strVal val="hidden"/>
                                      </p:to>
                                    </p:set>
                                  </p:childTnLst>
                                </p:cTn>
                              </p:par>
                              <p:par>
                                <p:cTn id="825" presetID="8" presetClass="exit" presetSubtype="16" fill="hold" grpId="9" nodeType="withEffect">
                                  <p:stCondLst>
                                    <p:cond delay="0"/>
                                  </p:stCondLst>
                                  <p:childTnLst>
                                    <p:animEffect transition="out" filter="diamond(in)">
                                      <p:cBhvr>
                                        <p:cTn id="826" dur="500"/>
                                        <p:tgtEl>
                                          <p:spTgt spid="87060"/>
                                        </p:tgtEl>
                                      </p:cBhvr>
                                    </p:animEffect>
                                    <p:set>
                                      <p:cBhvr>
                                        <p:cTn id="827" dur="1" fill="hold">
                                          <p:stCondLst>
                                            <p:cond delay="499"/>
                                          </p:stCondLst>
                                        </p:cTn>
                                        <p:tgtEl>
                                          <p:spTgt spid="87060"/>
                                        </p:tgtEl>
                                        <p:attrNameLst>
                                          <p:attrName>style.visibility</p:attrName>
                                        </p:attrNameLst>
                                      </p:cBhvr>
                                      <p:to>
                                        <p:strVal val="hidden"/>
                                      </p:to>
                                    </p:set>
                                  </p:childTnLst>
                                </p:cTn>
                              </p:par>
                              <p:par>
                                <p:cTn id="828" presetID="8" presetClass="exit" presetSubtype="16" fill="hold" grpId="11" nodeType="withEffect">
                                  <p:stCondLst>
                                    <p:cond delay="0"/>
                                  </p:stCondLst>
                                  <p:childTnLst>
                                    <p:animEffect transition="out" filter="diamond(in)">
                                      <p:cBhvr>
                                        <p:cTn id="829" dur="500"/>
                                        <p:tgtEl>
                                          <p:spTgt spid="87047"/>
                                        </p:tgtEl>
                                      </p:cBhvr>
                                    </p:animEffect>
                                    <p:set>
                                      <p:cBhvr>
                                        <p:cTn id="830" dur="1" fill="hold">
                                          <p:stCondLst>
                                            <p:cond delay="499"/>
                                          </p:stCondLst>
                                        </p:cTn>
                                        <p:tgtEl>
                                          <p:spTgt spid="87047"/>
                                        </p:tgtEl>
                                        <p:attrNameLst>
                                          <p:attrName>style.visibility</p:attrName>
                                        </p:attrNameLst>
                                      </p:cBhvr>
                                      <p:to>
                                        <p:strVal val="hidden"/>
                                      </p:to>
                                    </p:set>
                                  </p:childTnLst>
                                </p:cTn>
                              </p:par>
                              <p:par>
                                <p:cTn id="831" presetID="6" presetClass="emph" presetSubtype="0" fill="hold" grpId="19" nodeType="withEffect">
                                  <p:stCondLst>
                                    <p:cond delay="0"/>
                                  </p:stCondLst>
                                  <p:childTnLst>
                                    <p:animScale>
                                      <p:cBhvr>
                                        <p:cTn id="832" dur="500" fill="hold"/>
                                        <p:tgtEl>
                                          <p:spTgt spid="87055"/>
                                        </p:tgtEl>
                                      </p:cBhvr>
                                      <p:by x="200000" y="200000"/>
                                    </p:animScale>
                                  </p:childTnLst>
                                </p:cTn>
                              </p:par>
                              <p:par>
                                <p:cTn id="833" presetID="64" presetClass="path" presetSubtype="0" accel="50000" decel="50000" fill="hold" grpId="20" nodeType="withEffect">
                                  <p:stCondLst>
                                    <p:cond delay="0"/>
                                  </p:stCondLst>
                                  <p:childTnLst>
                                    <p:animMotion origin="layout" path="M 0.0 -9.15411E-7 L 0.0 -0.36709 " pathEditMode="relative" rAng="0" ptsTypes="AA">
                                      <p:cBhvr>
                                        <p:cTn id="834" dur="500" fill="hold"/>
                                        <p:tgtEl>
                                          <p:spTgt spid="87055"/>
                                        </p:tgtEl>
                                        <p:attrNameLst>
                                          <p:attrName>ppt_x</p:attrName>
                                          <p:attrName>ppt_y</p:attrName>
                                        </p:attrNameLst>
                                      </p:cBhvr>
                                      <p:rCtr x="0" y="-18355"/>
                                    </p:animMotion>
                                  </p:childTnLst>
                                </p:cTn>
                              </p:par>
                            </p:childTnLst>
                          </p:cTn>
                        </p:par>
                      </p:childTnLst>
                    </p:cTn>
                  </p:par>
                  <p:par>
                    <p:cTn id="835" fill="hold" nodeType="clickPar">
                      <p:stCondLst>
                        <p:cond delay="indefinite"/>
                      </p:stCondLst>
                      <p:childTnLst>
                        <p:par>
                          <p:cTn id="836" fill="hold" nodeType="withGroup">
                            <p:stCondLst>
                              <p:cond delay="0"/>
                            </p:stCondLst>
                            <p:childTnLst>
                              <p:par>
                                <p:cTn id="837" presetID="8" presetClass="entr" presetSubtype="16" fill="hold" grpId="12" nodeType="clickEffect">
                                  <p:stCondLst>
                                    <p:cond delay="0"/>
                                  </p:stCondLst>
                                  <p:childTnLst>
                                    <p:set>
                                      <p:cBhvr>
                                        <p:cTn id="838" dur="1" fill="hold">
                                          <p:stCondLst>
                                            <p:cond delay="0"/>
                                          </p:stCondLst>
                                        </p:cTn>
                                        <p:tgtEl>
                                          <p:spTgt spid="87063"/>
                                        </p:tgtEl>
                                        <p:attrNameLst>
                                          <p:attrName>style.visibility</p:attrName>
                                        </p:attrNameLst>
                                      </p:cBhvr>
                                      <p:to>
                                        <p:strVal val="visible"/>
                                      </p:to>
                                    </p:set>
                                    <p:animEffect transition="in" filter="diamond(in)">
                                      <p:cBhvr>
                                        <p:cTn id="839" dur="500"/>
                                        <p:tgtEl>
                                          <p:spTgt spid="87063"/>
                                        </p:tgtEl>
                                      </p:cBhvr>
                                    </p:animEffect>
                                  </p:childTnLst>
                                </p:cTn>
                              </p:par>
                              <p:par>
                                <p:cTn id="840" presetID="8" presetClass="entr" presetSubtype="16" fill="hold" grpId="12" nodeType="withEffect">
                                  <p:stCondLst>
                                    <p:cond delay="0"/>
                                  </p:stCondLst>
                                  <p:childTnLst>
                                    <p:set>
                                      <p:cBhvr>
                                        <p:cTn id="841" dur="1" fill="hold">
                                          <p:stCondLst>
                                            <p:cond delay="0"/>
                                          </p:stCondLst>
                                        </p:cTn>
                                        <p:tgtEl>
                                          <p:spTgt spid="87048"/>
                                        </p:tgtEl>
                                        <p:attrNameLst>
                                          <p:attrName>style.visibility</p:attrName>
                                        </p:attrNameLst>
                                      </p:cBhvr>
                                      <p:to>
                                        <p:strVal val="visible"/>
                                      </p:to>
                                    </p:set>
                                    <p:animEffect transition="in" filter="diamond(in)">
                                      <p:cBhvr>
                                        <p:cTn id="842" dur="500"/>
                                        <p:tgtEl>
                                          <p:spTgt spid="87048"/>
                                        </p:tgtEl>
                                      </p:cBhvr>
                                    </p:animEffect>
                                  </p:childTnLst>
                                </p:cTn>
                              </p:par>
                              <p:par>
                                <p:cTn id="843" presetID="8" presetClass="entr" presetSubtype="16" fill="hold" grpId="12" nodeType="withEffect">
                                  <p:stCondLst>
                                    <p:cond delay="0"/>
                                  </p:stCondLst>
                                  <p:childTnLst>
                                    <p:set>
                                      <p:cBhvr>
                                        <p:cTn id="844" dur="1" fill="hold">
                                          <p:stCondLst>
                                            <p:cond delay="0"/>
                                          </p:stCondLst>
                                        </p:cTn>
                                        <p:tgtEl>
                                          <p:spTgt spid="87046"/>
                                        </p:tgtEl>
                                        <p:attrNameLst>
                                          <p:attrName>style.visibility</p:attrName>
                                        </p:attrNameLst>
                                      </p:cBhvr>
                                      <p:to>
                                        <p:strVal val="visible"/>
                                      </p:to>
                                    </p:set>
                                    <p:animEffect transition="in" filter="diamond(in)">
                                      <p:cBhvr>
                                        <p:cTn id="845" dur="500"/>
                                        <p:tgtEl>
                                          <p:spTgt spid="87046"/>
                                        </p:tgtEl>
                                      </p:cBhvr>
                                    </p:animEffect>
                                  </p:childTnLst>
                                </p:cTn>
                              </p:par>
                              <p:par>
                                <p:cTn id="846" presetID="8" presetClass="entr" presetSubtype="16" fill="hold" grpId="12" nodeType="withEffect">
                                  <p:stCondLst>
                                    <p:cond delay="0"/>
                                  </p:stCondLst>
                                  <p:childTnLst>
                                    <p:set>
                                      <p:cBhvr>
                                        <p:cTn id="847" dur="1" fill="hold">
                                          <p:stCondLst>
                                            <p:cond delay="0"/>
                                          </p:stCondLst>
                                        </p:cTn>
                                        <p:tgtEl>
                                          <p:spTgt spid="87049"/>
                                        </p:tgtEl>
                                        <p:attrNameLst>
                                          <p:attrName>style.visibility</p:attrName>
                                        </p:attrNameLst>
                                      </p:cBhvr>
                                      <p:to>
                                        <p:strVal val="visible"/>
                                      </p:to>
                                    </p:set>
                                    <p:animEffect transition="in" filter="diamond(in)">
                                      <p:cBhvr>
                                        <p:cTn id="848" dur="500"/>
                                        <p:tgtEl>
                                          <p:spTgt spid="87049"/>
                                        </p:tgtEl>
                                      </p:cBhvr>
                                    </p:animEffect>
                                  </p:childTnLst>
                                </p:cTn>
                              </p:par>
                              <p:par>
                                <p:cTn id="849" presetID="8" presetClass="entr" presetSubtype="16" fill="hold" grpId="12" nodeType="withEffect">
                                  <p:stCondLst>
                                    <p:cond delay="0"/>
                                  </p:stCondLst>
                                  <p:childTnLst>
                                    <p:set>
                                      <p:cBhvr>
                                        <p:cTn id="850" dur="1" fill="hold">
                                          <p:stCondLst>
                                            <p:cond delay="0"/>
                                          </p:stCondLst>
                                        </p:cTn>
                                        <p:tgtEl>
                                          <p:spTgt spid="87050"/>
                                        </p:tgtEl>
                                        <p:attrNameLst>
                                          <p:attrName>style.visibility</p:attrName>
                                        </p:attrNameLst>
                                      </p:cBhvr>
                                      <p:to>
                                        <p:strVal val="visible"/>
                                      </p:to>
                                    </p:set>
                                    <p:animEffect transition="in" filter="diamond(in)">
                                      <p:cBhvr>
                                        <p:cTn id="851" dur="500"/>
                                        <p:tgtEl>
                                          <p:spTgt spid="87050"/>
                                        </p:tgtEl>
                                      </p:cBhvr>
                                    </p:animEffect>
                                  </p:childTnLst>
                                </p:cTn>
                              </p:par>
                              <p:par>
                                <p:cTn id="852" presetID="8" presetClass="entr" presetSubtype="16" fill="hold" grpId="12" nodeType="withEffect">
                                  <p:stCondLst>
                                    <p:cond delay="0"/>
                                  </p:stCondLst>
                                  <p:childTnLst>
                                    <p:set>
                                      <p:cBhvr>
                                        <p:cTn id="853" dur="1" fill="hold">
                                          <p:stCondLst>
                                            <p:cond delay="0"/>
                                          </p:stCondLst>
                                        </p:cTn>
                                        <p:tgtEl>
                                          <p:spTgt spid="87051"/>
                                        </p:tgtEl>
                                        <p:attrNameLst>
                                          <p:attrName>style.visibility</p:attrName>
                                        </p:attrNameLst>
                                      </p:cBhvr>
                                      <p:to>
                                        <p:strVal val="visible"/>
                                      </p:to>
                                    </p:set>
                                    <p:animEffect transition="in" filter="diamond(in)">
                                      <p:cBhvr>
                                        <p:cTn id="854" dur="500"/>
                                        <p:tgtEl>
                                          <p:spTgt spid="87051"/>
                                        </p:tgtEl>
                                      </p:cBhvr>
                                    </p:animEffect>
                                  </p:childTnLst>
                                </p:cTn>
                              </p:par>
                              <p:par>
                                <p:cTn id="855" presetID="8" presetClass="entr" presetSubtype="16" fill="hold" grpId="10" nodeType="withEffect">
                                  <p:stCondLst>
                                    <p:cond delay="0"/>
                                  </p:stCondLst>
                                  <p:childTnLst>
                                    <p:set>
                                      <p:cBhvr>
                                        <p:cTn id="856" dur="1" fill="hold">
                                          <p:stCondLst>
                                            <p:cond delay="0"/>
                                          </p:stCondLst>
                                        </p:cTn>
                                        <p:tgtEl>
                                          <p:spTgt spid="87052"/>
                                        </p:tgtEl>
                                        <p:attrNameLst>
                                          <p:attrName>style.visibility</p:attrName>
                                        </p:attrNameLst>
                                      </p:cBhvr>
                                      <p:to>
                                        <p:strVal val="visible"/>
                                      </p:to>
                                    </p:set>
                                    <p:animEffect transition="in" filter="diamond(in)">
                                      <p:cBhvr>
                                        <p:cTn id="857" dur="500"/>
                                        <p:tgtEl>
                                          <p:spTgt spid="87052"/>
                                        </p:tgtEl>
                                      </p:cBhvr>
                                    </p:animEffect>
                                  </p:childTnLst>
                                </p:cTn>
                              </p:par>
                              <p:par>
                                <p:cTn id="858" presetID="8" presetClass="entr" presetSubtype="16" fill="hold" grpId="10" nodeType="withEffect">
                                  <p:stCondLst>
                                    <p:cond delay="0"/>
                                  </p:stCondLst>
                                  <p:childTnLst>
                                    <p:set>
                                      <p:cBhvr>
                                        <p:cTn id="859" dur="1" fill="hold">
                                          <p:stCondLst>
                                            <p:cond delay="0"/>
                                          </p:stCondLst>
                                        </p:cTn>
                                        <p:tgtEl>
                                          <p:spTgt spid="87053"/>
                                        </p:tgtEl>
                                        <p:attrNameLst>
                                          <p:attrName>style.visibility</p:attrName>
                                        </p:attrNameLst>
                                      </p:cBhvr>
                                      <p:to>
                                        <p:strVal val="visible"/>
                                      </p:to>
                                    </p:set>
                                    <p:animEffect transition="in" filter="diamond(in)">
                                      <p:cBhvr>
                                        <p:cTn id="860" dur="500"/>
                                        <p:tgtEl>
                                          <p:spTgt spid="87053"/>
                                        </p:tgtEl>
                                      </p:cBhvr>
                                    </p:animEffect>
                                  </p:childTnLst>
                                </p:cTn>
                              </p:par>
                              <p:par>
                                <p:cTn id="861" presetID="8" presetClass="entr" presetSubtype="16" fill="hold" grpId="10" nodeType="withEffect">
                                  <p:stCondLst>
                                    <p:cond delay="0"/>
                                  </p:stCondLst>
                                  <p:childTnLst>
                                    <p:set>
                                      <p:cBhvr>
                                        <p:cTn id="862" dur="1" fill="hold">
                                          <p:stCondLst>
                                            <p:cond delay="0"/>
                                          </p:stCondLst>
                                        </p:cTn>
                                        <p:tgtEl>
                                          <p:spTgt spid="87054"/>
                                        </p:tgtEl>
                                        <p:attrNameLst>
                                          <p:attrName>style.visibility</p:attrName>
                                        </p:attrNameLst>
                                      </p:cBhvr>
                                      <p:to>
                                        <p:strVal val="visible"/>
                                      </p:to>
                                    </p:set>
                                    <p:animEffect transition="in" filter="diamond(in)">
                                      <p:cBhvr>
                                        <p:cTn id="863" dur="500"/>
                                        <p:tgtEl>
                                          <p:spTgt spid="87054"/>
                                        </p:tgtEl>
                                      </p:cBhvr>
                                    </p:animEffect>
                                  </p:childTnLst>
                                </p:cTn>
                              </p:par>
                              <p:par>
                                <p:cTn id="864" presetID="8" presetClass="entr" presetSubtype="16" fill="hold" grpId="10" nodeType="withEffect">
                                  <p:stCondLst>
                                    <p:cond delay="0"/>
                                  </p:stCondLst>
                                  <p:childTnLst>
                                    <p:set>
                                      <p:cBhvr>
                                        <p:cTn id="865" dur="1" fill="hold">
                                          <p:stCondLst>
                                            <p:cond delay="0"/>
                                          </p:stCondLst>
                                        </p:cTn>
                                        <p:tgtEl>
                                          <p:spTgt spid="87056"/>
                                        </p:tgtEl>
                                        <p:attrNameLst>
                                          <p:attrName>style.visibility</p:attrName>
                                        </p:attrNameLst>
                                      </p:cBhvr>
                                      <p:to>
                                        <p:strVal val="visible"/>
                                      </p:to>
                                    </p:set>
                                    <p:animEffect transition="in" filter="diamond(in)">
                                      <p:cBhvr>
                                        <p:cTn id="866" dur="500"/>
                                        <p:tgtEl>
                                          <p:spTgt spid="87056"/>
                                        </p:tgtEl>
                                      </p:cBhvr>
                                    </p:animEffect>
                                  </p:childTnLst>
                                </p:cTn>
                              </p:par>
                              <p:par>
                                <p:cTn id="867" presetID="8" presetClass="entr" presetSubtype="16" fill="hold" grpId="12" nodeType="withEffect">
                                  <p:stCondLst>
                                    <p:cond delay="0"/>
                                  </p:stCondLst>
                                  <p:childTnLst>
                                    <p:set>
                                      <p:cBhvr>
                                        <p:cTn id="868" dur="1" fill="hold">
                                          <p:stCondLst>
                                            <p:cond delay="0"/>
                                          </p:stCondLst>
                                        </p:cTn>
                                        <p:tgtEl>
                                          <p:spTgt spid="87057"/>
                                        </p:tgtEl>
                                        <p:attrNameLst>
                                          <p:attrName>style.visibility</p:attrName>
                                        </p:attrNameLst>
                                      </p:cBhvr>
                                      <p:to>
                                        <p:strVal val="visible"/>
                                      </p:to>
                                    </p:set>
                                    <p:animEffect transition="in" filter="diamond(in)">
                                      <p:cBhvr>
                                        <p:cTn id="869" dur="500"/>
                                        <p:tgtEl>
                                          <p:spTgt spid="87057"/>
                                        </p:tgtEl>
                                      </p:cBhvr>
                                    </p:animEffect>
                                  </p:childTnLst>
                                </p:cTn>
                              </p:par>
                              <p:par>
                                <p:cTn id="870" presetID="8" presetClass="entr" presetSubtype="16" fill="hold" grpId="12" nodeType="withEffect">
                                  <p:stCondLst>
                                    <p:cond delay="0"/>
                                  </p:stCondLst>
                                  <p:childTnLst>
                                    <p:set>
                                      <p:cBhvr>
                                        <p:cTn id="871" dur="1" fill="hold">
                                          <p:stCondLst>
                                            <p:cond delay="0"/>
                                          </p:stCondLst>
                                        </p:cTn>
                                        <p:tgtEl>
                                          <p:spTgt spid="87058"/>
                                        </p:tgtEl>
                                        <p:attrNameLst>
                                          <p:attrName>style.visibility</p:attrName>
                                        </p:attrNameLst>
                                      </p:cBhvr>
                                      <p:to>
                                        <p:strVal val="visible"/>
                                      </p:to>
                                    </p:set>
                                    <p:animEffect transition="in" filter="diamond(in)">
                                      <p:cBhvr>
                                        <p:cTn id="872" dur="500"/>
                                        <p:tgtEl>
                                          <p:spTgt spid="87058"/>
                                        </p:tgtEl>
                                      </p:cBhvr>
                                    </p:animEffect>
                                  </p:childTnLst>
                                </p:cTn>
                              </p:par>
                              <p:par>
                                <p:cTn id="873" presetID="8" presetClass="entr" presetSubtype="16" fill="hold" grpId="12" nodeType="withEffect">
                                  <p:stCondLst>
                                    <p:cond delay="0"/>
                                  </p:stCondLst>
                                  <p:childTnLst>
                                    <p:set>
                                      <p:cBhvr>
                                        <p:cTn id="874" dur="1" fill="hold">
                                          <p:stCondLst>
                                            <p:cond delay="0"/>
                                          </p:stCondLst>
                                        </p:cTn>
                                        <p:tgtEl>
                                          <p:spTgt spid="87059"/>
                                        </p:tgtEl>
                                        <p:attrNameLst>
                                          <p:attrName>style.visibility</p:attrName>
                                        </p:attrNameLst>
                                      </p:cBhvr>
                                      <p:to>
                                        <p:strVal val="visible"/>
                                      </p:to>
                                    </p:set>
                                    <p:animEffect transition="in" filter="diamond(in)">
                                      <p:cBhvr>
                                        <p:cTn id="875" dur="500"/>
                                        <p:tgtEl>
                                          <p:spTgt spid="87059"/>
                                        </p:tgtEl>
                                      </p:cBhvr>
                                    </p:animEffect>
                                  </p:childTnLst>
                                </p:cTn>
                              </p:par>
                              <p:par>
                                <p:cTn id="876" presetID="8" presetClass="entr" presetSubtype="16" fill="hold" grpId="10" nodeType="withEffect">
                                  <p:stCondLst>
                                    <p:cond delay="0"/>
                                  </p:stCondLst>
                                  <p:childTnLst>
                                    <p:set>
                                      <p:cBhvr>
                                        <p:cTn id="877" dur="1" fill="hold">
                                          <p:stCondLst>
                                            <p:cond delay="0"/>
                                          </p:stCondLst>
                                        </p:cTn>
                                        <p:tgtEl>
                                          <p:spTgt spid="87060"/>
                                        </p:tgtEl>
                                        <p:attrNameLst>
                                          <p:attrName>style.visibility</p:attrName>
                                        </p:attrNameLst>
                                      </p:cBhvr>
                                      <p:to>
                                        <p:strVal val="visible"/>
                                      </p:to>
                                    </p:set>
                                    <p:animEffect transition="in" filter="diamond(in)">
                                      <p:cBhvr>
                                        <p:cTn id="878" dur="500"/>
                                        <p:tgtEl>
                                          <p:spTgt spid="87060"/>
                                        </p:tgtEl>
                                      </p:cBhvr>
                                    </p:animEffect>
                                  </p:childTnLst>
                                </p:cTn>
                              </p:par>
                              <p:par>
                                <p:cTn id="879" presetID="8" presetClass="entr" presetSubtype="16" fill="hold" grpId="12" nodeType="withEffect">
                                  <p:stCondLst>
                                    <p:cond delay="0"/>
                                  </p:stCondLst>
                                  <p:childTnLst>
                                    <p:set>
                                      <p:cBhvr>
                                        <p:cTn id="880" dur="1" fill="hold">
                                          <p:stCondLst>
                                            <p:cond delay="0"/>
                                          </p:stCondLst>
                                        </p:cTn>
                                        <p:tgtEl>
                                          <p:spTgt spid="87047"/>
                                        </p:tgtEl>
                                        <p:attrNameLst>
                                          <p:attrName>style.visibility</p:attrName>
                                        </p:attrNameLst>
                                      </p:cBhvr>
                                      <p:to>
                                        <p:strVal val="visible"/>
                                      </p:to>
                                    </p:set>
                                    <p:animEffect transition="in" filter="diamond(in)">
                                      <p:cBhvr>
                                        <p:cTn id="881" dur="500"/>
                                        <p:tgtEl>
                                          <p:spTgt spid="87047"/>
                                        </p:tgtEl>
                                      </p:cBhvr>
                                    </p:animEffect>
                                  </p:childTnLst>
                                </p:cTn>
                              </p:par>
                              <p:par>
                                <p:cTn id="882" presetID="6" presetClass="emph" presetSubtype="0" fill="hold" grpId="21" nodeType="withEffect">
                                  <p:stCondLst>
                                    <p:cond delay="0"/>
                                  </p:stCondLst>
                                  <p:childTnLst>
                                    <p:animScale>
                                      <p:cBhvr>
                                        <p:cTn id="883" dur="500" fill="hold"/>
                                        <p:tgtEl>
                                          <p:spTgt spid="87055"/>
                                        </p:tgtEl>
                                      </p:cBhvr>
                                      <p:by x="50000" y="50000"/>
                                    </p:animScale>
                                  </p:childTnLst>
                                </p:cTn>
                              </p:par>
                              <p:par>
                                <p:cTn id="884" presetID="64" presetClass="path" presetSubtype="0" accel="50000" decel="50000" fill="hold" grpId="22" nodeType="withEffect">
                                  <p:stCondLst>
                                    <p:cond delay="0"/>
                                  </p:stCondLst>
                                  <p:childTnLst>
                                    <p:animMotion origin="layout" path="M 0.0 -9.15411E-7 L 0.0 -0.36709 " pathEditMode="relative" rAng="0" ptsTypes="AA">
                                      <p:cBhvr>
                                        <p:cTn id="885" dur="500" spd="-100000" fill="hold"/>
                                        <p:tgtEl>
                                          <p:spTgt spid="87055"/>
                                        </p:tgtEl>
                                        <p:attrNameLst>
                                          <p:attrName>ppt_x</p:attrName>
                                          <p:attrName>ppt_y</p:attrName>
                                        </p:attrNameLst>
                                      </p:cBhvr>
                                      <p:rCtr x="0" y="-18355"/>
                                    </p:animMotion>
                                  </p:childTnLst>
                                </p:cTn>
                              </p:par>
                            </p:childTnLst>
                          </p:cTn>
                        </p:par>
                      </p:childTnLst>
                    </p:cTn>
                  </p:par>
                </p:childTnLst>
              </p:cTn>
              <p:nextCondLst>
                <p:cond evt="onClick" delay="0">
                  <p:tgtEl>
                    <p:spTgt spid="87055"/>
                  </p:tgtEl>
                </p:cond>
              </p:nextCondLst>
            </p:seq>
            <p:seq concurrent="1" nextAc="seek">
              <p:cTn id="886" restart="whenNotActive" fill="hold" evtFilter="cancelBubble" nodeType="interactiveSeq">
                <p:stCondLst>
                  <p:cond evt="onClick" delay="0">
                    <p:tgtEl>
                      <p:spTgt spid="87047"/>
                    </p:tgtEl>
                  </p:cond>
                </p:stCondLst>
                <p:endSync evt="end" delay="0">
                  <p:rtn val="all"/>
                </p:endSync>
                <p:childTnLst>
                  <p:par>
                    <p:cTn id="887" fill="hold" nodeType="clickPar">
                      <p:stCondLst>
                        <p:cond delay="0"/>
                      </p:stCondLst>
                      <p:childTnLst>
                        <p:par>
                          <p:cTn id="888" fill="hold" nodeType="withGroup">
                            <p:stCondLst>
                              <p:cond delay="0"/>
                            </p:stCondLst>
                            <p:childTnLst>
                              <p:par>
                                <p:cTn id="889" presetID="18" presetClass="exit" presetSubtype="12" fill="hold" grpId="13" nodeType="clickEffect">
                                  <p:stCondLst>
                                    <p:cond delay="0"/>
                                  </p:stCondLst>
                                  <p:childTnLst>
                                    <p:animEffect transition="out" filter="strips(downLeft)">
                                      <p:cBhvr>
                                        <p:cTn id="890" dur="500"/>
                                        <p:tgtEl>
                                          <p:spTgt spid="87063"/>
                                        </p:tgtEl>
                                      </p:cBhvr>
                                    </p:animEffect>
                                    <p:set>
                                      <p:cBhvr>
                                        <p:cTn id="891" dur="1" fill="hold">
                                          <p:stCondLst>
                                            <p:cond delay="499"/>
                                          </p:stCondLst>
                                        </p:cTn>
                                        <p:tgtEl>
                                          <p:spTgt spid="87063"/>
                                        </p:tgtEl>
                                        <p:attrNameLst>
                                          <p:attrName>style.visibility</p:attrName>
                                        </p:attrNameLst>
                                      </p:cBhvr>
                                      <p:to>
                                        <p:strVal val="hidden"/>
                                      </p:to>
                                    </p:set>
                                  </p:childTnLst>
                                </p:cTn>
                              </p:par>
                              <p:par>
                                <p:cTn id="892" presetID="18" presetClass="exit" presetSubtype="12" fill="hold" grpId="13" nodeType="withEffect">
                                  <p:stCondLst>
                                    <p:cond delay="0"/>
                                  </p:stCondLst>
                                  <p:childTnLst>
                                    <p:animEffect transition="out" filter="strips(downLeft)">
                                      <p:cBhvr>
                                        <p:cTn id="893" dur="500"/>
                                        <p:tgtEl>
                                          <p:spTgt spid="87048"/>
                                        </p:tgtEl>
                                      </p:cBhvr>
                                    </p:animEffect>
                                    <p:set>
                                      <p:cBhvr>
                                        <p:cTn id="894" dur="1" fill="hold">
                                          <p:stCondLst>
                                            <p:cond delay="499"/>
                                          </p:stCondLst>
                                        </p:cTn>
                                        <p:tgtEl>
                                          <p:spTgt spid="87048"/>
                                        </p:tgtEl>
                                        <p:attrNameLst>
                                          <p:attrName>style.visibility</p:attrName>
                                        </p:attrNameLst>
                                      </p:cBhvr>
                                      <p:to>
                                        <p:strVal val="hidden"/>
                                      </p:to>
                                    </p:set>
                                  </p:childTnLst>
                                </p:cTn>
                              </p:par>
                              <p:par>
                                <p:cTn id="895" presetID="18" presetClass="exit" presetSubtype="12" fill="hold" grpId="13" nodeType="withEffect">
                                  <p:stCondLst>
                                    <p:cond delay="0"/>
                                  </p:stCondLst>
                                  <p:childTnLst>
                                    <p:animEffect transition="out" filter="strips(downLeft)">
                                      <p:cBhvr>
                                        <p:cTn id="896" dur="500"/>
                                        <p:tgtEl>
                                          <p:spTgt spid="87046"/>
                                        </p:tgtEl>
                                      </p:cBhvr>
                                    </p:animEffect>
                                    <p:set>
                                      <p:cBhvr>
                                        <p:cTn id="897" dur="1" fill="hold">
                                          <p:stCondLst>
                                            <p:cond delay="499"/>
                                          </p:stCondLst>
                                        </p:cTn>
                                        <p:tgtEl>
                                          <p:spTgt spid="87046"/>
                                        </p:tgtEl>
                                        <p:attrNameLst>
                                          <p:attrName>style.visibility</p:attrName>
                                        </p:attrNameLst>
                                      </p:cBhvr>
                                      <p:to>
                                        <p:strVal val="hidden"/>
                                      </p:to>
                                    </p:set>
                                  </p:childTnLst>
                                </p:cTn>
                              </p:par>
                              <p:par>
                                <p:cTn id="898" presetID="18" presetClass="exit" presetSubtype="12" fill="hold" grpId="13" nodeType="withEffect">
                                  <p:stCondLst>
                                    <p:cond delay="0"/>
                                  </p:stCondLst>
                                  <p:childTnLst>
                                    <p:animEffect transition="out" filter="strips(downLeft)">
                                      <p:cBhvr>
                                        <p:cTn id="899" dur="500"/>
                                        <p:tgtEl>
                                          <p:spTgt spid="87049"/>
                                        </p:tgtEl>
                                      </p:cBhvr>
                                    </p:animEffect>
                                    <p:set>
                                      <p:cBhvr>
                                        <p:cTn id="900" dur="1" fill="hold">
                                          <p:stCondLst>
                                            <p:cond delay="499"/>
                                          </p:stCondLst>
                                        </p:cTn>
                                        <p:tgtEl>
                                          <p:spTgt spid="87049"/>
                                        </p:tgtEl>
                                        <p:attrNameLst>
                                          <p:attrName>style.visibility</p:attrName>
                                        </p:attrNameLst>
                                      </p:cBhvr>
                                      <p:to>
                                        <p:strVal val="hidden"/>
                                      </p:to>
                                    </p:set>
                                  </p:childTnLst>
                                </p:cTn>
                              </p:par>
                              <p:par>
                                <p:cTn id="901" presetID="18" presetClass="exit" presetSubtype="12" fill="hold" grpId="13" nodeType="withEffect">
                                  <p:stCondLst>
                                    <p:cond delay="0"/>
                                  </p:stCondLst>
                                  <p:childTnLst>
                                    <p:animEffect transition="out" filter="strips(downLeft)">
                                      <p:cBhvr>
                                        <p:cTn id="902" dur="500"/>
                                        <p:tgtEl>
                                          <p:spTgt spid="87050"/>
                                        </p:tgtEl>
                                      </p:cBhvr>
                                    </p:animEffect>
                                    <p:set>
                                      <p:cBhvr>
                                        <p:cTn id="903" dur="1" fill="hold">
                                          <p:stCondLst>
                                            <p:cond delay="499"/>
                                          </p:stCondLst>
                                        </p:cTn>
                                        <p:tgtEl>
                                          <p:spTgt spid="87050"/>
                                        </p:tgtEl>
                                        <p:attrNameLst>
                                          <p:attrName>style.visibility</p:attrName>
                                        </p:attrNameLst>
                                      </p:cBhvr>
                                      <p:to>
                                        <p:strVal val="hidden"/>
                                      </p:to>
                                    </p:set>
                                  </p:childTnLst>
                                </p:cTn>
                              </p:par>
                              <p:par>
                                <p:cTn id="904" presetID="18" presetClass="exit" presetSubtype="12" fill="hold" grpId="13" nodeType="withEffect">
                                  <p:stCondLst>
                                    <p:cond delay="0"/>
                                  </p:stCondLst>
                                  <p:childTnLst>
                                    <p:animEffect transition="out" filter="strips(downLeft)">
                                      <p:cBhvr>
                                        <p:cTn id="905" dur="500"/>
                                        <p:tgtEl>
                                          <p:spTgt spid="87051"/>
                                        </p:tgtEl>
                                      </p:cBhvr>
                                    </p:animEffect>
                                    <p:set>
                                      <p:cBhvr>
                                        <p:cTn id="906" dur="1" fill="hold">
                                          <p:stCondLst>
                                            <p:cond delay="499"/>
                                          </p:stCondLst>
                                        </p:cTn>
                                        <p:tgtEl>
                                          <p:spTgt spid="87051"/>
                                        </p:tgtEl>
                                        <p:attrNameLst>
                                          <p:attrName>style.visibility</p:attrName>
                                        </p:attrNameLst>
                                      </p:cBhvr>
                                      <p:to>
                                        <p:strVal val="hidden"/>
                                      </p:to>
                                    </p:set>
                                  </p:childTnLst>
                                </p:cTn>
                              </p:par>
                              <p:par>
                                <p:cTn id="907" presetID="18" presetClass="exit" presetSubtype="12" fill="hold" grpId="11" nodeType="withEffect">
                                  <p:stCondLst>
                                    <p:cond delay="0"/>
                                  </p:stCondLst>
                                  <p:childTnLst>
                                    <p:animEffect transition="out" filter="strips(downLeft)">
                                      <p:cBhvr>
                                        <p:cTn id="908" dur="500"/>
                                        <p:tgtEl>
                                          <p:spTgt spid="87052"/>
                                        </p:tgtEl>
                                      </p:cBhvr>
                                    </p:animEffect>
                                    <p:set>
                                      <p:cBhvr>
                                        <p:cTn id="909" dur="1" fill="hold">
                                          <p:stCondLst>
                                            <p:cond delay="499"/>
                                          </p:stCondLst>
                                        </p:cTn>
                                        <p:tgtEl>
                                          <p:spTgt spid="87052"/>
                                        </p:tgtEl>
                                        <p:attrNameLst>
                                          <p:attrName>style.visibility</p:attrName>
                                        </p:attrNameLst>
                                      </p:cBhvr>
                                      <p:to>
                                        <p:strVal val="hidden"/>
                                      </p:to>
                                    </p:set>
                                  </p:childTnLst>
                                </p:cTn>
                              </p:par>
                              <p:par>
                                <p:cTn id="910" presetID="18" presetClass="exit" presetSubtype="12" fill="hold" grpId="11" nodeType="withEffect">
                                  <p:stCondLst>
                                    <p:cond delay="0"/>
                                  </p:stCondLst>
                                  <p:childTnLst>
                                    <p:animEffect transition="out" filter="strips(downLeft)">
                                      <p:cBhvr>
                                        <p:cTn id="911" dur="500"/>
                                        <p:tgtEl>
                                          <p:spTgt spid="87053"/>
                                        </p:tgtEl>
                                      </p:cBhvr>
                                    </p:animEffect>
                                    <p:set>
                                      <p:cBhvr>
                                        <p:cTn id="912" dur="1" fill="hold">
                                          <p:stCondLst>
                                            <p:cond delay="499"/>
                                          </p:stCondLst>
                                        </p:cTn>
                                        <p:tgtEl>
                                          <p:spTgt spid="87053"/>
                                        </p:tgtEl>
                                        <p:attrNameLst>
                                          <p:attrName>style.visibility</p:attrName>
                                        </p:attrNameLst>
                                      </p:cBhvr>
                                      <p:to>
                                        <p:strVal val="hidden"/>
                                      </p:to>
                                    </p:set>
                                  </p:childTnLst>
                                </p:cTn>
                              </p:par>
                              <p:par>
                                <p:cTn id="913" presetID="18" presetClass="exit" presetSubtype="12" fill="hold" grpId="11" nodeType="withEffect">
                                  <p:stCondLst>
                                    <p:cond delay="0"/>
                                  </p:stCondLst>
                                  <p:childTnLst>
                                    <p:animEffect transition="out" filter="strips(downLeft)">
                                      <p:cBhvr>
                                        <p:cTn id="914" dur="500"/>
                                        <p:tgtEl>
                                          <p:spTgt spid="87054"/>
                                        </p:tgtEl>
                                      </p:cBhvr>
                                    </p:animEffect>
                                    <p:set>
                                      <p:cBhvr>
                                        <p:cTn id="915" dur="1" fill="hold">
                                          <p:stCondLst>
                                            <p:cond delay="499"/>
                                          </p:stCondLst>
                                        </p:cTn>
                                        <p:tgtEl>
                                          <p:spTgt spid="87054"/>
                                        </p:tgtEl>
                                        <p:attrNameLst>
                                          <p:attrName>style.visibility</p:attrName>
                                        </p:attrNameLst>
                                      </p:cBhvr>
                                      <p:to>
                                        <p:strVal val="hidden"/>
                                      </p:to>
                                    </p:set>
                                  </p:childTnLst>
                                </p:cTn>
                              </p:par>
                              <p:par>
                                <p:cTn id="916" presetID="18" presetClass="exit" presetSubtype="12" fill="hold" grpId="11" nodeType="withEffect">
                                  <p:stCondLst>
                                    <p:cond delay="0"/>
                                  </p:stCondLst>
                                  <p:childTnLst>
                                    <p:animEffect transition="out" filter="strips(downLeft)">
                                      <p:cBhvr>
                                        <p:cTn id="917" dur="500"/>
                                        <p:tgtEl>
                                          <p:spTgt spid="87055"/>
                                        </p:tgtEl>
                                      </p:cBhvr>
                                    </p:animEffect>
                                    <p:set>
                                      <p:cBhvr>
                                        <p:cTn id="918" dur="1" fill="hold">
                                          <p:stCondLst>
                                            <p:cond delay="499"/>
                                          </p:stCondLst>
                                        </p:cTn>
                                        <p:tgtEl>
                                          <p:spTgt spid="87055"/>
                                        </p:tgtEl>
                                        <p:attrNameLst>
                                          <p:attrName>style.visibility</p:attrName>
                                        </p:attrNameLst>
                                      </p:cBhvr>
                                      <p:to>
                                        <p:strVal val="hidden"/>
                                      </p:to>
                                    </p:set>
                                  </p:childTnLst>
                                </p:cTn>
                              </p:par>
                              <p:par>
                                <p:cTn id="919" presetID="18" presetClass="exit" presetSubtype="12" fill="hold" grpId="11" nodeType="withEffect">
                                  <p:stCondLst>
                                    <p:cond delay="0"/>
                                  </p:stCondLst>
                                  <p:childTnLst>
                                    <p:animEffect transition="out" filter="strips(downLeft)">
                                      <p:cBhvr>
                                        <p:cTn id="920" dur="500"/>
                                        <p:tgtEl>
                                          <p:spTgt spid="87056"/>
                                        </p:tgtEl>
                                      </p:cBhvr>
                                    </p:animEffect>
                                    <p:set>
                                      <p:cBhvr>
                                        <p:cTn id="921" dur="1" fill="hold">
                                          <p:stCondLst>
                                            <p:cond delay="499"/>
                                          </p:stCondLst>
                                        </p:cTn>
                                        <p:tgtEl>
                                          <p:spTgt spid="87056"/>
                                        </p:tgtEl>
                                        <p:attrNameLst>
                                          <p:attrName>style.visibility</p:attrName>
                                        </p:attrNameLst>
                                      </p:cBhvr>
                                      <p:to>
                                        <p:strVal val="hidden"/>
                                      </p:to>
                                    </p:set>
                                  </p:childTnLst>
                                </p:cTn>
                              </p:par>
                              <p:par>
                                <p:cTn id="922" presetID="18" presetClass="exit" presetSubtype="12" fill="hold" grpId="13" nodeType="withEffect">
                                  <p:stCondLst>
                                    <p:cond delay="0"/>
                                  </p:stCondLst>
                                  <p:childTnLst>
                                    <p:animEffect transition="out" filter="strips(downLeft)">
                                      <p:cBhvr>
                                        <p:cTn id="923" dur="500"/>
                                        <p:tgtEl>
                                          <p:spTgt spid="87057"/>
                                        </p:tgtEl>
                                      </p:cBhvr>
                                    </p:animEffect>
                                    <p:set>
                                      <p:cBhvr>
                                        <p:cTn id="924" dur="1" fill="hold">
                                          <p:stCondLst>
                                            <p:cond delay="499"/>
                                          </p:stCondLst>
                                        </p:cTn>
                                        <p:tgtEl>
                                          <p:spTgt spid="87057"/>
                                        </p:tgtEl>
                                        <p:attrNameLst>
                                          <p:attrName>style.visibility</p:attrName>
                                        </p:attrNameLst>
                                      </p:cBhvr>
                                      <p:to>
                                        <p:strVal val="hidden"/>
                                      </p:to>
                                    </p:set>
                                  </p:childTnLst>
                                </p:cTn>
                              </p:par>
                              <p:par>
                                <p:cTn id="925" presetID="18" presetClass="exit" presetSubtype="12" fill="hold" grpId="13" nodeType="withEffect">
                                  <p:stCondLst>
                                    <p:cond delay="0"/>
                                  </p:stCondLst>
                                  <p:childTnLst>
                                    <p:animEffect transition="out" filter="strips(downLeft)">
                                      <p:cBhvr>
                                        <p:cTn id="926" dur="500"/>
                                        <p:tgtEl>
                                          <p:spTgt spid="87058"/>
                                        </p:tgtEl>
                                      </p:cBhvr>
                                    </p:animEffect>
                                    <p:set>
                                      <p:cBhvr>
                                        <p:cTn id="927" dur="1" fill="hold">
                                          <p:stCondLst>
                                            <p:cond delay="499"/>
                                          </p:stCondLst>
                                        </p:cTn>
                                        <p:tgtEl>
                                          <p:spTgt spid="87058"/>
                                        </p:tgtEl>
                                        <p:attrNameLst>
                                          <p:attrName>style.visibility</p:attrName>
                                        </p:attrNameLst>
                                      </p:cBhvr>
                                      <p:to>
                                        <p:strVal val="hidden"/>
                                      </p:to>
                                    </p:set>
                                  </p:childTnLst>
                                </p:cTn>
                              </p:par>
                              <p:par>
                                <p:cTn id="928" presetID="18" presetClass="exit" presetSubtype="12" fill="hold" grpId="13" nodeType="withEffect">
                                  <p:stCondLst>
                                    <p:cond delay="0"/>
                                  </p:stCondLst>
                                  <p:childTnLst>
                                    <p:animEffect transition="out" filter="strips(downLeft)">
                                      <p:cBhvr>
                                        <p:cTn id="929" dur="500"/>
                                        <p:tgtEl>
                                          <p:spTgt spid="87059"/>
                                        </p:tgtEl>
                                      </p:cBhvr>
                                    </p:animEffect>
                                    <p:set>
                                      <p:cBhvr>
                                        <p:cTn id="930" dur="1" fill="hold">
                                          <p:stCondLst>
                                            <p:cond delay="499"/>
                                          </p:stCondLst>
                                        </p:cTn>
                                        <p:tgtEl>
                                          <p:spTgt spid="87059"/>
                                        </p:tgtEl>
                                        <p:attrNameLst>
                                          <p:attrName>style.visibility</p:attrName>
                                        </p:attrNameLst>
                                      </p:cBhvr>
                                      <p:to>
                                        <p:strVal val="hidden"/>
                                      </p:to>
                                    </p:set>
                                  </p:childTnLst>
                                </p:cTn>
                              </p:par>
                              <p:par>
                                <p:cTn id="931" presetID="18" presetClass="exit" presetSubtype="12" fill="hold" grpId="11" nodeType="withEffect">
                                  <p:stCondLst>
                                    <p:cond delay="0"/>
                                  </p:stCondLst>
                                  <p:childTnLst>
                                    <p:animEffect transition="out" filter="strips(downLeft)">
                                      <p:cBhvr>
                                        <p:cTn id="932" dur="500"/>
                                        <p:tgtEl>
                                          <p:spTgt spid="87060"/>
                                        </p:tgtEl>
                                      </p:cBhvr>
                                    </p:animEffect>
                                    <p:set>
                                      <p:cBhvr>
                                        <p:cTn id="933" dur="1" fill="hold">
                                          <p:stCondLst>
                                            <p:cond delay="499"/>
                                          </p:stCondLst>
                                        </p:cTn>
                                        <p:tgtEl>
                                          <p:spTgt spid="87060"/>
                                        </p:tgtEl>
                                        <p:attrNameLst>
                                          <p:attrName>style.visibility</p:attrName>
                                        </p:attrNameLst>
                                      </p:cBhvr>
                                      <p:to>
                                        <p:strVal val="hidden"/>
                                      </p:to>
                                    </p:set>
                                  </p:childTnLst>
                                </p:cTn>
                              </p:par>
                              <p:par>
                                <p:cTn id="934" presetID="6" presetClass="emph" presetSubtype="0" fill="hold" grpId="19" nodeType="withEffect">
                                  <p:stCondLst>
                                    <p:cond delay="0"/>
                                  </p:stCondLst>
                                  <p:childTnLst>
                                    <p:animScale>
                                      <p:cBhvr>
                                        <p:cTn id="935" dur="500" fill="hold"/>
                                        <p:tgtEl>
                                          <p:spTgt spid="87047"/>
                                        </p:tgtEl>
                                      </p:cBhvr>
                                      <p:by x="200000" y="200000"/>
                                    </p:animScale>
                                  </p:childTnLst>
                                </p:cTn>
                              </p:par>
                              <p:par>
                                <p:cTn id="936" presetID="64" presetClass="path" presetSubtype="0" accel="50000" decel="50000" fill="hold" grpId="20" nodeType="withEffect">
                                  <p:stCondLst>
                                    <p:cond delay="0"/>
                                  </p:stCondLst>
                                  <p:childTnLst>
                                    <p:animMotion origin="layout" path="M -3.33333E-6 3.10545E-6 L 0.31667 -0.37266 " pathEditMode="relative" rAng="0" ptsTypes="AA">
                                      <p:cBhvr>
                                        <p:cTn id="937" dur="500" fill="hold"/>
                                        <p:tgtEl>
                                          <p:spTgt spid="87047"/>
                                        </p:tgtEl>
                                        <p:attrNameLst>
                                          <p:attrName>ppt_x</p:attrName>
                                          <p:attrName>ppt_y</p:attrName>
                                        </p:attrNameLst>
                                      </p:cBhvr>
                                      <p:rCtr x="15833" y="-18633"/>
                                    </p:animMotion>
                                  </p:childTnLst>
                                </p:cTn>
                              </p:par>
                            </p:childTnLst>
                          </p:cTn>
                        </p:par>
                      </p:childTnLst>
                    </p:cTn>
                  </p:par>
                  <p:par>
                    <p:cTn id="938" fill="hold" nodeType="clickPar">
                      <p:stCondLst>
                        <p:cond delay="indefinite"/>
                      </p:stCondLst>
                      <p:childTnLst>
                        <p:par>
                          <p:cTn id="939" fill="hold" nodeType="withGroup">
                            <p:stCondLst>
                              <p:cond delay="0"/>
                            </p:stCondLst>
                            <p:childTnLst>
                              <p:par>
                                <p:cTn id="940" presetID="18" presetClass="entr" presetSubtype="12" fill="hold" grpId="14" nodeType="clickEffect">
                                  <p:stCondLst>
                                    <p:cond delay="0"/>
                                  </p:stCondLst>
                                  <p:childTnLst>
                                    <p:set>
                                      <p:cBhvr>
                                        <p:cTn id="941" dur="1" fill="hold">
                                          <p:stCondLst>
                                            <p:cond delay="0"/>
                                          </p:stCondLst>
                                        </p:cTn>
                                        <p:tgtEl>
                                          <p:spTgt spid="87063"/>
                                        </p:tgtEl>
                                        <p:attrNameLst>
                                          <p:attrName>style.visibility</p:attrName>
                                        </p:attrNameLst>
                                      </p:cBhvr>
                                      <p:to>
                                        <p:strVal val="visible"/>
                                      </p:to>
                                    </p:set>
                                    <p:animEffect transition="in" filter="strips(downLeft)">
                                      <p:cBhvr>
                                        <p:cTn id="942" dur="500"/>
                                        <p:tgtEl>
                                          <p:spTgt spid="87063"/>
                                        </p:tgtEl>
                                      </p:cBhvr>
                                    </p:animEffect>
                                  </p:childTnLst>
                                </p:cTn>
                              </p:par>
                              <p:par>
                                <p:cTn id="943" presetID="18" presetClass="entr" presetSubtype="12" fill="hold" grpId="14" nodeType="withEffect">
                                  <p:stCondLst>
                                    <p:cond delay="0"/>
                                  </p:stCondLst>
                                  <p:childTnLst>
                                    <p:set>
                                      <p:cBhvr>
                                        <p:cTn id="944" dur="1" fill="hold">
                                          <p:stCondLst>
                                            <p:cond delay="0"/>
                                          </p:stCondLst>
                                        </p:cTn>
                                        <p:tgtEl>
                                          <p:spTgt spid="87048"/>
                                        </p:tgtEl>
                                        <p:attrNameLst>
                                          <p:attrName>style.visibility</p:attrName>
                                        </p:attrNameLst>
                                      </p:cBhvr>
                                      <p:to>
                                        <p:strVal val="visible"/>
                                      </p:to>
                                    </p:set>
                                    <p:animEffect transition="in" filter="strips(downLeft)">
                                      <p:cBhvr>
                                        <p:cTn id="945" dur="500"/>
                                        <p:tgtEl>
                                          <p:spTgt spid="87048"/>
                                        </p:tgtEl>
                                      </p:cBhvr>
                                    </p:animEffect>
                                  </p:childTnLst>
                                </p:cTn>
                              </p:par>
                              <p:par>
                                <p:cTn id="946" presetID="18" presetClass="entr" presetSubtype="12" fill="hold" grpId="14" nodeType="withEffect">
                                  <p:stCondLst>
                                    <p:cond delay="0"/>
                                  </p:stCondLst>
                                  <p:childTnLst>
                                    <p:set>
                                      <p:cBhvr>
                                        <p:cTn id="947" dur="1" fill="hold">
                                          <p:stCondLst>
                                            <p:cond delay="0"/>
                                          </p:stCondLst>
                                        </p:cTn>
                                        <p:tgtEl>
                                          <p:spTgt spid="87046"/>
                                        </p:tgtEl>
                                        <p:attrNameLst>
                                          <p:attrName>style.visibility</p:attrName>
                                        </p:attrNameLst>
                                      </p:cBhvr>
                                      <p:to>
                                        <p:strVal val="visible"/>
                                      </p:to>
                                    </p:set>
                                    <p:animEffect transition="in" filter="strips(downLeft)">
                                      <p:cBhvr>
                                        <p:cTn id="948" dur="500"/>
                                        <p:tgtEl>
                                          <p:spTgt spid="87046"/>
                                        </p:tgtEl>
                                      </p:cBhvr>
                                    </p:animEffect>
                                  </p:childTnLst>
                                </p:cTn>
                              </p:par>
                              <p:par>
                                <p:cTn id="949" presetID="18" presetClass="entr" presetSubtype="12" fill="hold" grpId="14" nodeType="withEffect">
                                  <p:stCondLst>
                                    <p:cond delay="0"/>
                                  </p:stCondLst>
                                  <p:childTnLst>
                                    <p:set>
                                      <p:cBhvr>
                                        <p:cTn id="950" dur="1" fill="hold">
                                          <p:stCondLst>
                                            <p:cond delay="0"/>
                                          </p:stCondLst>
                                        </p:cTn>
                                        <p:tgtEl>
                                          <p:spTgt spid="87049"/>
                                        </p:tgtEl>
                                        <p:attrNameLst>
                                          <p:attrName>style.visibility</p:attrName>
                                        </p:attrNameLst>
                                      </p:cBhvr>
                                      <p:to>
                                        <p:strVal val="visible"/>
                                      </p:to>
                                    </p:set>
                                    <p:animEffect transition="in" filter="strips(downLeft)">
                                      <p:cBhvr>
                                        <p:cTn id="951" dur="500"/>
                                        <p:tgtEl>
                                          <p:spTgt spid="87049"/>
                                        </p:tgtEl>
                                      </p:cBhvr>
                                    </p:animEffect>
                                  </p:childTnLst>
                                </p:cTn>
                              </p:par>
                              <p:par>
                                <p:cTn id="952" presetID="18" presetClass="entr" presetSubtype="12" fill="hold" grpId="14" nodeType="withEffect">
                                  <p:stCondLst>
                                    <p:cond delay="0"/>
                                  </p:stCondLst>
                                  <p:childTnLst>
                                    <p:set>
                                      <p:cBhvr>
                                        <p:cTn id="953" dur="1" fill="hold">
                                          <p:stCondLst>
                                            <p:cond delay="0"/>
                                          </p:stCondLst>
                                        </p:cTn>
                                        <p:tgtEl>
                                          <p:spTgt spid="87050"/>
                                        </p:tgtEl>
                                        <p:attrNameLst>
                                          <p:attrName>style.visibility</p:attrName>
                                        </p:attrNameLst>
                                      </p:cBhvr>
                                      <p:to>
                                        <p:strVal val="visible"/>
                                      </p:to>
                                    </p:set>
                                    <p:animEffect transition="in" filter="strips(downLeft)">
                                      <p:cBhvr>
                                        <p:cTn id="954" dur="500"/>
                                        <p:tgtEl>
                                          <p:spTgt spid="87050"/>
                                        </p:tgtEl>
                                      </p:cBhvr>
                                    </p:animEffect>
                                  </p:childTnLst>
                                </p:cTn>
                              </p:par>
                              <p:par>
                                <p:cTn id="955" presetID="18" presetClass="entr" presetSubtype="12" fill="hold" grpId="14" nodeType="withEffect">
                                  <p:stCondLst>
                                    <p:cond delay="0"/>
                                  </p:stCondLst>
                                  <p:childTnLst>
                                    <p:set>
                                      <p:cBhvr>
                                        <p:cTn id="956" dur="1" fill="hold">
                                          <p:stCondLst>
                                            <p:cond delay="0"/>
                                          </p:stCondLst>
                                        </p:cTn>
                                        <p:tgtEl>
                                          <p:spTgt spid="87051"/>
                                        </p:tgtEl>
                                        <p:attrNameLst>
                                          <p:attrName>style.visibility</p:attrName>
                                        </p:attrNameLst>
                                      </p:cBhvr>
                                      <p:to>
                                        <p:strVal val="visible"/>
                                      </p:to>
                                    </p:set>
                                    <p:animEffect transition="in" filter="strips(downLeft)">
                                      <p:cBhvr>
                                        <p:cTn id="957" dur="500"/>
                                        <p:tgtEl>
                                          <p:spTgt spid="87051"/>
                                        </p:tgtEl>
                                      </p:cBhvr>
                                    </p:animEffect>
                                  </p:childTnLst>
                                </p:cTn>
                              </p:par>
                              <p:par>
                                <p:cTn id="958" presetID="18" presetClass="entr" presetSubtype="12" fill="hold" grpId="12" nodeType="withEffect">
                                  <p:stCondLst>
                                    <p:cond delay="0"/>
                                  </p:stCondLst>
                                  <p:childTnLst>
                                    <p:set>
                                      <p:cBhvr>
                                        <p:cTn id="959" dur="1" fill="hold">
                                          <p:stCondLst>
                                            <p:cond delay="0"/>
                                          </p:stCondLst>
                                        </p:cTn>
                                        <p:tgtEl>
                                          <p:spTgt spid="87052"/>
                                        </p:tgtEl>
                                        <p:attrNameLst>
                                          <p:attrName>style.visibility</p:attrName>
                                        </p:attrNameLst>
                                      </p:cBhvr>
                                      <p:to>
                                        <p:strVal val="visible"/>
                                      </p:to>
                                    </p:set>
                                    <p:animEffect transition="in" filter="strips(downLeft)">
                                      <p:cBhvr>
                                        <p:cTn id="960" dur="500"/>
                                        <p:tgtEl>
                                          <p:spTgt spid="87052"/>
                                        </p:tgtEl>
                                      </p:cBhvr>
                                    </p:animEffect>
                                  </p:childTnLst>
                                </p:cTn>
                              </p:par>
                              <p:par>
                                <p:cTn id="961" presetID="18" presetClass="entr" presetSubtype="12" fill="hold" grpId="12" nodeType="withEffect">
                                  <p:stCondLst>
                                    <p:cond delay="0"/>
                                  </p:stCondLst>
                                  <p:childTnLst>
                                    <p:set>
                                      <p:cBhvr>
                                        <p:cTn id="962" dur="1" fill="hold">
                                          <p:stCondLst>
                                            <p:cond delay="0"/>
                                          </p:stCondLst>
                                        </p:cTn>
                                        <p:tgtEl>
                                          <p:spTgt spid="87053"/>
                                        </p:tgtEl>
                                        <p:attrNameLst>
                                          <p:attrName>style.visibility</p:attrName>
                                        </p:attrNameLst>
                                      </p:cBhvr>
                                      <p:to>
                                        <p:strVal val="visible"/>
                                      </p:to>
                                    </p:set>
                                    <p:animEffect transition="in" filter="strips(downLeft)">
                                      <p:cBhvr>
                                        <p:cTn id="963" dur="500"/>
                                        <p:tgtEl>
                                          <p:spTgt spid="87053"/>
                                        </p:tgtEl>
                                      </p:cBhvr>
                                    </p:animEffect>
                                  </p:childTnLst>
                                </p:cTn>
                              </p:par>
                              <p:par>
                                <p:cTn id="964" presetID="18" presetClass="entr" presetSubtype="12" fill="hold" grpId="12" nodeType="withEffect">
                                  <p:stCondLst>
                                    <p:cond delay="0"/>
                                  </p:stCondLst>
                                  <p:childTnLst>
                                    <p:set>
                                      <p:cBhvr>
                                        <p:cTn id="965" dur="1" fill="hold">
                                          <p:stCondLst>
                                            <p:cond delay="0"/>
                                          </p:stCondLst>
                                        </p:cTn>
                                        <p:tgtEl>
                                          <p:spTgt spid="87054"/>
                                        </p:tgtEl>
                                        <p:attrNameLst>
                                          <p:attrName>style.visibility</p:attrName>
                                        </p:attrNameLst>
                                      </p:cBhvr>
                                      <p:to>
                                        <p:strVal val="visible"/>
                                      </p:to>
                                    </p:set>
                                    <p:animEffect transition="in" filter="strips(downLeft)">
                                      <p:cBhvr>
                                        <p:cTn id="966" dur="500"/>
                                        <p:tgtEl>
                                          <p:spTgt spid="87054"/>
                                        </p:tgtEl>
                                      </p:cBhvr>
                                    </p:animEffect>
                                  </p:childTnLst>
                                </p:cTn>
                              </p:par>
                              <p:par>
                                <p:cTn id="967" presetID="18" presetClass="entr" presetSubtype="12" fill="hold" grpId="12" nodeType="withEffect">
                                  <p:stCondLst>
                                    <p:cond delay="0"/>
                                  </p:stCondLst>
                                  <p:childTnLst>
                                    <p:set>
                                      <p:cBhvr>
                                        <p:cTn id="968" dur="1" fill="hold">
                                          <p:stCondLst>
                                            <p:cond delay="0"/>
                                          </p:stCondLst>
                                        </p:cTn>
                                        <p:tgtEl>
                                          <p:spTgt spid="87055"/>
                                        </p:tgtEl>
                                        <p:attrNameLst>
                                          <p:attrName>style.visibility</p:attrName>
                                        </p:attrNameLst>
                                      </p:cBhvr>
                                      <p:to>
                                        <p:strVal val="visible"/>
                                      </p:to>
                                    </p:set>
                                    <p:animEffect transition="in" filter="strips(downLeft)">
                                      <p:cBhvr>
                                        <p:cTn id="969" dur="500"/>
                                        <p:tgtEl>
                                          <p:spTgt spid="87055"/>
                                        </p:tgtEl>
                                      </p:cBhvr>
                                    </p:animEffect>
                                  </p:childTnLst>
                                </p:cTn>
                              </p:par>
                              <p:par>
                                <p:cTn id="970" presetID="18" presetClass="entr" presetSubtype="12" fill="hold" grpId="12" nodeType="withEffect">
                                  <p:stCondLst>
                                    <p:cond delay="0"/>
                                  </p:stCondLst>
                                  <p:childTnLst>
                                    <p:set>
                                      <p:cBhvr>
                                        <p:cTn id="971" dur="1" fill="hold">
                                          <p:stCondLst>
                                            <p:cond delay="0"/>
                                          </p:stCondLst>
                                        </p:cTn>
                                        <p:tgtEl>
                                          <p:spTgt spid="87056"/>
                                        </p:tgtEl>
                                        <p:attrNameLst>
                                          <p:attrName>style.visibility</p:attrName>
                                        </p:attrNameLst>
                                      </p:cBhvr>
                                      <p:to>
                                        <p:strVal val="visible"/>
                                      </p:to>
                                    </p:set>
                                    <p:animEffect transition="in" filter="strips(downLeft)">
                                      <p:cBhvr>
                                        <p:cTn id="972" dur="500"/>
                                        <p:tgtEl>
                                          <p:spTgt spid="87056"/>
                                        </p:tgtEl>
                                      </p:cBhvr>
                                    </p:animEffect>
                                  </p:childTnLst>
                                </p:cTn>
                              </p:par>
                              <p:par>
                                <p:cTn id="973" presetID="18" presetClass="entr" presetSubtype="12" fill="hold" grpId="14" nodeType="withEffect">
                                  <p:stCondLst>
                                    <p:cond delay="0"/>
                                  </p:stCondLst>
                                  <p:childTnLst>
                                    <p:set>
                                      <p:cBhvr>
                                        <p:cTn id="974" dur="1" fill="hold">
                                          <p:stCondLst>
                                            <p:cond delay="0"/>
                                          </p:stCondLst>
                                        </p:cTn>
                                        <p:tgtEl>
                                          <p:spTgt spid="87057"/>
                                        </p:tgtEl>
                                        <p:attrNameLst>
                                          <p:attrName>style.visibility</p:attrName>
                                        </p:attrNameLst>
                                      </p:cBhvr>
                                      <p:to>
                                        <p:strVal val="visible"/>
                                      </p:to>
                                    </p:set>
                                    <p:animEffect transition="in" filter="strips(downLeft)">
                                      <p:cBhvr>
                                        <p:cTn id="975" dur="500"/>
                                        <p:tgtEl>
                                          <p:spTgt spid="87057"/>
                                        </p:tgtEl>
                                      </p:cBhvr>
                                    </p:animEffect>
                                  </p:childTnLst>
                                </p:cTn>
                              </p:par>
                              <p:par>
                                <p:cTn id="976" presetID="18" presetClass="entr" presetSubtype="12" fill="hold" grpId="14" nodeType="withEffect">
                                  <p:stCondLst>
                                    <p:cond delay="0"/>
                                  </p:stCondLst>
                                  <p:childTnLst>
                                    <p:set>
                                      <p:cBhvr>
                                        <p:cTn id="977" dur="1" fill="hold">
                                          <p:stCondLst>
                                            <p:cond delay="0"/>
                                          </p:stCondLst>
                                        </p:cTn>
                                        <p:tgtEl>
                                          <p:spTgt spid="87058"/>
                                        </p:tgtEl>
                                        <p:attrNameLst>
                                          <p:attrName>style.visibility</p:attrName>
                                        </p:attrNameLst>
                                      </p:cBhvr>
                                      <p:to>
                                        <p:strVal val="visible"/>
                                      </p:to>
                                    </p:set>
                                    <p:animEffect transition="in" filter="strips(downLeft)">
                                      <p:cBhvr>
                                        <p:cTn id="978" dur="500"/>
                                        <p:tgtEl>
                                          <p:spTgt spid="87058"/>
                                        </p:tgtEl>
                                      </p:cBhvr>
                                    </p:animEffect>
                                  </p:childTnLst>
                                </p:cTn>
                              </p:par>
                              <p:par>
                                <p:cTn id="979" presetID="18" presetClass="entr" presetSubtype="12" fill="hold" grpId="14" nodeType="withEffect">
                                  <p:stCondLst>
                                    <p:cond delay="0"/>
                                  </p:stCondLst>
                                  <p:childTnLst>
                                    <p:set>
                                      <p:cBhvr>
                                        <p:cTn id="980" dur="1" fill="hold">
                                          <p:stCondLst>
                                            <p:cond delay="0"/>
                                          </p:stCondLst>
                                        </p:cTn>
                                        <p:tgtEl>
                                          <p:spTgt spid="87059"/>
                                        </p:tgtEl>
                                        <p:attrNameLst>
                                          <p:attrName>style.visibility</p:attrName>
                                        </p:attrNameLst>
                                      </p:cBhvr>
                                      <p:to>
                                        <p:strVal val="visible"/>
                                      </p:to>
                                    </p:set>
                                    <p:animEffect transition="in" filter="strips(downLeft)">
                                      <p:cBhvr>
                                        <p:cTn id="981" dur="500"/>
                                        <p:tgtEl>
                                          <p:spTgt spid="87059"/>
                                        </p:tgtEl>
                                      </p:cBhvr>
                                    </p:animEffect>
                                  </p:childTnLst>
                                </p:cTn>
                              </p:par>
                              <p:par>
                                <p:cTn id="982" presetID="18" presetClass="entr" presetSubtype="12" fill="hold" grpId="12" nodeType="withEffect">
                                  <p:stCondLst>
                                    <p:cond delay="0"/>
                                  </p:stCondLst>
                                  <p:childTnLst>
                                    <p:set>
                                      <p:cBhvr>
                                        <p:cTn id="983" dur="1" fill="hold">
                                          <p:stCondLst>
                                            <p:cond delay="0"/>
                                          </p:stCondLst>
                                        </p:cTn>
                                        <p:tgtEl>
                                          <p:spTgt spid="87060"/>
                                        </p:tgtEl>
                                        <p:attrNameLst>
                                          <p:attrName>style.visibility</p:attrName>
                                        </p:attrNameLst>
                                      </p:cBhvr>
                                      <p:to>
                                        <p:strVal val="visible"/>
                                      </p:to>
                                    </p:set>
                                    <p:animEffect transition="in" filter="strips(downLeft)">
                                      <p:cBhvr>
                                        <p:cTn id="984" dur="500"/>
                                        <p:tgtEl>
                                          <p:spTgt spid="87060"/>
                                        </p:tgtEl>
                                      </p:cBhvr>
                                    </p:animEffect>
                                  </p:childTnLst>
                                </p:cTn>
                              </p:par>
                              <p:par>
                                <p:cTn id="985" presetID="6" presetClass="emph" presetSubtype="0" fill="hold" grpId="21" nodeType="withEffect">
                                  <p:stCondLst>
                                    <p:cond delay="0"/>
                                  </p:stCondLst>
                                  <p:childTnLst>
                                    <p:animScale>
                                      <p:cBhvr>
                                        <p:cTn id="986" dur="500" fill="hold"/>
                                        <p:tgtEl>
                                          <p:spTgt spid="87047"/>
                                        </p:tgtEl>
                                      </p:cBhvr>
                                      <p:by x="50000" y="50000"/>
                                    </p:animScale>
                                  </p:childTnLst>
                                </p:cTn>
                              </p:par>
                              <p:par>
                                <p:cTn id="987" presetID="64" presetClass="path" presetSubtype="0" accel="50000" decel="50000" fill="hold" grpId="22" nodeType="withEffect">
                                  <p:stCondLst>
                                    <p:cond delay="0"/>
                                  </p:stCondLst>
                                  <p:childTnLst>
                                    <p:animMotion origin="layout" path="M -3.33333E-6 3.10545E-6 L 0.31667 -0.37266 " pathEditMode="relative" rAng="0" ptsTypes="AA">
                                      <p:cBhvr>
                                        <p:cTn id="988" dur="500" spd="-100000" fill="hold"/>
                                        <p:tgtEl>
                                          <p:spTgt spid="87047"/>
                                        </p:tgtEl>
                                        <p:attrNameLst>
                                          <p:attrName>ppt_x</p:attrName>
                                          <p:attrName>ppt_y</p:attrName>
                                        </p:attrNameLst>
                                      </p:cBhvr>
                                      <p:rCtr x="15833" y="-18633"/>
                                    </p:animMotion>
                                  </p:childTnLst>
                                </p:cTn>
                              </p:par>
                            </p:childTnLst>
                          </p:cTn>
                        </p:par>
                      </p:childTnLst>
                    </p:cTn>
                  </p:par>
                </p:childTnLst>
              </p:cTn>
              <p:nextCondLst>
                <p:cond evt="onClick" delay="0">
                  <p:tgtEl>
                    <p:spTgt spid="87047"/>
                  </p:tgtEl>
                </p:cond>
              </p:nextCondLst>
            </p:seq>
            <p:seq concurrent="1" nextAc="seek">
              <p:cTn id="989" restart="whenNotActive" fill="hold" evtFilter="cancelBubble" nodeType="interactiveSeq">
                <p:stCondLst>
                  <p:cond evt="onClick" delay="0">
                    <p:tgtEl>
                      <p:spTgt spid="87057"/>
                    </p:tgtEl>
                  </p:cond>
                </p:stCondLst>
                <p:endSync evt="end" delay="0">
                  <p:rtn val="all"/>
                </p:endSync>
                <p:childTnLst>
                  <p:par>
                    <p:cTn id="990" fill="hold" nodeType="clickPar">
                      <p:stCondLst>
                        <p:cond delay="0"/>
                      </p:stCondLst>
                      <p:childTnLst>
                        <p:par>
                          <p:cTn id="991" fill="hold" nodeType="withGroup">
                            <p:stCondLst>
                              <p:cond delay="0"/>
                            </p:stCondLst>
                            <p:childTnLst>
                              <p:par>
                                <p:cTn id="992" presetID="3" presetClass="exit" presetSubtype="10" fill="hold" grpId="15" nodeType="clickEffect">
                                  <p:stCondLst>
                                    <p:cond delay="0"/>
                                  </p:stCondLst>
                                  <p:childTnLst>
                                    <p:animEffect transition="out" filter="blinds(horizontal)">
                                      <p:cBhvr>
                                        <p:cTn id="993" dur="500"/>
                                        <p:tgtEl>
                                          <p:spTgt spid="87063"/>
                                        </p:tgtEl>
                                      </p:cBhvr>
                                    </p:animEffect>
                                    <p:set>
                                      <p:cBhvr>
                                        <p:cTn id="994" dur="1" fill="hold">
                                          <p:stCondLst>
                                            <p:cond delay="499"/>
                                          </p:stCondLst>
                                        </p:cTn>
                                        <p:tgtEl>
                                          <p:spTgt spid="87063"/>
                                        </p:tgtEl>
                                        <p:attrNameLst>
                                          <p:attrName>style.visibility</p:attrName>
                                        </p:attrNameLst>
                                      </p:cBhvr>
                                      <p:to>
                                        <p:strVal val="hidden"/>
                                      </p:to>
                                    </p:set>
                                  </p:childTnLst>
                                </p:cTn>
                              </p:par>
                              <p:par>
                                <p:cTn id="995" presetID="3" presetClass="exit" presetSubtype="10" fill="hold" grpId="15" nodeType="withEffect">
                                  <p:stCondLst>
                                    <p:cond delay="0"/>
                                  </p:stCondLst>
                                  <p:childTnLst>
                                    <p:animEffect transition="out" filter="blinds(horizontal)">
                                      <p:cBhvr>
                                        <p:cTn id="996" dur="500"/>
                                        <p:tgtEl>
                                          <p:spTgt spid="87048"/>
                                        </p:tgtEl>
                                      </p:cBhvr>
                                    </p:animEffect>
                                    <p:set>
                                      <p:cBhvr>
                                        <p:cTn id="997" dur="1" fill="hold">
                                          <p:stCondLst>
                                            <p:cond delay="499"/>
                                          </p:stCondLst>
                                        </p:cTn>
                                        <p:tgtEl>
                                          <p:spTgt spid="87048"/>
                                        </p:tgtEl>
                                        <p:attrNameLst>
                                          <p:attrName>style.visibility</p:attrName>
                                        </p:attrNameLst>
                                      </p:cBhvr>
                                      <p:to>
                                        <p:strVal val="hidden"/>
                                      </p:to>
                                    </p:set>
                                  </p:childTnLst>
                                </p:cTn>
                              </p:par>
                              <p:par>
                                <p:cTn id="998" presetID="3" presetClass="exit" presetSubtype="10" fill="hold" grpId="15" nodeType="withEffect">
                                  <p:stCondLst>
                                    <p:cond delay="0"/>
                                  </p:stCondLst>
                                  <p:childTnLst>
                                    <p:animEffect transition="out" filter="blinds(horizontal)">
                                      <p:cBhvr>
                                        <p:cTn id="999" dur="500"/>
                                        <p:tgtEl>
                                          <p:spTgt spid="87046"/>
                                        </p:tgtEl>
                                      </p:cBhvr>
                                    </p:animEffect>
                                    <p:set>
                                      <p:cBhvr>
                                        <p:cTn id="1000" dur="1" fill="hold">
                                          <p:stCondLst>
                                            <p:cond delay="499"/>
                                          </p:stCondLst>
                                        </p:cTn>
                                        <p:tgtEl>
                                          <p:spTgt spid="87046"/>
                                        </p:tgtEl>
                                        <p:attrNameLst>
                                          <p:attrName>style.visibility</p:attrName>
                                        </p:attrNameLst>
                                      </p:cBhvr>
                                      <p:to>
                                        <p:strVal val="hidden"/>
                                      </p:to>
                                    </p:set>
                                  </p:childTnLst>
                                </p:cTn>
                              </p:par>
                              <p:par>
                                <p:cTn id="1001" presetID="3" presetClass="exit" presetSubtype="10" fill="hold" grpId="15" nodeType="withEffect">
                                  <p:stCondLst>
                                    <p:cond delay="0"/>
                                  </p:stCondLst>
                                  <p:childTnLst>
                                    <p:animEffect transition="out" filter="blinds(horizontal)">
                                      <p:cBhvr>
                                        <p:cTn id="1002" dur="500"/>
                                        <p:tgtEl>
                                          <p:spTgt spid="87049"/>
                                        </p:tgtEl>
                                      </p:cBhvr>
                                    </p:animEffect>
                                    <p:set>
                                      <p:cBhvr>
                                        <p:cTn id="1003" dur="1" fill="hold">
                                          <p:stCondLst>
                                            <p:cond delay="499"/>
                                          </p:stCondLst>
                                        </p:cTn>
                                        <p:tgtEl>
                                          <p:spTgt spid="87049"/>
                                        </p:tgtEl>
                                        <p:attrNameLst>
                                          <p:attrName>style.visibility</p:attrName>
                                        </p:attrNameLst>
                                      </p:cBhvr>
                                      <p:to>
                                        <p:strVal val="hidden"/>
                                      </p:to>
                                    </p:set>
                                  </p:childTnLst>
                                </p:cTn>
                              </p:par>
                              <p:par>
                                <p:cTn id="1004" presetID="3" presetClass="exit" presetSubtype="10" fill="hold" grpId="15" nodeType="withEffect">
                                  <p:stCondLst>
                                    <p:cond delay="0"/>
                                  </p:stCondLst>
                                  <p:childTnLst>
                                    <p:animEffect transition="out" filter="blinds(horizontal)">
                                      <p:cBhvr>
                                        <p:cTn id="1005" dur="500"/>
                                        <p:tgtEl>
                                          <p:spTgt spid="87050"/>
                                        </p:tgtEl>
                                      </p:cBhvr>
                                    </p:animEffect>
                                    <p:set>
                                      <p:cBhvr>
                                        <p:cTn id="1006" dur="1" fill="hold">
                                          <p:stCondLst>
                                            <p:cond delay="499"/>
                                          </p:stCondLst>
                                        </p:cTn>
                                        <p:tgtEl>
                                          <p:spTgt spid="87050"/>
                                        </p:tgtEl>
                                        <p:attrNameLst>
                                          <p:attrName>style.visibility</p:attrName>
                                        </p:attrNameLst>
                                      </p:cBhvr>
                                      <p:to>
                                        <p:strVal val="hidden"/>
                                      </p:to>
                                    </p:set>
                                  </p:childTnLst>
                                </p:cTn>
                              </p:par>
                              <p:par>
                                <p:cTn id="1007" presetID="3" presetClass="exit" presetSubtype="10" fill="hold" grpId="15" nodeType="withEffect">
                                  <p:stCondLst>
                                    <p:cond delay="0"/>
                                  </p:stCondLst>
                                  <p:childTnLst>
                                    <p:animEffect transition="out" filter="blinds(horizontal)">
                                      <p:cBhvr>
                                        <p:cTn id="1008" dur="500"/>
                                        <p:tgtEl>
                                          <p:spTgt spid="87051"/>
                                        </p:tgtEl>
                                      </p:cBhvr>
                                    </p:animEffect>
                                    <p:set>
                                      <p:cBhvr>
                                        <p:cTn id="1009" dur="1" fill="hold">
                                          <p:stCondLst>
                                            <p:cond delay="499"/>
                                          </p:stCondLst>
                                        </p:cTn>
                                        <p:tgtEl>
                                          <p:spTgt spid="87051"/>
                                        </p:tgtEl>
                                        <p:attrNameLst>
                                          <p:attrName>style.visibility</p:attrName>
                                        </p:attrNameLst>
                                      </p:cBhvr>
                                      <p:to>
                                        <p:strVal val="hidden"/>
                                      </p:to>
                                    </p:set>
                                  </p:childTnLst>
                                </p:cTn>
                              </p:par>
                              <p:par>
                                <p:cTn id="1010" presetID="3" presetClass="exit" presetSubtype="10" fill="hold" grpId="13" nodeType="withEffect">
                                  <p:stCondLst>
                                    <p:cond delay="0"/>
                                  </p:stCondLst>
                                  <p:childTnLst>
                                    <p:animEffect transition="out" filter="blinds(horizontal)">
                                      <p:cBhvr>
                                        <p:cTn id="1011" dur="500"/>
                                        <p:tgtEl>
                                          <p:spTgt spid="87052"/>
                                        </p:tgtEl>
                                      </p:cBhvr>
                                    </p:animEffect>
                                    <p:set>
                                      <p:cBhvr>
                                        <p:cTn id="1012" dur="1" fill="hold">
                                          <p:stCondLst>
                                            <p:cond delay="499"/>
                                          </p:stCondLst>
                                        </p:cTn>
                                        <p:tgtEl>
                                          <p:spTgt spid="87052"/>
                                        </p:tgtEl>
                                        <p:attrNameLst>
                                          <p:attrName>style.visibility</p:attrName>
                                        </p:attrNameLst>
                                      </p:cBhvr>
                                      <p:to>
                                        <p:strVal val="hidden"/>
                                      </p:to>
                                    </p:set>
                                  </p:childTnLst>
                                </p:cTn>
                              </p:par>
                              <p:par>
                                <p:cTn id="1013" presetID="3" presetClass="exit" presetSubtype="10" fill="hold" grpId="13" nodeType="withEffect">
                                  <p:stCondLst>
                                    <p:cond delay="0"/>
                                  </p:stCondLst>
                                  <p:childTnLst>
                                    <p:animEffect transition="out" filter="blinds(horizontal)">
                                      <p:cBhvr>
                                        <p:cTn id="1014" dur="500"/>
                                        <p:tgtEl>
                                          <p:spTgt spid="87053"/>
                                        </p:tgtEl>
                                      </p:cBhvr>
                                    </p:animEffect>
                                    <p:set>
                                      <p:cBhvr>
                                        <p:cTn id="1015" dur="1" fill="hold">
                                          <p:stCondLst>
                                            <p:cond delay="499"/>
                                          </p:stCondLst>
                                        </p:cTn>
                                        <p:tgtEl>
                                          <p:spTgt spid="87053"/>
                                        </p:tgtEl>
                                        <p:attrNameLst>
                                          <p:attrName>style.visibility</p:attrName>
                                        </p:attrNameLst>
                                      </p:cBhvr>
                                      <p:to>
                                        <p:strVal val="hidden"/>
                                      </p:to>
                                    </p:set>
                                  </p:childTnLst>
                                </p:cTn>
                              </p:par>
                              <p:par>
                                <p:cTn id="1016" presetID="3" presetClass="exit" presetSubtype="10" fill="hold" grpId="13" nodeType="withEffect">
                                  <p:stCondLst>
                                    <p:cond delay="0"/>
                                  </p:stCondLst>
                                  <p:childTnLst>
                                    <p:animEffect transition="out" filter="blinds(horizontal)">
                                      <p:cBhvr>
                                        <p:cTn id="1017" dur="500"/>
                                        <p:tgtEl>
                                          <p:spTgt spid="87054"/>
                                        </p:tgtEl>
                                      </p:cBhvr>
                                    </p:animEffect>
                                    <p:set>
                                      <p:cBhvr>
                                        <p:cTn id="1018" dur="1" fill="hold">
                                          <p:stCondLst>
                                            <p:cond delay="499"/>
                                          </p:stCondLst>
                                        </p:cTn>
                                        <p:tgtEl>
                                          <p:spTgt spid="87054"/>
                                        </p:tgtEl>
                                        <p:attrNameLst>
                                          <p:attrName>style.visibility</p:attrName>
                                        </p:attrNameLst>
                                      </p:cBhvr>
                                      <p:to>
                                        <p:strVal val="hidden"/>
                                      </p:to>
                                    </p:set>
                                  </p:childTnLst>
                                </p:cTn>
                              </p:par>
                              <p:par>
                                <p:cTn id="1019" presetID="3" presetClass="exit" presetSubtype="10" fill="hold" grpId="13" nodeType="withEffect">
                                  <p:stCondLst>
                                    <p:cond delay="0"/>
                                  </p:stCondLst>
                                  <p:childTnLst>
                                    <p:animEffect transition="out" filter="blinds(horizontal)">
                                      <p:cBhvr>
                                        <p:cTn id="1020" dur="500"/>
                                        <p:tgtEl>
                                          <p:spTgt spid="87055"/>
                                        </p:tgtEl>
                                      </p:cBhvr>
                                    </p:animEffect>
                                    <p:set>
                                      <p:cBhvr>
                                        <p:cTn id="1021" dur="1" fill="hold">
                                          <p:stCondLst>
                                            <p:cond delay="499"/>
                                          </p:stCondLst>
                                        </p:cTn>
                                        <p:tgtEl>
                                          <p:spTgt spid="87055"/>
                                        </p:tgtEl>
                                        <p:attrNameLst>
                                          <p:attrName>style.visibility</p:attrName>
                                        </p:attrNameLst>
                                      </p:cBhvr>
                                      <p:to>
                                        <p:strVal val="hidden"/>
                                      </p:to>
                                    </p:set>
                                  </p:childTnLst>
                                </p:cTn>
                              </p:par>
                              <p:par>
                                <p:cTn id="1022" presetID="3" presetClass="exit" presetSubtype="10" fill="hold" grpId="13" nodeType="withEffect">
                                  <p:stCondLst>
                                    <p:cond delay="0"/>
                                  </p:stCondLst>
                                  <p:childTnLst>
                                    <p:animEffect transition="out" filter="blinds(horizontal)">
                                      <p:cBhvr>
                                        <p:cTn id="1023" dur="500"/>
                                        <p:tgtEl>
                                          <p:spTgt spid="87056"/>
                                        </p:tgtEl>
                                      </p:cBhvr>
                                    </p:animEffect>
                                    <p:set>
                                      <p:cBhvr>
                                        <p:cTn id="1024" dur="1" fill="hold">
                                          <p:stCondLst>
                                            <p:cond delay="499"/>
                                          </p:stCondLst>
                                        </p:cTn>
                                        <p:tgtEl>
                                          <p:spTgt spid="87056"/>
                                        </p:tgtEl>
                                        <p:attrNameLst>
                                          <p:attrName>style.visibility</p:attrName>
                                        </p:attrNameLst>
                                      </p:cBhvr>
                                      <p:to>
                                        <p:strVal val="hidden"/>
                                      </p:to>
                                    </p:set>
                                  </p:childTnLst>
                                </p:cTn>
                              </p:par>
                              <p:par>
                                <p:cTn id="1025" presetID="3" presetClass="exit" presetSubtype="10" fill="hold" grpId="15" nodeType="withEffect">
                                  <p:stCondLst>
                                    <p:cond delay="0"/>
                                  </p:stCondLst>
                                  <p:childTnLst>
                                    <p:animEffect transition="out" filter="blinds(horizontal)">
                                      <p:cBhvr>
                                        <p:cTn id="1026" dur="500"/>
                                        <p:tgtEl>
                                          <p:spTgt spid="87058"/>
                                        </p:tgtEl>
                                      </p:cBhvr>
                                    </p:animEffect>
                                    <p:set>
                                      <p:cBhvr>
                                        <p:cTn id="1027" dur="1" fill="hold">
                                          <p:stCondLst>
                                            <p:cond delay="499"/>
                                          </p:stCondLst>
                                        </p:cTn>
                                        <p:tgtEl>
                                          <p:spTgt spid="87058"/>
                                        </p:tgtEl>
                                        <p:attrNameLst>
                                          <p:attrName>style.visibility</p:attrName>
                                        </p:attrNameLst>
                                      </p:cBhvr>
                                      <p:to>
                                        <p:strVal val="hidden"/>
                                      </p:to>
                                    </p:set>
                                  </p:childTnLst>
                                </p:cTn>
                              </p:par>
                              <p:par>
                                <p:cTn id="1028" presetID="3" presetClass="exit" presetSubtype="10" fill="hold" grpId="15" nodeType="withEffect">
                                  <p:stCondLst>
                                    <p:cond delay="0"/>
                                  </p:stCondLst>
                                  <p:childTnLst>
                                    <p:animEffect transition="out" filter="blinds(horizontal)">
                                      <p:cBhvr>
                                        <p:cTn id="1029" dur="500"/>
                                        <p:tgtEl>
                                          <p:spTgt spid="87059"/>
                                        </p:tgtEl>
                                      </p:cBhvr>
                                    </p:animEffect>
                                    <p:set>
                                      <p:cBhvr>
                                        <p:cTn id="1030" dur="1" fill="hold">
                                          <p:stCondLst>
                                            <p:cond delay="499"/>
                                          </p:stCondLst>
                                        </p:cTn>
                                        <p:tgtEl>
                                          <p:spTgt spid="87059"/>
                                        </p:tgtEl>
                                        <p:attrNameLst>
                                          <p:attrName>style.visibility</p:attrName>
                                        </p:attrNameLst>
                                      </p:cBhvr>
                                      <p:to>
                                        <p:strVal val="hidden"/>
                                      </p:to>
                                    </p:set>
                                  </p:childTnLst>
                                </p:cTn>
                              </p:par>
                              <p:par>
                                <p:cTn id="1031" presetID="3" presetClass="exit" presetSubtype="10" fill="hold" grpId="13" nodeType="withEffect">
                                  <p:stCondLst>
                                    <p:cond delay="0"/>
                                  </p:stCondLst>
                                  <p:childTnLst>
                                    <p:animEffect transition="out" filter="blinds(horizontal)">
                                      <p:cBhvr>
                                        <p:cTn id="1032" dur="500"/>
                                        <p:tgtEl>
                                          <p:spTgt spid="87060"/>
                                        </p:tgtEl>
                                      </p:cBhvr>
                                    </p:animEffect>
                                    <p:set>
                                      <p:cBhvr>
                                        <p:cTn id="1033" dur="1" fill="hold">
                                          <p:stCondLst>
                                            <p:cond delay="499"/>
                                          </p:stCondLst>
                                        </p:cTn>
                                        <p:tgtEl>
                                          <p:spTgt spid="87060"/>
                                        </p:tgtEl>
                                        <p:attrNameLst>
                                          <p:attrName>style.visibility</p:attrName>
                                        </p:attrNameLst>
                                      </p:cBhvr>
                                      <p:to>
                                        <p:strVal val="hidden"/>
                                      </p:to>
                                    </p:set>
                                  </p:childTnLst>
                                </p:cTn>
                              </p:par>
                              <p:par>
                                <p:cTn id="1034" presetID="3" presetClass="exit" presetSubtype="10" fill="hold" grpId="13" nodeType="withEffect">
                                  <p:stCondLst>
                                    <p:cond delay="0"/>
                                  </p:stCondLst>
                                  <p:childTnLst>
                                    <p:animEffect transition="out" filter="blinds(horizontal)">
                                      <p:cBhvr>
                                        <p:cTn id="1035" dur="500"/>
                                        <p:tgtEl>
                                          <p:spTgt spid="87047"/>
                                        </p:tgtEl>
                                      </p:cBhvr>
                                    </p:animEffect>
                                    <p:set>
                                      <p:cBhvr>
                                        <p:cTn id="1036" dur="1" fill="hold">
                                          <p:stCondLst>
                                            <p:cond delay="499"/>
                                          </p:stCondLst>
                                        </p:cTn>
                                        <p:tgtEl>
                                          <p:spTgt spid="87047"/>
                                        </p:tgtEl>
                                        <p:attrNameLst>
                                          <p:attrName>style.visibility</p:attrName>
                                        </p:attrNameLst>
                                      </p:cBhvr>
                                      <p:to>
                                        <p:strVal val="hidden"/>
                                      </p:to>
                                    </p:set>
                                  </p:childTnLst>
                                </p:cTn>
                              </p:par>
                              <p:par>
                                <p:cTn id="1037" presetID="6" presetClass="emph" presetSubtype="0" fill="hold" grpId="19" nodeType="withEffect">
                                  <p:stCondLst>
                                    <p:cond delay="0"/>
                                  </p:stCondLst>
                                  <p:childTnLst>
                                    <p:animScale>
                                      <p:cBhvr>
                                        <p:cTn id="1038" dur="500" fill="hold"/>
                                        <p:tgtEl>
                                          <p:spTgt spid="87057"/>
                                        </p:tgtEl>
                                      </p:cBhvr>
                                      <p:by x="200000" y="200000"/>
                                    </p:animScale>
                                  </p:childTnLst>
                                </p:cTn>
                              </p:par>
                              <p:par>
                                <p:cTn id="1039" presetID="63" presetClass="path" presetSubtype="0" accel="50000" decel="50000" fill="hold" grpId="20" nodeType="withEffect">
                                  <p:stCondLst>
                                    <p:cond delay="0"/>
                                  </p:stCondLst>
                                  <p:childTnLst>
                                    <p:animMotion origin="layout" path="M -3.33333E-6 -1.19351E-6 L 0.31667 -0.13349 " pathEditMode="relative" rAng="0" ptsTypes="AA">
                                      <p:cBhvr>
                                        <p:cTn id="1040" dur="500" fill="hold"/>
                                        <p:tgtEl>
                                          <p:spTgt spid="87057"/>
                                        </p:tgtEl>
                                        <p:attrNameLst>
                                          <p:attrName>ppt_x</p:attrName>
                                          <p:attrName>ppt_y</p:attrName>
                                        </p:attrNameLst>
                                      </p:cBhvr>
                                      <p:rCtr x="15833" y="-6674"/>
                                    </p:animMotion>
                                  </p:childTnLst>
                                </p:cTn>
                              </p:par>
                            </p:childTnLst>
                          </p:cTn>
                        </p:par>
                      </p:childTnLst>
                    </p:cTn>
                  </p:par>
                  <p:par>
                    <p:cTn id="1041" fill="hold" nodeType="clickPar">
                      <p:stCondLst>
                        <p:cond delay="indefinite"/>
                      </p:stCondLst>
                      <p:childTnLst>
                        <p:par>
                          <p:cTn id="1042" fill="hold" nodeType="withGroup">
                            <p:stCondLst>
                              <p:cond delay="0"/>
                            </p:stCondLst>
                            <p:childTnLst>
                              <p:par>
                                <p:cTn id="1043" presetID="3" presetClass="entr" presetSubtype="10" fill="hold" grpId="16" nodeType="clickEffect">
                                  <p:stCondLst>
                                    <p:cond delay="0"/>
                                  </p:stCondLst>
                                  <p:childTnLst>
                                    <p:set>
                                      <p:cBhvr>
                                        <p:cTn id="1044" dur="1" fill="hold">
                                          <p:stCondLst>
                                            <p:cond delay="0"/>
                                          </p:stCondLst>
                                        </p:cTn>
                                        <p:tgtEl>
                                          <p:spTgt spid="87063"/>
                                        </p:tgtEl>
                                        <p:attrNameLst>
                                          <p:attrName>style.visibility</p:attrName>
                                        </p:attrNameLst>
                                      </p:cBhvr>
                                      <p:to>
                                        <p:strVal val="visible"/>
                                      </p:to>
                                    </p:set>
                                    <p:animEffect transition="in" filter="blinds(horizontal)">
                                      <p:cBhvr>
                                        <p:cTn id="1045" dur="500"/>
                                        <p:tgtEl>
                                          <p:spTgt spid="87063"/>
                                        </p:tgtEl>
                                      </p:cBhvr>
                                    </p:animEffect>
                                  </p:childTnLst>
                                </p:cTn>
                              </p:par>
                              <p:par>
                                <p:cTn id="1046" presetID="3" presetClass="entr" presetSubtype="10" fill="hold" grpId="16" nodeType="withEffect">
                                  <p:stCondLst>
                                    <p:cond delay="0"/>
                                  </p:stCondLst>
                                  <p:childTnLst>
                                    <p:set>
                                      <p:cBhvr>
                                        <p:cTn id="1047" dur="1" fill="hold">
                                          <p:stCondLst>
                                            <p:cond delay="0"/>
                                          </p:stCondLst>
                                        </p:cTn>
                                        <p:tgtEl>
                                          <p:spTgt spid="87048"/>
                                        </p:tgtEl>
                                        <p:attrNameLst>
                                          <p:attrName>style.visibility</p:attrName>
                                        </p:attrNameLst>
                                      </p:cBhvr>
                                      <p:to>
                                        <p:strVal val="visible"/>
                                      </p:to>
                                    </p:set>
                                    <p:animEffect transition="in" filter="blinds(horizontal)">
                                      <p:cBhvr>
                                        <p:cTn id="1048" dur="500"/>
                                        <p:tgtEl>
                                          <p:spTgt spid="87048"/>
                                        </p:tgtEl>
                                      </p:cBhvr>
                                    </p:animEffect>
                                  </p:childTnLst>
                                </p:cTn>
                              </p:par>
                              <p:par>
                                <p:cTn id="1049" presetID="3" presetClass="entr" presetSubtype="10" fill="hold" grpId="16" nodeType="withEffect">
                                  <p:stCondLst>
                                    <p:cond delay="0"/>
                                  </p:stCondLst>
                                  <p:childTnLst>
                                    <p:set>
                                      <p:cBhvr>
                                        <p:cTn id="1050" dur="1" fill="hold">
                                          <p:stCondLst>
                                            <p:cond delay="0"/>
                                          </p:stCondLst>
                                        </p:cTn>
                                        <p:tgtEl>
                                          <p:spTgt spid="87046"/>
                                        </p:tgtEl>
                                        <p:attrNameLst>
                                          <p:attrName>style.visibility</p:attrName>
                                        </p:attrNameLst>
                                      </p:cBhvr>
                                      <p:to>
                                        <p:strVal val="visible"/>
                                      </p:to>
                                    </p:set>
                                    <p:animEffect transition="in" filter="blinds(horizontal)">
                                      <p:cBhvr>
                                        <p:cTn id="1051" dur="500"/>
                                        <p:tgtEl>
                                          <p:spTgt spid="87046"/>
                                        </p:tgtEl>
                                      </p:cBhvr>
                                    </p:animEffect>
                                  </p:childTnLst>
                                </p:cTn>
                              </p:par>
                              <p:par>
                                <p:cTn id="1052" presetID="3" presetClass="entr" presetSubtype="10" fill="hold" grpId="16" nodeType="withEffect">
                                  <p:stCondLst>
                                    <p:cond delay="0"/>
                                  </p:stCondLst>
                                  <p:childTnLst>
                                    <p:set>
                                      <p:cBhvr>
                                        <p:cTn id="1053" dur="1" fill="hold">
                                          <p:stCondLst>
                                            <p:cond delay="0"/>
                                          </p:stCondLst>
                                        </p:cTn>
                                        <p:tgtEl>
                                          <p:spTgt spid="87049"/>
                                        </p:tgtEl>
                                        <p:attrNameLst>
                                          <p:attrName>style.visibility</p:attrName>
                                        </p:attrNameLst>
                                      </p:cBhvr>
                                      <p:to>
                                        <p:strVal val="visible"/>
                                      </p:to>
                                    </p:set>
                                    <p:animEffect transition="in" filter="blinds(horizontal)">
                                      <p:cBhvr>
                                        <p:cTn id="1054" dur="500"/>
                                        <p:tgtEl>
                                          <p:spTgt spid="87049"/>
                                        </p:tgtEl>
                                      </p:cBhvr>
                                    </p:animEffect>
                                  </p:childTnLst>
                                </p:cTn>
                              </p:par>
                              <p:par>
                                <p:cTn id="1055" presetID="3" presetClass="entr" presetSubtype="10" fill="hold" grpId="16" nodeType="withEffect">
                                  <p:stCondLst>
                                    <p:cond delay="0"/>
                                  </p:stCondLst>
                                  <p:childTnLst>
                                    <p:set>
                                      <p:cBhvr>
                                        <p:cTn id="1056" dur="1" fill="hold">
                                          <p:stCondLst>
                                            <p:cond delay="0"/>
                                          </p:stCondLst>
                                        </p:cTn>
                                        <p:tgtEl>
                                          <p:spTgt spid="87050"/>
                                        </p:tgtEl>
                                        <p:attrNameLst>
                                          <p:attrName>style.visibility</p:attrName>
                                        </p:attrNameLst>
                                      </p:cBhvr>
                                      <p:to>
                                        <p:strVal val="visible"/>
                                      </p:to>
                                    </p:set>
                                    <p:animEffect transition="in" filter="blinds(horizontal)">
                                      <p:cBhvr>
                                        <p:cTn id="1057" dur="500"/>
                                        <p:tgtEl>
                                          <p:spTgt spid="87050"/>
                                        </p:tgtEl>
                                      </p:cBhvr>
                                    </p:animEffect>
                                  </p:childTnLst>
                                </p:cTn>
                              </p:par>
                              <p:par>
                                <p:cTn id="1058" presetID="3" presetClass="entr" presetSubtype="10" fill="hold" grpId="16" nodeType="withEffect">
                                  <p:stCondLst>
                                    <p:cond delay="0"/>
                                  </p:stCondLst>
                                  <p:childTnLst>
                                    <p:set>
                                      <p:cBhvr>
                                        <p:cTn id="1059" dur="1" fill="hold">
                                          <p:stCondLst>
                                            <p:cond delay="0"/>
                                          </p:stCondLst>
                                        </p:cTn>
                                        <p:tgtEl>
                                          <p:spTgt spid="87051"/>
                                        </p:tgtEl>
                                        <p:attrNameLst>
                                          <p:attrName>style.visibility</p:attrName>
                                        </p:attrNameLst>
                                      </p:cBhvr>
                                      <p:to>
                                        <p:strVal val="visible"/>
                                      </p:to>
                                    </p:set>
                                    <p:animEffect transition="in" filter="blinds(horizontal)">
                                      <p:cBhvr>
                                        <p:cTn id="1060" dur="500"/>
                                        <p:tgtEl>
                                          <p:spTgt spid="87051"/>
                                        </p:tgtEl>
                                      </p:cBhvr>
                                    </p:animEffect>
                                  </p:childTnLst>
                                </p:cTn>
                              </p:par>
                              <p:par>
                                <p:cTn id="1061" presetID="3" presetClass="entr" presetSubtype="10" fill="hold" grpId="14" nodeType="withEffect">
                                  <p:stCondLst>
                                    <p:cond delay="0"/>
                                  </p:stCondLst>
                                  <p:childTnLst>
                                    <p:set>
                                      <p:cBhvr>
                                        <p:cTn id="1062" dur="1" fill="hold">
                                          <p:stCondLst>
                                            <p:cond delay="0"/>
                                          </p:stCondLst>
                                        </p:cTn>
                                        <p:tgtEl>
                                          <p:spTgt spid="87052"/>
                                        </p:tgtEl>
                                        <p:attrNameLst>
                                          <p:attrName>style.visibility</p:attrName>
                                        </p:attrNameLst>
                                      </p:cBhvr>
                                      <p:to>
                                        <p:strVal val="visible"/>
                                      </p:to>
                                    </p:set>
                                    <p:animEffect transition="in" filter="blinds(horizontal)">
                                      <p:cBhvr>
                                        <p:cTn id="1063" dur="500"/>
                                        <p:tgtEl>
                                          <p:spTgt spid="87052"/>
                                        </p:tgtEl>
                                      </p:cBhvr>
                                    </p:animEffect>
                                  </p:childTnLst>
                                </p:cTn>
                              </p:par>
                              <p:par>
                                <p:cTn id="1064" presetID="3" presetClass="entr" presetSubtype="10" fill="hold" grpId="14" nodeType="withEffect">
                                  <p:stCondLst>
                                    <p:cond delay="0"/>
                                  </p:stCondLst>
                                  <p:childTnLst>
                                    <p:set>
                                      <p:cBhvr>
                                        <p:cTn id="1065" dur="1" fill="hold">
                                          <p:stCondLst>
                                            <p:cond delay="0"/>
                                          </p:stCondLst>
                                        </p:cTn>
                                        <p:tgtEl>
                                          <p:spTgt spid="87053"/>
                                        </p:tgtEl>
                                        <p:attrNameLst>
                                          <p:attrName>style.visibility</p:attrName>
                                        </p:attrNameLst>
                                      </p:cBhvr>
                                      <p:to>
                                        <p:strVal val="visible"/>
                                      </p:to>
                                    </p:set>
                                    <p:animEffect transition="in" filter="blinds(horizontal)">
                                      <p:cBhvr>
                                        <p:cTn id="1066" dur="500"/>
                                        <p:tgtEl>
                                          <p:spTgt spid="87053"/>
                                        </p:tgtEl>
                                      </p:cBhvr>
                                    </p:animEffect>
                                  </p:childTnLst>
                                </p:cTn>
                              </p:par>
                              <p:par>
                                <p:cTn id="1067" presetID="3" presetClass="entr" presetSubtype="10" fill="hold" grpId="14" nodeType="withEffect">
                                  <p:stCondLst>
                                    <p:cond delay="0"/>
                                  </p:stCondLst>
                                  <p:childTnLst>
                                    <p:set>
                                      <p:cBhvr>
                                        <p:cTn id="1068" dur="1" fill="hold">
                                          <p:stCondLst>
                                            <p:cond delay="0"/>
                                          </p:stCondLst>
                                        </p:cTn>
                                        <p:tgtEl>
                                          <p:spTgt spid="87054"/>
                                        </p:tgtEl>
                                        <p:attrNameLst>
                                          <p:attrName>style.visibility</p:attrName>
                                        </p:attrNameLst>
                                      </p:cBhvr>
                                      <p:to>
                                        <p:strVal val="visible"/>
                                      </p:to>
                                    </p:set>
                                    <p:animEffect transition="in" filter="blinds(horizontal)">
                                      <p:cBhvr>
                                        <p:cTn id="1069" dur="500"/>
                                        <p:tgtEl>
                                          <p:spTgt spid="87054"/>
                                        </p:tgtEl>
                                      </p:cBhvr>
                                    </p:animEffect>
                                  </p:childTnLst>
                                </p:cTn>
                              </p:par>
                              <p:par>
                                <p:cTn id="1070" presetID="3" presetClass="entr" presetSubtype="10" fill="hold" grpId="14" nodeType="withEffect">
                                  <p:stCondLst>
                                    <p:cond delay="0"/>
                                  </p:stCondLst>
                                  <p:childTnLst>
                                    <p:set>
                                      <p:cBhvr>
                                        <p:cTn id="1071" dur="1" fill="hold">
                                          <p:stCondLst>
                                            <p:cond delay="0"/>
                                          </p:stCondLst>
                                        </p:cTn>
                                        <p:tgtEl>
                                          <p:spTgt spid="87055"/>
                                        </p:tgtEl>
                                        <p:attrNameLst>
                                          <p:attrName>style.visibility</p:attrName>
                                        </p:attrNameLst>
                                      </p:cBhvr>
                                      <p:to>
                                        <p:strVal val="visible"/>
                                      </p:to>
                                    </p:set>
                                    <p:animEffect transition="in" filter="blinds(horizontal)">
                                      <p:cBhvr>
                                        <p:cTn id="1072" dur="500"/>
                                        <p:tgtEl>
                                          <p:spTgt spid="87055"/>
                                        </p:tgtEl>
                                      </p:cBhvr>
                                    </p:animEffect>
                                  </p:childTnLst>
                                </p:cTn>
                              </p:par>
                              <p:par>
                                <p:cTn id="1073" presetID="3" presetClass="entr" presetSubtype="10" fill="hold" grpId="14" nodeType="withEffect">
                                  <p:stCondLst>
                                    <p:cond delay="0"/>
                                  </p:stCondLst>
                                  <p:childTnLst>
                                    <p:set>
                                      <p:cBhvr>
                                        <p:cTn id="1074" dur="1" fill="hold">
                                          <p:stCondLst>
                                            <p:cond delay="0"/>
                                          </p:stCondLst>
                                        </p:cTn>
                                        <p:tgtEl>
                                          <p:spTgt spid="87056"/>
                                        </p:tgtEl>
                                        <p:attrNameLst>
                                          <p:attrName>style.visibility</p:attrName>
                                        </p:attrNameLst>
                                      </p:cBhvr>
                                      <p:to>
                                        <p:strVal val="visible"/>
                                      </p:to>
                                    </p:set>
                                    <p:animEffect transition="in" filter="blinds(horizontal)">
                                      <p:cBhvr>
                                        <p:cTn id="1075" dur="500"/>
                                        <p:tgtEl>
                                          <p:spTgt spid="87056"/>
                                        </p:tgtEl>
                                      </p:cBhvr>
                                    </p:animEffect>
                                  </p:childTnLst>
                                </p:cTn>
                              </p:par>
                              <p:par>
                                <p:cTn id="1076" presetID="3" presetClass="entr" presetSubtype="10" fill="hold" grpId="16" nodeType="withEffect">
                                  <p:stCondLst>
                                    <p:cond delay="0"/>
                                  </p:stCondLst>
                                  <p:childTnLst>
                                    <p:set>
                                      <p:cBhvr>
                                        <p:cTn id="1077" dur="1" fill="hold">
                                          <p:stCondLst>
                                            <p:cond delay="0"/>
                                          </p:stCondLst>
                                        </p:cTn>
                                        <p:tgtEl>
                                          <p:spTgt spid="87058"/>
                                        </p:tgtEl>
                                        <p:attrNameLst>
                                          <p:attrName>style.visibility</p:attrName>
                                        </p:attrNameLst>
                                      </p:cBhvr>
                                      <p:to>
                                        <p:strVal val="visible"/>
                                      </p:to>
                                    </p:set>
                                    <p:animEffect transition="in" filter="blinds(horizontal)">
                                      <p:cBhvr>
                                        <p:cTn id="1078" dur="500"/>
                                        <p:tgtEl>
                                          <p:spTgt spid="87058"/>
                                        </p:tgtEl>
                                      </p:cBhvr>
                                    </p:animEffect>
                                  </p:childTnLst>
                                </p:cTn>
                              </p:par>
                              <p:par>
                                <p:cTn id="1079" presetID="3" presetClass="entr" presetSubtype="10" fill="hold" grpId="16" nodeType="withEffect">
                                  <p:stCondLst>
                                    <p:cond delay="0"/>
                                  </p:stCondLst>
                                  <p:childTnLst>
                                    <p:set>
                                      <p:cBhvr>
                                        <p:cTn id="1080" dur="1" fill="hold">
                                          <p:stCondLst>
                                            <p:cond delay="0"/>
                                          </p:stCondLst>
                                        </p:cTn>
                                        <p:tgtEl>
                                          <p:spTgt spid="87059"/>
                                        </p:tgtEl>
                                        <p:attrNameLst>
                                          <p:attrName>style.visibility</p:attrName>
                                        </p:attrNameLst>
                                      </p:cBhvr>
                                      <p:to>
                                        <p:strVal val="visible"/>
                                      </p:to>
                                    </p:set>
                                    <p:animEffect transition="in" filter="blinds(horizontal)">
                                      <p:cBhvr>
                                        <p:cTn id="1081" dur="500"/>
                                        <p:tgtEl>
                                          <p:spTgt spid="87059"/>
                                        </p:tgtEl>
                                      </p:cBhvr>
                                    </p:animEffect>
                                  </p:childTnLst>
                                </p:cTn>
                              </p:par>
                              <p:par>
                                <p:cTn id="1082" presetID="3" presetClass="entr" presetSubtype="10" fill="hold" grpId="14" nodeType="withEffect">
                                  <p:stCondLst>
                                    <p:cond delay="0"/>
                                  </p:stCondLst>
                                  <p:childTnLst>
                                    <p:set>
                                      <p:cBhvr>
                                        <p:cTn id="1083" dur="1" fill="hold">
                                          <p:stCondLst>
                                            <p:cond delay="0"/>
                                          </p:stCondLst>
                                        </p:cTn>
                                        <p:tgtEl>
                                          <p:spTgt spid="87060"/>
                                        </p:tgtEl>
                                        <p:attrNameLst>
                                          <p:attrName>style.visibility</p:attrName>
                                        </p:attrNameLst>
                                      </p:cBhvr>
                                      <p:to>
                                        <p:strVal val="visible"/>
                                      </p:to>
                                    </p:set>
                                    <p:animEffect transition="in" filter="blinds(horizontal)">
                                      <p:cBhvr>
                                        <p:cTn id="1084" dur="500"/>
                                        <p:tgtEl>
                                          <p:spTgt spid="87060"/>
                                        </p:tgtEl>
                                      </p:cBhvr>
                                    </p:animEffect>
                                  </p:childTnLst>
                                </p:cTn>
                              </p:par>
                              <p:par>
                                <p:cTn id="1085" presetID="3" presetClass="entr" presetSubtype="10" fill="hold" grpId="14" nodeType="withEffect">
                                  <p:stCondLst>
                                    <p:cond delay="0"/>
                                  </p:stCondLst>
                                  <p:childTnLst>
                                    <p:set>
                                      <p:cBhvr>
                                        <p:cTn id="1086" dur="1" fill="hold">
                                          <p:stCondLst>
                                            <p:cond delay="0"/>
                                          </p:stCondLst>
                                        </p:cTn>
                                        <p:tgtEl>
                                          <p:spTgt spid="87047"/>
                                        </p:tgtEl>
                                        <p:attrNameLst>
                                          <p:attrName>style.visibility</p:attrName>
                                        </p:attrNameLst>
                                      </p:cBhvr>
                                      <p:to>
                                        <p:strVal val="visible"/>
                                      </p:to>
                                    </p:set>
                                    <p:animEffect transition="in" filter="blinds(horizontal)">
                                      <p:cBhvr>
                                        <p:cTn id="1087" dur="500"/>
                                        <p:tgtEl>
                                          <p:spTgt spid="87047"/>
                                        </p:tgtEl>
                                      </p:cBhvr>
                                    </p:animEffect>
                                  </p:childTnLst>
                                </p:cTn>
                              </p:par>
                              <p:par>
                                <p:cTn id="1088" presetID="6" presetClass="emph" presetSubtype="0" fill="hold" grpId="21" nodeType="withEffect">
                                  <p:stCondLst>
                                    <p:cond delay="0"/>
                                  </p:stCondLst>
                                  <p:childTnLst>
                                    <p:animScale>
                                      <p:cBhvr>
                                        <p:cTn id="1089" dur="500" fill="hold"/>
                                        <p:tgtEl>
                                          <p:spTgt spid="87057"/>
                                        </p:tgtEl>
                                      </p:cBhvr>
                                      <p:by x="50000" y="50000"/>
                                    </p:animScale>
                                  </p:childTnLst>
                                </p:cTn>
                              </p:par>
                              <p:par>
                                <p:cTn id="1090" presetID="63" presetClass="path" presetSubtype="0" accel="50000" decel="50000" fill="hold" grpId="22" nodeType="withEffect">
                                  <p:stCondLst>
                                    <p:cond delay="0"/>
                                  </p:stCondLst>
                                  <p:childTnLst>
                                    <p:animMotion origin="layout" path="M -3.33333E-6 -1.19351E-6 L 0.31667 -0.13349 " pathEditMode="relative" rAng="0" ptsTypes="AA">
                                      <p:cBhvr>
                                        <p:cTn id="1091" dur="500" spd="-100000" fill="hold"/>
                                        <p:tgtEl>
                                          <p:spTgt spid="87057"/>
                                        </p:tgtEl>
                                        <p:attrNameLst>
                                          <p:attrName>ppt_x</p:attrName>
                                          <p:attrName>ppt_y</p:attrName>
                                        </p:attrNameLst>
                                      </p:cBhvr>
                                      <p:rCtr x="15833" y="-6674"/>
                                    </p:animMotion>
                                  </p:childTnLst>
                                </p:cTn>
                              </p:par>
                            </p:childTnLst>
                          </p:cTn>
                        </p:par>
                      </p:childTnLst>
                    </p:cTn>
                  </p:par>
                </p:childTnLst>
              </p:cTn>
              <p:nextCondLst>
                <p:cond evt="onClick" delay="0">
                  <p:tgtEl>
                    <p:spTgt spid="87057"/>
                  </p:tgtEl>
                </p:cond>
              </p:nextCondLst>
            </p:seq>
            <p:seq concurrent="1" nextAc="seek">
              <p:cTn id="1092" restart="whenNotActive" fill="hold" evtFilter="cancelBubble" nodeType="interactiveSeq">
                <p:stCondLst>
                  <p:cond evt="onClick" delay="0">
                    <p:tgtEl>
                      <p:spTgt spid="87058"/>
                    </p:tgtEl>
                  </p:cond>
                </p:stCondLst>
                <p:endSync evt="end" delay="0">
                  <p:rtn val="all"/>
                </p:endSync>
                <p:childTnLst>
                  <p:par>
                    <p:cTn id="1093" fill="hold" nodeType="clickPar">
                      <p:stCondLst>
                        <p:cond delay="0"/>
                      </p:stCondLst>
                      <p:childTnLst>
                        <p:par>
                          <p:cTn id="1094" fill="hold" nodeType="withGroup">
                            <p:stCondLst>
                              <p:cond delay="0"/>
                            </p:stCondLst>
                            <p:childTnLst>
                              <p:par>
                                <p:cTn id="1095" presetID="17" presetClass="exit" presetSubtype="10" fill="hold" grpId="17" nodeType="clickEffect">
                                  <p:stCondLst>
                                    <p:cond delay="0"/>
                                  </p:stCondLst>
                                  <p:childTnLst>
                                    <p:anim calcmode="lin" valueType="num">
                                      <p:cBhvr>
                                        <p:cTn id="1096" dur="500"/>
                                        <p:tgtEl>
                                          <p:spTgt spid="87063"/>
                                        </p:tgtEl>
                                        <p:attrNameLst>
                                          <p:attrName>ppt_w</p:attrName>
                                        </p:attrNameLst>
                                      </p:cBhvr>
                                      <p:tavLst>
                                        <p:tav tm="0">
                                          <p:val>
                                            <p:strVal val="ppt_w"/>
                                          </p:val>
                                        </p:tav>
                                        <p:tav tm="100000">
                                          <p:val>
                                            <p:fltVal val="0"/>
                                          </p:val>
                                        </p:tav>
                                      </p:tavLst>
                                    </p:anim>
                                    <p:anim calcmode="lin" valueType="num">
                                      <p:cBhvr>
                                        <p:cTn id="1097" dur="500"/>
                                        <p:tgtEl>
                                          <p:spTgt spid="87063"/>
                                        </p:tgtEl>
                                        <p:attrNameLst>
                                          <p:attrName>ppt_h</p:attrName>
                                        </p:attrNameLst>
                                      </p:cBhvr>
                                      <p:tavLst>
                                        <p:tav tm="0">
                                          <p:val>
                                            <p:strVal val="ppt_h"/>
                                          </p:val>
                                        </p:tav>
                                        <p:tav tm="100000">
                                          <p:val>
                                            <p:strVal val="ppt_h"/>
                                          </p:val>
                                        </p:tav>
                                      </p:tavLst>
                                    </p:anim>
                                    <p:set>
                                      <p:cBhvr>
                                        <p:cTn id="1098" dur="1" fill="hold">
                                          <p:stCondLst>
                                            <p:cond delay="499"/>
                                          </p:stCondLst>
                                        </p:cTn>
                                        <p:tgtEl>
                                          <p:spTgt spid="87063"/>
                                        </p:tgtEl>
                                        <p:attrNameLst>
                                          <p:attrName>style.visibility</p:attrName>
                                        </p:attrNameLst>
                                      </p:cBhvr>
                                      <p:to>
                                        <p:strVal val="hidden"/>
                                      </p:to>
                                    </p:set>
                                  </p:childTnLst>
                                </p:cTn>
                              </p:par>
                              <p:par>
                                <p:cTn id="1099" presetID="17" presetClass="exit" presetSubtype="10" fill="hold" grpId="17" nodeType="withEffect">
                                  <p:stCondLst>
                                    <p:cond delay="0"/>
                                  </p:stCondLst>
                                  <p:childTnLst>
                                    <p:anim calcmode="lin" valueType="num">
                                      <p:cBhvr>
                                        <p:cTn id="1100" dur="500"/>
                                        <p:tgtEl>
                                          <p:spTgt spid="87048"/>
                                        </p:tgtEl>
                                        <p:attrNameLst>
                                          <p:attrName>ppt_w</p:attrName>
                                        </p:attrNameLst>
                                      </p:cBhvr>
                                      <p:tavLst>
                                        <p:tav tm="0">
                                          <p:val>
                                            <p:strVal val="ppt_w"/>
                                          </p:val>
                                        </p:tav>
                                        <p:tav tm="100000">
                                          <p:val>
                                            <p:fltVal val="0"/>
                                          </p:val>
                                        </p:tav>
                                      </p:tavLst>
                                    </p:anim>
                                    <p:anim calcmode="lin" valueType="num">
                                      <p:cBhvr>
                                        <p:cTn id="1101" dur="500"/>
                                        <p:tgtEl>
                                          <p:spTgt spid="87048"/>
                                        </p:tgtEl>
                                        <p:attrNameLst>
                                          <p:attrName>ppt_h</p:attrName>
                                        </p:attrNameLst>
                                      </p:cBhvr>
                                      <p:tavLst>
                                        <p:tav tm="0">
                                          <p:val>
                                            <p:strVal val="ppt_h"/>
                                          </p:val>
                                        </p:tav>
                                        <p:tav tm="100000">
                                          <p:val>
                                            <p:strVal val="ppt_h"/>
                                          </p:val>
                                        </p:tav>
                                      </p:tavLst>
                                    </p:anim>
                                    <p:set>
                                      <p:cBhvr>
                                        <p:cTn id="1102" dur="1" fill="hold">
                                          <p:stCondLst>
                                            <p:cond delay="499"/>
                                          </p:stCondLst>
                                        </p:cTn>
                                        <p:tgtEl>
                                          <p:spTgt spid="87048"/>
                                        </p:tgtEl>
                                        <p:attrNameLst>
                                          <p:attrName>style.visibility</p:attrName>
                                        </p:attrNameLst>
                                      </p:cBhvr>
                                      <p:to>
                                        <p:strVal val="hidden"/>
                                      </p:to>
                                    </p:set>
                                  </p:childTnLst>
                                </p:cTn>
                              </p:par>
                              <p:par>
                                <p:cTn id="1103" presetID="17" presetClass="exit" presetSubtype="10" fill="hold" grpId="17" nodeType="withEffect">
                                  <p:stCondLst>
                                    <p:cond delay="0"/>
                                  </p:stCondLst>
                                  <p:childTnLst>
                                    <p:anim calcmode="lin" valueType="num">
                                      <p:cBhvr>
                                        <p:cTn id="1104" dur="500"/>
                                        <p:tgtEl>
                                          <p:spTgt spid="87046"/>
                                        </p:tgtEl>
                                        <p:attrNameLst>
                                          <p:attrName>ppt_w</p:attrName>
                                        </p:attrNameLst>
                                      </p:cBhvr>
                                      <p:tavLst>
                                        <p:tav tm="0">
                                          <p:val>
                                            <p:strVal val="ppt_w"/>
                                          </p:val>
                                        </p:tav>
                                        <p:tav tm="100000">
                                          <p:val>
                                            <p:fltVal val="0"/>
                                          </p:val>
                                        </p:tav>
                                      </p:tavLst>
                                    </p:anim>
                                    <p:anim calcmode="lin" valueType="num">
                                      <p:cBhvr>
                                        <p:cTn id="1105" dur="500"/>
                                        <p:tgtEl>
                                          <p:spTgt spid="87046"/>
                                        </p:tgtEl>
                                        <p:attrNameLst>
                                          <p:attrName>ppt_h</p:attrName>
                                        </p:attrNameLst>
                                      </p:cBhvr>
                                      <p:tavLst>
                                        <p:tav tm="0">
                                          <p:val>
                                            <p:strVal val="ppt_h"/>
                                          </p:val>
                                        </p:tav>
                                        <p:tav tm="100000">
                                          <p:val>
                                            <p:strVal val="ppt_h"/>
                                          </p:val>
                                        </p:tav>
                                      </p:tavLst>
                                    </p:anim>
                                    <p:set>
                                      <p:cBhvr>
                                        <p:cTn id="1106" dur="1" fill="hold">
                                          <p:stCondLst>
                                            <p:cond delay="499"/>
                                          </p:stCondLst>
                                        </p:cTn>
                                        <p:tgtEl>
                                          <p:spTgt spid="87046"/>
                                        </p:tgtEl>
                                        <p:attrNameLst>
                                          <p:attrName>style.visibility</p:attrName>
                                        </p:attrNameLst>
                                      </p:cBhvr>
                                      <p:to>
                                        <p:strVal val="hidden"/>
                                      </p:to>
                                    </p:set>
                                  </p:childTnLst>
                                </p:cTn>
                              </p:par>
                              <p:par>
                                <p:cTn id="1107" presetID="17" presetClass="exit" presetSubtype="10" fill="hold" grpId="17" nodeType="withEffect">
                                  <p:stCondLst>
                                    <p:cond delay="0"/>
                                  </p:stCondLst>
                                  <p:childTnLst>
                                    <p:anim calcmode="lin" valueType="num">
                                      <p:cBhvr>
                                        <p:cTn id="1108" dur="500"/>
                                        <p:tgtEl>
                                          <p:spTgt spid="87049"/>
                                        </p:tgtEl>
                                        <p:attrNameLst>
                                          <p:attrName>ppt_w</p:attrName>
                                        </p:attrNameLst>
                                      </p:cBhvr>
                                      <p:tavLst>
                                        <p:tav tm="0">
                                          <p:val>
                                            <p:strVal val="ppt_w"/>
                                          </p:val>
                                        </p:tav>
                                        <p:tav tm="100000">
                                          <p:val>
                                            <p:fltVal val="0"/>
                                          </p:val>
                                        </p:tav>
                                      </p:tavLst>
                                    </p:anim>
                                    <p:anim calcmode="lin" valueType="num">
                                      <p:cBhvr>
                                        <p:cTn id="1109" dur="500"/>
                                        <p:tgtEl>
                                          <p:spTgt spid="87049"/>
                                        </p:tgtEl>
                                        <p:attrNameLst>
                                          <p:attrName>ppt_h</p:attrName>
                                        </p:attrNameLst>
                                      </p:cBhvr>
                                      <p:tavLst>
                                        <p:tav tm="0">
                                          <p:val>
                                            <p:strVal val="ppt_h"/>
                                          </p:val>
                                        </p:tav>
                                        <p:tav tm="100000">
                                          <p:val>
                                            <p:strVal val="ppt_h"/>
                                          </p:val>
                                        </p:tav>
                                      </p:tavLst>
                                    </p:anim>
                                    <p:set>
                                      <p:cBhvr>
                                        <p:cTn id="1110" dur="1" fill="hold">
                                          <p:stCondLst>
                                            <p:cond delay="499"/>
                                          </p:stCondLst>
                                        </p:cTn>
                                        <p:tgtEl>
                                          <p:spTgt spid="87049"/>
                                        </p:tgtEl>
                                        <p:attrNameLst>
                                          <p:attrName>style.visibility</p:attrName>
                                        </p:attrNameLst>
                                      </p:cBhvr>
                                      <p:to>
                                        <p:strVal val="hidden"/>
                                      </p:to>
                                    </p:set>
                                  </p:childTnLst>
                                </p:cTn>
                              </p:par>
                              <p:par>
                                <p:cTn id="1111" presetID="17" presetClass="exit" presetSubtype="10" fill="hold" grpId="17" nodeType="withEffect">
                                  <p:stCondLst>
                                    <p:cond delay="0"/>
                                  </p:stCondLst>
                                  <p:childTnLst>
                                    <p:anim calcmode="lin" valueType="num">
                                      <p:cBhvr>
                                        <p:cTn id="1112" dur="500"/>
                                        <p:tgtEl>
                                          <p:spTgt spid="87050"/>
                                        </p:tgtEl>
                                        <p:attrNameLst>
                                          <p:attrName>ppt_w</p:attrName>
                                        </p:attrNameLst>
                                      </p:cBhvr>
                                      <p:tavLst>
                                        <p:tav tm="0">
                                          <p:val>
                                            <p:strVal val="ppt_w"/>
                                          </p:val>
                                        </p:tav>
                                        <p:tav tm="100000">
                                          <p:val>
                                            <p:fltVal val="0"/>
                                          </p:val>
                                        </p:tav>
                                      </p:tavLst>
                                    </p:anim>
                                    <p:anim calcmode="lin" valueType="num">
                                      <p:cBhvr>
                                        <p:cTn id="1113" dur="500"/>
                                        <p:tgtEl>
                                          <p:spTgt spid="87050"/>
                                        </p:tgtEl>
                                        <p:attrNameLst>
                                          <p:attrName>ppt_h</p:attrName>
                                        </p:attrNameLst>
                                      </p:cBhvr>
                                      <p:tavLst>
                                        <p:tav tm="0">
                                          <p:val>
                                            <p:strVal val="ppt_h"/>
                                          </p:val>
                                        </p:tav>
                                        <p:tav tm="100000">
                                          <p:val>
                                            <p:strVal val="ppt_h"/>
                                          </p:val>
                                        </p:tav>
                                      </p:tavLst>
                                    </p:anim>
                                    <p:set>
                                      <p:cBhvr>
                                        <p:cTn id="1114" dur="1" fill="hold">
                                          <p:stCondLst>
                                            <p:cond delay="499"/>
                                          </p:stCondLst>
                                        </p:cTn>
                                        <p:tgtEl>
                                          <p:spTgt spid="87050"/>
                                        </p:tgtEl>
                                        <p:attrNameLst>
                                          <p:attrName>style.visibility</p:attrName>
                                        </p:attrNameLst>
                                      </p:cBhvr>
                                      <p:to>
                                        <p:strVal val="hidden"/>
                                      </p:to>
                                    </p:set>
                                  </p:childTnLst>
                                </p:cTn>
                              </p:par>
                              <p:par>
                                <p:cTn id="1115" presetID="17" presetClass="exit" presetSubtype="10" fill="hold" grpId="17" nodeType="withEffect">
                                  <p:stCondLst>
                                    <p:cond delay="0"/>
                                  </p:stCondLst>
                                  <p:childTnLst>
                                    <p:anim calcmode="lin" valueType="num">
                                      <p:cBhvr>
                                        <p:cTn id="1116" dur="500"/>
                                        <p:tgtEl>
                                          <p:spTgt spid="87051"/>
                                        </p:tgtEl>
                                        <p:attrNameLst>
                                          <p:attrName>ppt_w</p:attrName>
                                        </p:attrNameLst>
                                      </p:cBhvr>
                                      <p:tavLst>
                                        <p:tav tm="0">
                                          <p:val>
                                            <p:strVal val="ppt_w"/>
                                          </p:val>
                                        </p:tav>
                                        <p:tav tm="100000">
                                          <p:val>
                                            <p:fltVal val="0"/>
                                          </p:val>
                                        </p:tav>
                                      </p:tavLst>
                                    </p:anim>
                                    <p:anim calcmode="lin" valueType="num">
                                      <p:cBhvr>
                                        <p:cTn id="1117" dur="500"/>
                                        <p:tgtEl>
                                          <p:spTgt spid="87051"/>
                                        </p:tgtEl>
                                        <p:attrNameLst>
                                          <p:attrName>ppt_h</p:attrName>
                                        </p:attrNameLst>
                                      </p:cBhvr>
                                      <p:tavLst>
                                        <p:tav tm="0">
                                          <p:val>
                                            <p:strVal val="ppt_h"/>
                                          </p:val>
                                        </p:tav>
                                        <p:tav tm="100000">
                                          <p:val>
                                            <p:strVal val="ppt_h"/>
                                          </p:val>
                                        </p:tav>
                                      </p:tavLst>
                                    </p:anim>
                                    <p:set>
                                      <p:cBhvr>
                                        <p:cTn id="1118" dur="1" fill="hold">
                                          <p:stCondLst>
                                            <p:cond delay="499"/>
                                          </p:stCondLst>
                                        </p:cTn>
                                        <p:tgtEl>
                                          <p:spTgt spid="87051"/>
                                        </p:tgtEl>
                                        <p:attrNameLst>
                                          <p:attrName>style.visibility</p:attrName>
                                        </p:attrNameLst>
                                      </p:cBhvr>
                                      <p:to>
                                        <p:strVal val="hidden"/>
                                      </p:to>
                                    </p:set>
                                  </p:childTnLst>
                                </p:cTn>
                              </p:par>
                              <p:par>
                                <p:cTn id="1119" presetID="17" presetClass="exit" presetSubtype="10" fill="hold" grpId="15" nodeType="withEffect">
                                  <p:stCondLst>
                                    <p:cond delay="0"/>
                                  </p:stCondLst>
                                  <p:childTnLst>
                                    <p:anim calcmode="lin" valueType="num">
                                      <p:cBhvr>
                                        <p:cTn id="1120" dur="500"/>
                                        <p:tgtEl>
                                          <p:spTgt spid="87052"/>
                                        </p:tgtEl>
                                        <p:attrNameLst>
                                          <p:attrName>ppt_w</p:attrName>
                                        </p:attrNameLst>
                                      </p:cBhvr>
                                      <p:tavLst>
                                        <p:tav tm="0">
                                          <p:val>
                                            <p:strVal val="ppt_w"/>
                                          </p:val>
                                        </p:tav>
                                        <p:tav tm="100000">
                                          <p:val>
                                            <p:fltVal val="0"/>
                                          </p:val>
                                        </p:tav>
                                      </p:tavLst>
                                    </p:anim>
                                    <p:anim calcmode="lin" valueType="num">
                                      <p:cBhvr>
                                        <p:cTn id="1121" dur="500"/>
                                        <p:tgtEl>
                                          <p:spTgt spid="87052"/>
                                        </p:tgtEl>
                                        <p:attrNameLst>
                                          <p:attrName>ppt_h</p:attrName>
                                        </p:attrNameLst>
                                      </p:cBhvr>
                                      <p:tavLst>
                                        <p:tav tm="0">
                                          <p:val>
                                            <p:strVal val="ppt_h"/>
                                          </p:val>
                                        </p:tav>
                                        <p:tav tm="100000">
                                          <p:val>
                                            <p:strVal val="ppt_h"/>
                                          </p:val>
                                        </p:tav>
                                      </p:tavLst>
                                    </p:anim>
                                    <p:set>
                                      <p:cBhvr>
                                        <p:cTn id="1122" dur="1" fill="hold">
                                          <p:stCondLst>
                                            <p:cond delay="499"/>
                                          </p:stCondLst>
                                        </p:cTn>
                                        <p:tgtEl>
                                          <p:spTgt spid="87052"/>
                                        </p:tgtEl>
                                        <p:attrNameLst>
                                          <p:attrName>style.visibility</p:attrName>
                                        </p:attrNameLst>
                                      </p:cBhvr>
                                      <p:to>
                                        <p:strVal val="hidden"/>
                                      </p:to>
                                    </p:set>
                                  </p:childTnLst>
                                </p:cTn>
                              </p:par>
                              <p:par>
                                <p:cTn id="1123" presetID="17" presetClass="exit" presetSubtype="10" fill="hold" grpId="15" nodeType="withEffect">
                                  <p:stCondLst>
                                    <p:cond delay="0"/>
                                  </p:stCondLst>
                                  <p:childTnLst>
                                    <p:anim calcmode="lin" valueType="num">
                                      <p:cBhvr>
                                        <p:cTn id="1124" dur="500"/>
                                        <p:tgtEl>
                                          <p:spTgt spid="87053"/>
                                        </p:tgtEl>
                                        <p:attrNameLst>
                                          <p:attrName>ppt_w</p:attrName>
                                        </p:attrNameLst>
                                      </p:cBhvr>
                                      <p:tavLst>
                                        <p:tav tm="0">
                                          <p:val>
                                            <p:strVal val="ppt_w"/>
                                          </p:val>
                                        </p:tav>
                                        <p:tav tm="100000">
                                          <p:val>
                                            <p:fltVal val="0"/>
                                          </p:val>
                                        </p:tav>
                                      </p:tavLst>
                                    </p:anim>
                                    <p:anim calcmode="lin" valueType="num">
                                      <p:cBhvr>
                                        <p:cTn id="1125" dur="500"/>
                                        <p:tgtEl>
                                          <p:spTgt spid="87053"/>
                                        </p:tgtEl>
                                        <p:attrNameLst>
                                          <p:attrName>ppt_h</p:attrName>
                                        </p:attrNameLst>
                                      </p:cBhvr>
                                      <p:tavLst>
                                        <p:tav tm="0">
                                          <p:val>
                                            <p:strVal val="ppt_h"/>
                                          </p:val>
                                        </p:tav>
                                        <p:tav tm="100000">
                                          <p:val>
                                            <p:strVal val="ppt_h"/>
                                          </p:val>
                                        </p:tav>
                                      </p:tavLst>
                                    </p:anim>
                                    <p:set>
                                      <p:cBhvr>
                                        <p:cTn id="1126" dur="1" fill="hold">
                                          <p:stCondLst>
                                            <p:cond delay="499"/>
                                          </p:stCondLst>
                                        </p:cTn>
                                        <p:tgtEl>
                                          <p:spTgt spid="87053"/>
                                        </p:tgtEl>
                                        <p:attrNameLst>
                                          <p:attrName>style.visibility</p:attrName>
                                        </p:attrNameLst>
                                      </p:cBhvr>
                                      <p:to>
                                        <p:strVal val="hidden"/>
                                      </p:to>
                                    </p:set>
                                  </p:childTnLst>
                                </p:cTn>
                              </p:par>
                              <p:par>
                                <p:cTn id="1127" presetID="17" presetClass="exit" presetSubtype="10" fill="hold" grpId="15" nodeType="withEffect">
                                  <p:stCondLst>
                                    <p:cond delay="0"/>
                                  </p:stCondLst>
                                  <p:childTnLst>
                                    <p:anim calcmode="lin" valueType="num">
                                      <p:cBhvr>
                                        <p:cTn id="1128" dur="500"/>
                                        <p:tgtEl>
                                          <p:spTgt spid="87054"/>
                                        </p:tgtEl>
                                        <p:attrNameLst>
                                          <p:attrName>ppt_w</p:attrName>
                                        </p:attrNameLst>
                                      </p:cBhvr>
                                      <p:tavLst>
                                        <p:tav tm="0">
                                          <p:val>
                                            <p:strVal val="ppt_w"/>
                                          </p:val>
                                        </p:tav>
                                        <p:tav tm="100000">
                                          <p:val>
                                            <p:fltVal val="0"/>
                                          </p:val>
                                        </p:tav>
                                      </p:tavLst>
                                    </p:anim>
                                    <p:anim calcmode="lin" valueType="num">
                                      <p:cBhvr>
                                        <p:cTn id="1129" dur="500"/>
                                        <p:tgtEl>
                                          <p:spTgt spid="87054"/>
                                        </p:tgtEl>
                                        <p:attrNameLst>
                                          <p:attrName>ppt_h</p:attrName>
                                        </p:attrNameLst>
                                      </p:cBhvr>
                                      <p:tavLst>
                                        <p:tav tm="0">
                                          <p:val>
                                            <p:strVal val="ppt_h"/>
                                          </p:val>
                                        </p:tav>
                                        <p:tav tm="100000">
                                          <p:val>
                                            <p:strVal val="ppt_h"/>
                                          </p:val>
                                        </p:tav>
                                      </p:tavLst>
                                    </p:anim>
                                    <p:set>
                                      <p:cBhvr>
                                        <p:cTn id="1130" dur="1" fill="hold">
                                          <p:stCondLst>
                                            <p:cond delay="499"/>
                                          </p:stCondLst>
                                        </p:cTn>
                                        <p:tgtEl>
                                          <p:spTgt spid="87054"/>
                                        </p:tgtEl>
                                        <p:attrNameLst>
                                          <p:attrName>style.visibility</p:attrName>
                                        </p:attrNameLst>
                                      </p:cBhvr>
                                      <p:to>
                                        <p:strVal val="hidden"/>
                                      </p:to>
                                    </p:set>
                                  </p:childTnLst>
                                </p:cTn>
                              </p:par>
                              <p:par>
                                <p:cTn id="1131" presetID="17" presetClass="exit" presetSubtype="10" fill="hold" grpId="15" nodeType="withEffect">
                                  <p:stCondLst>
                                    <p:cond delay="0"/>
                                  </p:stCondLst>
                                  <p:childTnLst>
                                    <p:anim calcmode="lin" valueType="num">
                                      <p:cBhvr>
                                        <p:cTn id="1132" dur="500"/>
                                        <p:tgtEl>
                                          <p:spTgt spid="87055"/>
                                        </p:tgtEl>
                                        <p:attrNameLst>
                                          <p:attrName>ppt_w</p:attrName>
                                        </p:attrNameLst>
                                      </p:cBhvr>
                                      <p:tavLst>
                                        <p:tav tm="0">
                                          <p:val>
                                            <p:strVal val="ppt_w"/>
                                          </p:val>
                                        </p:tav>
                                        <p:tav tm="100000">
                                          <p:val>
                                            <p:fltVal val="0"/>
                                          </p:val>
                                        </p:tav>
                                      </p:tavLst>
                                    </p:anim>
                                    <p:anim calcmode="lin" valueType="num">
                                      <p:cBhvr>
                                        <p:cTn id="1133" dur="500"/>
                                        <p:tgtEl>
                                          <p:spTgt spid="87055"/>
                                        </p:tgtEl>
                                        <p:attrNameLst>
                                          <p:attrName>ppt_h</p:attrName>
                                        </p:attrNameLst>
                                      </p:cBhvr>
                                      <p:tavLst>
                                        <p:tav tm="0">
                                          <p:val>
                                            <p:strVal val="ppt_h"/>
                                          </p:val>
                                        </p:tav>
                                        <p:tav tm="100000">
                                          <p:val>
                                            <p:strVal val="ppt_h"/>
                                          </p:val>
                                        </p:tav>
                                      </p:tavLst>
                                    </p:anim>
                                    <p:set>
                                      <p:cBhvr>
                                        <p:cTn id="1134" dur="1" fill="hold">
                                          <p:stCondLst>
                                            <p:cond delay="499"/>
                                          </p:stCondLst>
                                        </p:cTn>
                                        <p:tgtEl>
                                          <p:spTgt spid="87055"/>
                                        </p:tgtEl>
                                        <p:attrNameLst>
                                          <p:attrName>style.visibility</p:attrName>
                                        </p:attrNameLst>
                                      </p:cBhvr>
                                      <p:to>
                                        <p:strVal val="hidden"/>
                                      </p:to>
                                    </p:set>
                                  </p:childTnLst>
                                </p:cTn>
                              </p:par>
                              <p:par>
                                <p:cTn id="1135" presetID="17" presetClass="exit" presetSubtype="10" fill="hold" grpId="15" nodeType="withEffect">
                                  <p:stCondLst>
                                    <p:cond delay="0"/>
                                  </p:stCondLst>
                                  <p:childTnLst>
                                    <p:anim calcmode="lin" valueType="num">
                                      <p:cBhvr>
                                        <p:cTn id="1136" dur="500"/>
                                        <p:tgtEl>
                                          <p:spTgt spid="87056"/>
                                        </p:tgtEl>
                                        <p:attrNameLst>
                                          <p:attrName>ppt_w</p:attrName>
                                        </p:attrNameLst>
                                      </p:cBhvr>
                                      <p:tavLst>
                                        <p:tav tm="0">
                                          <p:val>
                                            <p:strVal val="ppt_w"/>
                                          </p:val>
                                        </p:tav>
                                        <p:tav tm="100000">
                                          <p:val>
                                            <p:fltVal val="0"/>
                                          </p:val>
                                        </p:tav>
                                      </p:tavLst>
                                    </p:anim>
                                    <p:anim calcmode="lin" valueType="num">
                                      <p:cBhvr>
                                        <p:cTn id="1137" dur="500"/>
                                        <p:tgtEl>
                                          <p:spTgt spid="87056"/>
                                        </p:tgtEl>
                                        <p:attrNameLst>
                                          <p:attrName>ppt_h</p:attrName>
                                        </p:attrNameLst>
                                      </p:cBhvr>
                                      <p:tavLst>
                                        <p:tav tm="0">
                                          <p:val>
                                            <p:strVal val="ppt_h"/>
                                          </p:val>
                                        </p:tav>
                                        <p:tav tm="100000">
                                          <p:val>
                                            <p:strVal val="ppt_h"/>
                                          </p:val>
                                        </p:tav>
                                      </p:tavLst>
                                    </p:anim>
                                    <p:set>
                                      <p:cBhvr>
                                        <p:cTn id="1138" dur="1" fill="hold">
                                          <p:stCondLst>
                                            <p:cond delay="499"/>
                                          </p:stCondLst>
                                        </p:cTn>
                                        <p:tgtEl>
                                          <p:spTgt spid="87056"/>
                                        </p:tgtEl>
                                        <p:attrNameLst>
                                          <p:attrName>style.visibility</p:attrName>
                                        </p:attrNameLst>
                                      </p:cBhvr>
                                      <p:to>
                                        <p:strVal val="hidden"/>
                                      </p:to>
                                    </p:set>
                                  </p:childTnLst>
                                </p:cTn>
                              </p:par>
                              <p:par>
                                <p:cTn id="1139" presetID="17" presetClass="exit" presetSubtype="10" fill="hold" grpId="15" nodeType="withEffect">
                                  <p:stCondLst>
                                    <p:cond delay="0"/>
                                  </p:stCondLst>
                                  <p:childTnLst>
                                    <p:anim calcmode="lin" valueType="num">
                                      <p:cBhvr>
                                        <p:cTn id="1140" dur="500"/>
                                        <p:tgtEl>
                                          <p:spTgt spid="87057"/>
                                        </p:tgtEl>
                                        <p:attrNameLst>
                                          <p:attrName>ppt_w</p:attrName>
                                        </p:attrNameLst>
                                      </p:cBhvr>
                                      <p:tavLst>
                                        <p:tav tm="0">
                                          <p:val>
                                            <p:strVal val="ppt_w"/>
                                          </p:val>
                                        </p:tav>
                                        <p:tav tm="100000">
                                          <p:val>
                                            <p:fltVal val="0"/>
                                          </p:val>
                                        </p:tav>
                                      </p:tavLst>
                                    </p:anim>
                                    <p:anim calcmode="lin" valueType="num">
                                      <p:cBhvr>
                                        <p:cTn id="1141" dur="500"/>
                                        <p:tgtEl>
                                          <p:spTgt spid="87057"/>
                                        </p:tgtEl>
                                        <p:attrNameLst>
                                          <p:attrName>ppt_h</p:attrName>
                                        </p:attrNameLst>
                                      </p:cBhvr>
                                      <p:tavLst>
                                        <p:tav tm="0">
                                          <p:val>
                                            <p:strVal val="ppt_h"/>
                                          </p:val>
                                        </p:tav>
                                        <p:tav tm="100000">
                                          <p:val>
                                            <p:strVal val="ppt_h"/>
                                          </p:val>
                                        </p:tav>
                                      </p:tavLst>
                                    </p:anim>
                                    <p:set>
                                      <p:cBhvr>
                                        <p:cTn id="1142" dur="1" fill="hold">
                                          <p:stCondLst>
                                            <p:cond delay="499"/>
                                          </p:stCondLst>
                                        </p:cTn>
                                        <p:tgtEl>
                                          <p:spTgt spid="87057"/>
                                        </p:tgtEl>
                                        <p:attrNameLst>
                                          <p:attrName>style.visibility</p:attrName>
                                        </p:attrNameLst>
                                      </p:cBhvr>
                                      <p:to>
                                        <p:strVal val="hidden"/>
                                      </p:to>
                                    </p:set>
                                  </p:childTnLst>
                                </p:cTn>
                              </p:par>
                              <p:par>
                                <p:cTn id="1143" presetID="17" presetClass="exit" presetSubtype="10" fill="hold" grpId="17" nodeType="withEffect">
                                  <p:stCondLst>
                                    <p:cond delay="0"/>
                                  </p:stCondLst>
                                  <p:childTnLst>
                                    <p:anim calcmode="lin" valueType="num">
                                      <p:cBhvr>
                                        <p:cTn id="1144" dur="500"/>
                                        <p:tgtEl>
                                          <p:spTgt spid="87059"/>
                                        </p:tgtEl>
                                        <p:attrNameLst>
                                          <p:attrName>ppt_w</p:attrName>
                                        </p:attrNameLst>
                                      </p:cBhvr>
                                      <p:tavLst>
                                        <p:tav tm="0">
                                          <p:val>
                                            <p:strVal val="ppt_w"/>
                                          </p:val>
                                        </p:tav>
                                        <p:tav tm="100000">
                                          <p:val>
                                            <p:fltVal val="0"/>
                                          </p:val>
                                        </p:tav>
                                      </p:tavLst>
                                    </p:anim>
                                    <p:anim calcmode="lin" valueType="num">
                                      <p:cBhvr>
                                        <p:cTn id="1145" dur="500"/>
                                        <p:tgtEl>
                                          <p:spTgt spid="87059"/>
                                        </p:tgtEl>
                                        <p:attrNameLst>
                                          <p:attrName>ppt_h</p:attrName>
                                        </p:attrNameLst>
                                      </p:cBhvr>
                                      <p:tavLst>
                                        <p:tav tm="0">
                                          <p:val>
                                            <p:strVal val="ppt_h"/>
                                          </p:val>
                                        </p:tav>
                                        <p:tav tm="100000">
                                          <p:val>
                                            <p:strVal val="ppt_h"/>
                                          </p:val>
                                        </p:tav>
                                      </p:tavLst>
                                    </p:anim>
                                    <p:set>
                                      <p:cBhvr>
                                        <p:cTn id="1146" dur="1" fill="hold">
                                          <p:stCondLst>
                                            <p:cond delay="499"/>
                                          </p:stCondLst>
                                        </p:cTn>
                                        <p:tgtEl>
                                          <p:spTgt spid="87059"/>
                                        </p:tgtEl>
                                        <p:attrNameLst>
                                          <p:attrName>style.visibility</p:attrName>
                                        </p:attrNameLst>
                                      </p:cBhvr>
                                      <p:to>
                                        <p:strVal val="hidden"/>
                                      </p:to>
                                    </p:set>
                                  </p:childTnLst>
                                </p:cTn>
                              </p:par>
                              <p:par>
                                <p:cTn id="1147" presetID="17" presetClass="exit" presetSubtype="10" fill="hold" grpId="15" nodeType="withEffect">
                                  <p:stCondLst>
                                    <p:cond delay="0"/>
                                  </p:stCondLst>
                                  <p:childTnLst>
                                    <p:anim calcmode="lin" valueType="num">
                                      <p:cBhvr>
                                        <p:cTn id="1148" dur="500"/>
                                        <p:tgtEl>
                                          <p:spTgt spid="87060"/>
                                        </p:tgtEl>
                                        <p:attrNameLst>
                                          <p:attrName>ppt_w</p:attrName>
                                        </p:attrNameLst>
                                      </p:cBhvr>
                                      <p:tavLst>
                                        <p:tav tm="0">
                                          <p:val>
                                            <p:strVal val="ppt_w"/>
                                          </p:val>
                                        </p:tav>
                                        <p:tav tm="100000">
                                          <p:val>
                                            <p:fltVal val="0"/>
                                          </p:val>
                                        </p:tav>
                                      </p:tavLst>
                                    </p:anim>
                                    <p:anim calcmode="lin" valueType="num">
                                      <p:cBhvr>
                                        <p:cTn id="1149" dur="500"/>
                                        <p:tgtEl>
                                          <p:spTgt spid="87060"/>
                                        </p:tgtEl>
                                        <p:attrNameLst>
                                          <p:attrName>ppt_h</p:attrName>
                                        </p:attrNameLst>
                                      </p:cBhvr>
                                      <p:tavLst>
                                        <p:tav tm="0">
                                          <p:val>
                                            <p:strVal val="ppt_h"/>
                                          </p:val>
                                        </p:tav>
                                        <p:tav tm="100000">
                                          <p:val>
                                            <p:strVal val="ppt_h"/>
                                          </p:val>
                                        </p:tav>
                                      </p:tavLst>
                                    </p:anim>
                                    <p:set>
                                      <p:cBhvr>
                                        <p:cTn id="1150" dur="1" fill="hold">
                                          <p:stCondLst>
                                            <p:cond delay="499"/>
                                          </p:stCondLst>
                                        </p:cTn>
                                        <p:tgtEl>
                                          <p:spTgt spid="87060"/>
                                        </p:tgtEl>
                                        <p:attrNameLst>
                                          <p:attrName>style.visibility</p:attrName>
                                        </p:attrNameLst>
                                      </p:cBhvr>
                                      <p:to>
                                        <p:strVal val="hidden"/>
                                      </p:to>
                                    </p:set>
                                  </p:childTnLst>
                                </p:cTn>
                              </p:par>
                              <p:par>
                                <p:cTn id="1151" presetID="17" presetClass="exit" presetSubtype="10" fill="hold" grpId="15" nodeType="withEffect">
                                  <p:stCondLst>
                                    <p:cond delay="0"/>
                                  </p:stCondLst>
                                  <p:childTnLst>
                                    <p:anim calcmode="lin" valueType="num">
                                      <p:cBhvr>
                                        <p:cTn id="1152" dur="500"/>
                                        <p:tgtEl>
                                          <p:spTgt spid="87047"/>
                                        </p:tgtEl>
                                        <p:attrNameLst>
                                          <p:attrName>ppt_w</p:attrName>
                                        </p:attrNameLst>
                                      </p:cBhvr>
                                      <p:tavLst>
                                        <p:tav tm="0">
                                          <p:val>
                                            <p:strVal val="ppt_w"/>
                                          </p:val>
                                        </p:tav>
                                        <p:tav tm="100000">
                                          <p:val>
                                            <p:fltVal val="0"/>
                                          </p:val>
                                        </p:tav>
                                      </p:tavLst>
                                    </p:anim>
                                    <p:anim calcmode="lin" valueType="num">
                                      <p:cBhvr>
                                        <p:cTn id="1153" dur="500"/>
                                        <p:tgtEl>
                                          <p:spTgt spid="87047"/>
                                        </p:tgtEl>
                                        <p:attrNameLst>
                                          <p:attrName>ppt_h</p:attrName>
                                        </p:attrNameLst>
                                      </p:cBhvr>
                                      <p:tavLst>
                                        <p:tav tm="0">
                                          <p:val>
                                            <p:strVal val="ppt_h"/>
                                          </p:val>
                                        </p:tav>
                                        <p:tav tm="100000">
                                          <p:val>
                                            <p:strVal val="ppt_h"/>
                                          </p:val>
                                        </p:tav>
                                      </p:tavLst>
                                    </p:anim>
                                    <p:set>
                                      <p:cBhvr>
                                        <p:cTn id="1154" dur="1" fill="hold">
                                          <p:stCondLst>
                                            <p:cond delay="499"/>
                                          </p:stCondLst>
                                        </p:cTn>
                                        <p:tgtEl>
                                          <p:spTgt spid="87047"/>
                                        </p:tgtEl>
                                        <p:attrNameLst>
                                          <p:attrName>style.visibility</p:attrName>
                                        </p:attrNameLst>
                                      </p:cBhvr>
                                      <p:to>
                                        <p:strVal val="hidden"/>
                                      </p:to>
                                    </p:set>
                                  </p:childTnLst>
                                </p:cTn>
                              </p:par>
                              <p:par>
                                <p:cTn id="1155" presetID="6" presetClass="emph" presetSubtype="0" fill="hold" grpId="19" nodeType="withEffect">
                                  <p:stCondLst>
                                    <p:cond delay="0"/>
                                  </p:stCondLst>
                                  <p:childTnLst>
                                    <p:animScale>
                                      <p:cBhvr>
                                        <p:cTn id="1156" dur="500" fill="hold"/>
                                        <p:tgtEl>
                                          <p:spTgt spid="87058"/>
                                        </p:tgtEl>
                                      </p:cBhvr>
                                      <p:by x="200000" y="200000"/>
                                    </p:animScale>
                                  </p:childTnLst>
                                </p:cTn>
                              </p:par>
                              <p:par>
                                <p:cTn id="1157" presetID="63" presetClass="path" presetSubtype="0" accel="50000" decel="50000" fill="hold" grpId="20" nodeType="withEffect">
                                  <p:stCondLst>
                                    <p:cond delay="0"/>
                                  </p:stCondLst>
                                  <p:childTnLst>
                                    <p:animMotion origin="layout" path="M -3.33333E-6 2.25956E-6 L 0.31667 0.09293 " pathEditMode="relative" rAng="0" ptsTypes="AA">
                                      <p:cBhvr>
                                        <p:cTn id="1158" dur="500" fill="hold"/>
                                        <p:tgtEl>
                                          <p:spTgt spid="87058"/>
                                        </p:tgtEl>
                                        <p:attrNameLst>
                                          <p:attrName>ppt_x</p:attrName>
                                          <p:attrName>ppt_y</p:attrName>
                                        </p:attrNameLst>
                                      </p:cBhvr>
                                      <p:rCtr x="15833" y="4635"/>
                                    </p:animMotion>
                                  </p:childTnLst>
                                </p:cTn>
                              </p:par>
                            </p:childTnLst>
                          </p:cTn>
                        </p:par>
                      </p:childTnLst>
                    </p:cTn>
                  </p:par>
                  <p:par>
                    <p:cTn id="1159" fill="hold" nodeType="clickPar">
                      <p:stCondLst>
                        <p:cond delay="indefinite"/>
                      </p:stCondLst>
                      <p:childTnLst>
                        <p:par>
                          <p:cTn id="1160" fill="hold" nodeType="withGroup">
                            <p:stCondLst>
                              <p:cond delay="0"/>
                            </p:stCondLst>
                            <p:childTnLst>
                              <p:par>
                                <p:cTn id="1161" presetID="48" presetClass="entr" presetSubtype="0" accel="50000" fill="hold" grpId="18" nodeType="clickEffect">
                                  <p:stCondLst>
                                    <p:cond delay="0"/>
                                  </p:stCondLst>
                                  <p:childTnLst>
                                    <p:set>
                                      <p:cBhvr>
                                        <p:cTn id="1162" dur="1" fill="hold">
                                          <p:stCondLst>
                                            <p:cond delay="0"/>
                                          </p:stCondLst>
                                        </p:cTn>
                                        <p:tgtEl>
                                          <p:spTgt spid="87063"/>
                                        </p:tgtEl>
                                        <p:attrNameLst>
                                          <p:attrName>style.visibility</p:attrName>
                                        </p:attrNameLst>
                                      </p:cBhvr>
                                      <p:to>
                                        <p:strVal val="visible"/>
                                      </p:to>
                                    </p:set>
                                    <p:anim calcmode="lin" valueType="num">
                                      <p:cBhvr>
                                        <p:cTn id="1163" dur="500" fill="hold"/>
                                        <p:tgtEl>
                                          <p:spTgt spid="8706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64" dur="500" fill="hold"/>
                                        <p:tgtEl>
                                          <p:spTgt spid="87063"/>
                                        </p:tgtEl>
                                        <p:attrNameLst>
                                          <p:attrName>ppt_x</p:attrName>
                                        </p:attrNameLst>
                                      </p:cBhvr>
                                      <p:tavLst>
                                        <p:tav tm="0">
                                          <p:val>
                                            <p:fltVal val="-1"/>
                                          </p:val>
                                        </p:tav>
                                        <p:tav tm="50000">
                                          <p:val>
                                            <p:fltVal val="0.95"/>
                                          </p:val>
                                        </p:tav>
                                        <p:tav tm="100000">
                                          <p:val>
                                            <p:strVal val="#ppt_x"/>
                                          </p:val>
                                        </p:tav>
                                      </p:tavLst>
                                    </p:anim>
                                    <p:anim calcmode="lin" valueType="num">
                                      <p:cBhvr>
                                        <p:cTn id="1165" dur="500" fill="hold"/>
                                        <p:tgtEl>
                                          <p:spTgt spid="87063"/>
                                        </p:tgtEl>
                                        <p:attrNameLst>
                                          <p:attrName>ppt_y</p:attrName>
                                        </p:attrNameLst>
                                      </p:cBhvr>
                                      <p:tavLst>
                                        <p:tav tm="0">
                                          <p:val>
                                            <p:strVal val="#ppt_y"/>
                                          </p:val>
                                        </p:tav>
                                        <p:tav tm="100000">
                                          <p:val>
                                            <p:strVal val="#ppt_y"/>
                                          </p:val>
                                        </p:tav>
                                      </p:tavLst>
                                    </p:anim>
                                    <p:animEffect transition="in" filter="fade">
                                      <p:cBhvr>
                                        <p:cTn id="1166" dur="500"/>
                                        <p:tgtEl>
                                          <p:spTgt spid="87063"/>
                                        </p:tgtEl>
                                      </p:cBhvr>
                                    </p:animEffect>
                                  </p:childTnLst>
                                </p:cTn>
                              </p:par>
                              <p:par>
                                <p:cTn id="1167" presetID="48" presetClass="entr" presetSubtype="0" accel="50000" fill="hold" grpId="18" nodeType="withEffect">
                                  <p:stCondLst>
                                    <p:cond delay="0"/>
                                  </p:stCondLst>
                                  <p:childTnLst>
                                    <p:set>
                                      <p:cBhvr>
                                        <p:cTn id="1168" dur="1" fill="hold">
                                          <p:stCondLst>
                                            <p:cond delay="0"/>
                                          </p:stCondLst>
                                        </p:cTn>
                                        <p:tgtEl>
                                          <p:spTgt spid="87048"/>
                                        </p:tgtEl>
                                        <p:attrNameLst>
                                          <p:attrName>style.visibility</p:attrName>
                                        </p:attrNameLst>
                                      </p:cBhvr>
                                      <p:to>
                                        <p:strVal val="visible"/>
                                      </p:to>
                                    </p:set>
                                    <p:anim calcmode="lin" valueType="num">
                                      <p:cBhvr>
                                        <p:cTn id="1169" dur="500" fill="hold"/>
                                        <p:tgtEl>
                                          <p:spTgt spid="8704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70" dur="500" fill="hold"/>
                                        <p:tgtEl>
                                          <p:spTgt spid="87048"/>
                                        </p:tgtEl>
                                        <p:attrNameLst>
                                          <p:attrName>ppt_x</p:attrName>
                                        </p:attrNameLst>
                                      </p:cBhvr>
                                      <p:tavLst>
                                        <p:tav tm="0">
                                          <p:val>
                                            <p:fltVal val="-1"/>
                                          </p:val>
                                        </p:tav>
                                        <p:tav tm="50000">
                                          <p:val>
                                            <p:fltVal val="0.95"/>
                                          </p:val>
                                        </p:tav>
                                        <p:tav tm="100000">
                                          <p:val>
                                            <p:strVal val="#ppt_x"/>
                                          </p:val>
                                        </p:tav>
                                      </p:tavLst>
                                    </p:anim>
                                    <p:anim calcmode="lin" valueType="num">
                                      <p:cBhvr>
                                        <p:cTn id="1171" dur="500" fill="hold"/>
                                        <p:tgtEl>
                                          <p:spTgt spid="87048"/>
                                        </p:tgtEl>
                                        <p:attrNameLst>
                                          <p:attrName>ppt_y</p:attrName>
                                        </p:attrNameLst>
                                      </p:cBhvr>
                                      <p:tavLst>
                                        <p:tav tm="0">
                                          <p:val>
                                            <p:strVal val="#ppt_y"/>
                                          </p:val>
                                        </p:tav>
                                        <p:tav tm="100000">
                                          <p:val>
                                            <p:strVal val="#ppt_y"/>
                                          </p:val>
                                        </p:tav>
                                      </p:tavLst>
                                    </p:anim>
                                    <p:animEffect transition="in" filter="fade">
                                      <p:cBhvr>
                                        <p:cTn id="1172" dur="500"/>
                                        <p:tgtEl>
                                          <p:spTgt spid="87048"/>
                                        </p:tgtEl>
                                      </p:cBhvr>
                                    </p:animEffect>
                                  </p:childTnLst>
                                </p:cTn>
                              </p:par>
                              <p:par>
                                <p:cTn id="1173" presetID="48" presetClass="entr" presetSubtype="0" accel="50000" fill="hold" grpId="18" nodeType="withEffect">
                                  <p:stCondLst>
                                    <p:cond delay="0"/>
                                  </p:stCondLst>
                                  <p:childTnLst>
                                    <p:set>
                                      <p:cBhvr>
                                        <p:cTn id="1174" dur="1" fill="hold">
                                          <p:stCondLst>
                                            <p:cond delay="0"/>
                                          </p:stCondLst>
                                        </p:cTn>
                                        <p:tgtEl>
                                          <p:spTgt spid="87046"/>
                                        </p:tgtEl>
                                        <p:attrNameLst>
                                          <p:attrName>style.visibility</p:attrName>
                                        </p:attrNameLst>
                                      </p:cBhvr>
                                      <p:to>
                                        <p:strVal val="visible"/>
                                      </p:to>
                                    </p:set>
                                    <p:anim calcmode="lin" valueType="num">
                                      <p:cBhvr>
                                        <p:cTn id="1175" dur="500" fill="hold"/>
                                        <p:tgtEl>
                                          <p:spTgt spid="8704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76" dur="500" fill="hold"/>
                                        <p:tgtEl>
                                          <p:spTgt spid="87046"/>
                                        </p:tgtEl>
                                        <p:attrNameLst>
                                          <p:attrName>ppt_x</p:attrName>
                                        </p:attrNameLst>
                                      </p:cBhvr>
                                      <p:tavLst>
                                        <p:tav tm="0">
                                          <p:val>
                                            <p:fltVal val="-1"/>
                                          </p:val>
                                        </p:tav>
                                        <p:tav tm="50000">
                                          <p:val>
                                            <p:fltVal val="0.95"/>
                                          </p:val>
                                        </p:tav>
                                        <p:tav tm="100000">
                                          <p:val>
                                            <p:strVal val="#ppt_x"/>
                                          </p:val>
                                        </p:tav>
                                      </p:tavLst>
                                    </p:anim>
                                    <p:anim calcmode="lin" valueType="num">
                                      <p:cBhvr>
                                        <p:cTn id="1177" dur="500" fill="hold"/>
                                        <p:tgtEl>
                                          <p:spTgt spid="87046"/>
                                        </p:tgtEl>
                                        <p:attrNameLst>
                                          <p:attrName>ppt_y</p:attrName>
                                        </p:attrNameLst>
                                      </p:cBhvr>
                                      <p:tavLst>
                                        <p:tav tm="0">
                                          <p:val>
                                            <p:strVal val="#ppt_y"/>
                                          </p:val>
                                        </p:tav>
                                        <p:tav tm="100000">
                                          <p:val>
                                            <p:strVal val="#ppt_y"/>
                                          </p:val>
                                        </p:tav>
                                      </p:tavLst>
                                    </p:anim>
                                    <p:animEffect transition="in" filter="fade">
                                      <p:cBhvr>
                                        <p:cTn id="1178" dur="500"/>
                                        <p:tgtEl>
                                          <p:spTgt spid="87046"/>
                                        </p:tgtEl>
                                      </p:cBhvr>
                                    </p:animEffect>
                                  </p:childTnLst>
                                </p:cTn>
                              </p:par>
                              <p:par>
                                <p:cTn id="1179" presetID="48" presetClass="entr" presetSubtype="0" accel="50000" fill="hold" grpId="18" nodeType="withEffect">
                                  <p:stCondLst>
                                    <p:cond delay="0"/>
                                  </p:stCondLst>
                                  <p:childTnLst>
                                    <p:set>
                                      <p:cBhvr>
                                        <p:cTn id="1180" dur="1" fill="hold">
                                          <p:stCondLst>
                                            <p:cond delay="0"/>
                                          </p:stCondLst>
                                        </p:cTn>
                                        <p:tgtEl>
                                          <p:spTgt spid="87049"/>
                                        </p:tgtEl>
                                        <p:attrNameLst>
                                          <p:attrName>style.visibility</p:attrName>
                                        </p:attrNameLst>
                                      </p:cBhvr>
                                      <p:to>
                                        <p:strVal val="visible"/>
                                      </p:to>
                                    </p:set>
                                    <p:anim calcmode="lin" valueType="num">
                                      <p:cBhvr>
                                        <p:cTn id="1181" dur="500" fill="hold"/>
                                        <p:tgtEl>
                                          <p:spTgt spid="8704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82" dur="500" fill="hold"/>
                                        <p:tgtEl>
                                          <p:spTgt spid="87049"/>
                                        </p:tgtEl>
                                        <p:attrNameLst>
                                          <p:attrName>ppt_x</p:attrName>
                                        </p:attrNameLst>
                                      </p:cBhvr>
                                      <p:tavLst>
                                        <p:tav tm="0">
                                          <p:val>
                                            <p:fltVal val="-1"/>
                                          </p:val>
                                        </p:tav>
                                        <p:tav tm="50000">
                                          <p:val>
                                            <p:fltVal val="0.95"/>
                                          </p:val>
                                        </p:tav>
                                        <p:tav tm="100000">
                                          <p:val>
                                            <p:strVal val="#ppt_x"/>
                                          </p:val>
                                        </p:tav>
                                      </p:tavLst>
                                    </p:anim>
                                    <p:anim calcmode="lin" valueType="num">
                                      <p:cBhvr>
                                        <p:cTn id="1183" dur="500" fill="hold"/>
                                        <p:tgtEl>
                                          <p:spTgt spid="87049"/>
                                        </p:tgtEl>
                                        <p:attrNameLst>
                                          <p:attrName>ppt_y</p:attrName>
                                        </p:attrNameLst>
                                      </p:cBhvr>
                                      <p:tavLst>
                                        <p:tav tm="0">
                                          <p:val>
                                            <p:strVal val="#ppt_y"/>
                                          </p:val>
                                        </p:tav>
                                        <p:tav tm="100000">
                                          <p:val>
                                            <p:strVal val="#ppt_y"/>
                                          </p:val>
                                        </p:tav>
                                      </p:tavLst>
                                    </p:anim>
                                    <p:animEffect transition="in" filter="fade">
                                      <p:cBhvr>
                                        <p:cTn id="1184" dur="500"/>
                                        <p:tgtEl>
                                          <p:spTgt spid="87049"/>
                                        </p:tgtEl>
                                      </p:cBhvr>
                                    </p:animEffect>
                                  </p:childTnLst>
                                </p:cTn>
                              </p:par>
                              <p:par>
                                <p:cTn id="1185" presetID="48" presetClass="entr" presetSubtype="0" accel="50000" fill="hold" grpId="18" nodeType="withEffect">
                                  <p:stCondLst>
                                    <p:cond delay="0"/>
                                  </p:stCondLst>
                                  <p:childTnLst>
                                    <p:set>
                                      <p:cBhvr>
                                        <p:cTn id="1186" dur="1" fill="hold">
                                          <p:stCondLst>
                                            <p:cond delay="0"/>
                                          </p:stCondLst>
                                        </p:cTn>
                                        <p:tgtEl>
                                          <p:spTgt spid="87050"/>
                                        </p:tgtEl>
                                        <p:attrNameLst>
                                          <p:attrName>style.visibility</p:attrName>
                                        </p:attrNameLst>
                                      </p:cBhvr>
                                      <p:to>
                                        <p:strVal val="visible"/>
                                      </p:to>
                                    </p:set>
                                    <p:anim calcmode="lin" valueType="num">
                                      <p:cBhvr>
                                        <p:cTn id="1187" dur="500" fill="hold"/>
                                        <p:tgtEl>
                                          <p:spTgt spid="8705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88" dur="500" fill="hold"/>
                                        <p:tgtEl>
                                          <p:spTgt spid="87050"/>
                                        </p:tgtEl>
                                        <p:attrNameLst>
                                          <p:attrName>ppt_x</p:attrName>
                                        </p:attrNameLst>
                                      </p:cBhvr>
                                      <p:tavLst>
                                        <p:tav tm="0">
                                          <p:val>
                                            <p:fltVal val="-1"/>
                                          </p:val>
                                        </p:tav>
                                        <p:tav tm="50000">
                                          <p:val>
                                            <p:fltVal val="0.95"/>
                                          </p:val>
                                        </p:tav>
                                        <p:tav tm="100000">
                                          <p:val>
                                            <p:strVal val="#ppt_x"/>
                                          </p:val>
                                        </p:tav>
                                      </p:tavLst>
                                    </p:anim>
                                    <p:anim calcmode="lin" valueType="num">
                                      <p:cBhvr>
                                        <p:cTn id="1189" dur="500" fill="hold"/>
                                        <p:tgtEl>
                                          <p:spTgt spid="87050"/>
                                        </p:tgtEl>
                                        <p:attrNameLst>
                                          <p:attrName>ppt_y</p:attrName>
                                        </p:attrNameLst>
                                      </p:cBhvr>
                                      <p:tavLst>
                                        <p:tav tm="0">
                                          <p:val>
                                            <p:strVal val="#ppt_y"/>
                                          </p:val>
                                        </p:tav>
                                        <p:tav tm="100000">
                                          <p:val>
                                            <p:strVal val="#ppt_y"/>
                                          </p:val>
                                        </p:tav>
                                      </p:tavLst>
                                    </p:anim>
                                    <p:animEffect transition="in" filter="fade">
                                      <p:cBhvr>
                                        <p:cTn id="1190" dur="500"/>
                                        <p:tgtEl>
                                          <p:spTgt spid="87050"/>
                                        </p:tgtEl>
                                      </p:cBhvr>
                                    </p:animEffect>
                                  </p:childTnLst>
                                </p:cTn>
                              </p:par>
                              <p:par>
                                <p:cTn id="1191" presetID="48" presetClass="entr" presetSubtype="0" accel="50000" fill="hold" grpId="18" nodeType="withEffect">
                                  <p:stCondLst>
                                    <p:cond delay="0"/>
                                  </p:stCondLst>
                                  <p:childTnLst>
                                    <p:set>
                                      <p:cBhvr>
                                        <p:cTn id="1192" dur="1" fill="hold">
                                          <p:stCondLst>
                                            <p:cond delay="0"/>
                                          </p:stCondLst>
                                        </p:cTn>
                                        <p:tgtEl>
                                          <p:spTgt spid="87051"/>
                                        </p:tgtEl>
                                        <p:attrNameLst>
                                          <p:attrName>style.visibility</p:attrName>
                                        </p:attrNameLst>
                                      </p:cBhvr>
                                      <p:to>
                                        <p:strVal val="visible"/>
                                      </p:to>
                                    </p:set>
                                    <p:anim calcmode="lin" valueType="num">
                                      <p:cBhvr>
                                        <p:cTn id="1193" dur="500" fill="hold"/>
                                        <p:tgtEl>
                                          <p:spTgt spid="8705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94" dur="500" fill="hold"/>
                                        <p:tgtEl>
                                          <p:spTgt spid="87051"/>
                                        </p:tgtEl>
                                        <p:attrNameLst>
                                          <p:attrName>ppt_x</p:attrName>
                                        </p:attrNameLst>
                                      </p:cBhvr>
                                      <p:tavLst>
                                        <p:tav tm="0">
                                          <p:val>
                                            <p:fltVal val="-1"/>
                                          </p:val>
                                        </p:tav>
                                        <p:tav tm="50000">
                                          <p:val>
                                            <p:fltVal val="0.95"/>
                                          </p:val>
                                        </p:tav>
                                        <p:tav tm="100000">
                                          <p:val>
                                            <p:strVal val="#ppt_x"/>
                                          </p:val>
                                        </p:tav>
                                      </p:tavLst>
                                    </p:anim>
                                    <p:anim calcmode="lin" valueType="num">
                                      <p:cBhvr>
                                        <p:cTn id="1195" dur="500" fill="hold"/>
                                        <p:tgtEl>
                                          <p:spTgt spid="87051"/>
                                        </p:tgtEl>
                                        <p:attrNameLst>
                                          <p:attrName>ppt_y</p:attrName>
                                        </p:attrNameLst>
                                      </p:cBhvr>
                                      <p:tavLst>
                                        <p:tav tm="0">
                                          <p:val>
                                            <p:strVal val="#ppt_y"/>
                                          </p:val>
                                        </p:tav>
                                        <p:tav tm="100000">
                                          <p:val>
                                            <p:strVal val="#ppt_y"/>
                                          </p:val>
                                        </p:tav>
                                      </p:tavLst>
                                    </p:anim>
                                    <p:animEffect transition="in" filter="fade">
                                      <p:cBhvr>
                                        <p:cTn id="1196" dur="500"/>
                                        <p:tgtEl>
                                          <p:spTgt spid="87051"/>
                                        </p:tgtEl>
                                      </p:cBhvr>
                                    </p:animEffect>
                                  </p:childTnLst>
                                </p:cTn>
                              </p:par>
                              <p:par>
                                <p:cTn id="1197" presetID="48" presetClass="entr" presetSubtype="0" accel="50000" fill="hold" grpId="16" nodeType="withEffect">
                                  <p:stCondLst>
                                    <p:cond delay="0"/>
                                  </p:stCondLst>
                                  <p:childTnLst>
                                    <p:set>
                                      <p:cBhvr>
                                        <p:cTn id="1198" dur="1" fill="hold">
                                          <p:stCondLst>
                                            <p:cond delay="0"/>
                                          </p:stCondLst>
                                        </p:cTn>
                                        <p:tgtEl>
                                          <p:spTgt spid="87052"/>
                                        </p:tgtEl>
                                        <p:attrNameLst>
                                          <p:attrName>style.visibility</p:attrName>
                                        </p:attrNameLst>
                                      </p:cBhvr>
                                      <p:to>
                                        <p:strVal val="visible"/>
                                      </p:to>
                                    </p:set>
                                    <p:anim calcmode="lin" valueType="num">
                                      <p:cBhvr>
                                        <p:cTn id="1199" dur="500" fill="hold"/>
                                        <p:tgtEl>
                                          <p:spTgt spid="8705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00" dur="500" fill="hold"/>
                                        <p:tgtEl>
                                          <p:spTgt spid="87052"/>
                                        </p:tgtEl>
                                        <p:attrNameLst>
                                          <p:attrName>ppt_x</p:attrName>
                                        </p:attrNameLst>
                                      </p:cBhvr>
                                      <p:tavLst>
                                        <p:tav tm="0">
                                          <p:val>
                                            <p:fltVal val="-1"/>
                                          </p:val>
                                        </p:tav>
                                        <p:tav tm="50000">
                                          <p:val>
                                            <p:fltVal val="0.95"/>
                                          </p:val>
                                        </p:tav>
                                        <p:tav tm="100000">
                                          <p:val>
                                            <p:strVal val="#ppt_x"/>
                                          </p:val>
                                        </p:tav>
                                      </p:tavLst>
                                    </p:anim>
                                    <p:anim calcmode="lin" valueType="num">
                                      <p:cBhvr>
                                        <p:cTn id="1201" dur="500" fill="hold"/>
                                        <p:tgtEl>
                                          <p:spTgt spid="87052"/>
                                        </p:tgtEl>
                                        <p:attrNameLst>
                                          <p:attrName>ppt_y</p:attrName>
                                        </p:attrNameLst>
                                      </p:cBhvr>
                                      <p:tavLst>
                                        <p:tav tm="0">
                                          <p:val>
                                            <p:strVal val="#ppt_y"/>
                                          </p:val>
                                        </p:tav>
                                        <p:tav tm="100000">
                                          <p:val>
                                            <p:strVal val="#ppt_y"/>
                                          </p:val>
                                        </p:tav>
                                      </p:tavLst>
                                    </p:anim>
                                    <p:animEffect transition="in" filter="fade">
                                      <p:cBhvr>
                                        <p:cTn id="1202" dur="500"/>
                                        <p:tgtEl>
                                          <p:spTgt spid="87052"/>
                                        </p:tgtEl>
                                      </p:cBhvr>
                                    </p:animEffect>
                                  </p:childTnLst>
                                </p:cTn>
                              </p:par>
                              <p:par>
                                <p:cTn id="1203" presetID="48" presetClass="entr" presetSubtype="0" accel="50000" fill="hold" grpId="16" nodeType="withEffect">
                                  <p:stCondLst>
                                    <p:cond delay="0"/>
                                  </p:stCondLst>
                                  <p:childTnLst>
                                    <p:set>
                                      <p:cBhvr>
                                        <p:cTn id="1204" dur="1" fill="hold">
                                          <p:stCondLst>
                                            <p:cond delay="0"/>
                                          </p:stCondLst>
                                        </p:cTn>
                                        <p:tgtEl>
                                          <p:spTgt spid="87053"/>
                                        </p:tgtEl>
                                        <p:attrNameLst>
                                          <p:attrName>style.visibility</p:attrName>
                                        </p:attrNameLst>
                                      </p:cBhvr>
                                      <p:to>
                                        <p:strVal val="visible"/>
                                      </p:to>
                                    </p:set>
                                    <p:anim calcmode="lin" valueType="num">
                                      <p:cBhvr>
                                        <p:cTn id="1205" dur="500" fill="hold"/>
                                        <p:tgtEl>
                                          <p:spTgt spid="8705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06" dur="500" fill="hold"/>
                                        <p:tgtEl>
                                          <p:spTgt spid="87053"/>
                                        </p:tgtEl>
                                        <p:attrNameLst>
                                          <p:attrName>ppt_x</p:attrName>
                                        </p:attrNameLst>
                                      </p:cBhvr>
                                      <p:tavLst>
                                        <p:tav tm="0">
                                          <p:val>
                                            <p:fltVal val="-1"/>
                                          </p:val>
                                        </p:tav>
                                        <p:tav tm="50000">
                                          <p:val>
                                            <p:fltVal val="0.95"/>
                                          </p:val>
                                        </p:tav>
                                        <p:tav tm="100000">
                                          <p:val>
                                            <p:strVal val="#ppt_x"/>
                                          </p:val>
                                        </p:tav>
                                      </p:tavLst>
                                    </p:anim>
                                    <p:anim calcmode="lin" valueType="num">
                                      <p:cBhvr>
                                        <p:cTn id="1207" dur="500" fill="hold"/>
                                        <p:tgtEl>
                                          <p:spTgt spid="87053"/>
                                        </p:tgtEl>
                                        <p:attrNameLst>
                                          <p:attrName>ppt_y</p:attrName>
                                        </p:attrNameLst>
                                      </p:cBhvr>
                                      <p:tavLst>
                                        <p:tav tm="0">
                                          <p:val>
                                            <p:strVal val="#ppt_y"/>
                                          </p:val>
                                        </p:tav>
                                        <p:tav tm="100000">
                                          <p:val>
                                            <p:strVal val="#ppt_y"/>
                                          </p:val>
                                        </p:tav>
                                      </p:tavLst>
                                    </p:anim>
                                    <p:animEffect transition="in" filter="fade">
                                      <p:cBhvr>
                                        <p:cTn id="1208" dur="500"/>
                                        <p:tgtEl>
                                          <p:spTgt spid="87053"/>
                                        </p:tgtEl>
                                      </p:cBhvr>
                                    </p:animEffect>
                                  </p:childTnLst>
                                </p:cTn>
                              </p:par>
                              <p:par>
                                <p:cTn id="1209" presetID="48" presetClass="entr" presetSubtype="0" accel="50000" fill="hold" grpId="16" nodeType="withEffect">
                                  <p:stCondLst>
                                    <p:cond delay="0"/>
                                  </p:stCondLst>
                                  <p:childTnLst>
                                    <p:set>
                                      <p:cBhvr>
                                        <p:cTn id="1210" dur="1" fill="hold">
                                          <p:stCondLst>
                                            <p:cond delay="0"/>
                                          </p:stCondLst>
                                        </p:cTn>
                                        <p:tgtEl>
                                          <p:spTgt spid="87054"/>
                                        </p:tgtEl>
                                        <p:attrNameLst>
                                          <p:attrName>style.visibility</p:attrName>
                                        </p:attrNameLst>
                                      </p:cBhvr>
                                      <p:to>
                                        <p:strVal val="visible"/>
                                      </p:to>
                                    </p:set>
                                    <p:anim calcmode="lin" valueType="num">
                                      <p:cBhvr>
                                        <p:cTn id="1211" dur="500" fill="hold"/>
                                        <p:tgtEl>
                                          <p:spTgt spid="8705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12" dur="500" fill="hold"/>
                                        <p:tgtEl>
                                          <p:spTgt spid="87054"/>
                                        </p:tgtEl>
                                        <p:attrNameLst>
                                          <p:attrName>ppt_x</p:attrName>
                                        </p:attrNameLst>
                                      </p:cBhvr>
                                      <p:tavLst>
                                        <p:tav tm="0">
                                          <p:val>
                                            <p:fltVal val="-1"/>
                                          </p:val>
                                        </p:tav>
                                        <p:tav tm="50000">
                                          <p:val>
                                            <p:fltVal val="0.95"/>
                                          </p:val>
                                        </p:tav>
                                        <p:tav tm="100000">
                                          <p:val>
                                            <p:strVal val="#ppt_x"/>
                                          </p:val>
                                        </p:tav>
                                      </p:tavLst>
                                    </p:anim>
                                    <p:anim calcmode="lin" valueType="num">
                                      <p:cBhvr>
                                        <p:cTn id="1213" dur="500" fill="hold"/>
                                        <p:tgtEl>
                                          <p:spTgt spid="87054"/>
                                        </p:tgtEl>
                                        <p:attrNameLst>
                                          <p:attrName>ppt_y</p:attrName>
                                        </p:attrNameLst>
                                      </p:cBhvr>
                                      <p:tavLst>
                                        <p:tav tm="0">
                                          <p:val>
                                            <p:strVal val="#ppt_y"/>
                                          </p:val>
                                        </p:tav>
                                        <p:tav tm="100000">
                                          <p:val>
                                            <p:strVal val="#ppt_y"/>
                                          </p:val>
                                        </p:tav>
                                      </p:tavLst>
                                    </p:anim>
                                    <p:animEffect transition="in" filter="fade">
                                      <p:cBhvr>
                                        <p:cTn id="1214" dur="500"/>
                                        <p:tgtEl>
                                          <p:spTgt spid="87054"/>
                                        </p:tgtEl>
                                      </p:cBhvr>
                                    </p:animEffect>
                                  </p:childTnLst>
                                </p:cTn>
                              </p:par>
                              <p:par>
                                <p:cTn id="1215" presetID="48" presetClass="entr" presetSubtype="0" accel="50000" fill="hold" grpId="16" nodeType="withEffect">
                                  <p:stCondLst>
                                    <p:cond delay="0"/>
                                  </p:stCondLst>
                                  <p:childTnLst>
                                    <p:set>
                                      <p:cBhvr>
                                        <p:cTn id="1216" dur="1" fill="hold">
                                          <p:stCondLst>
                                            <p:cond delay="0"/>
                                          </p:stCondLst>
                                        </p:cTn>
                                        <p:tgtEl>
                                          <p:spTgt spid="87055"/>
                                        </p:tgtEl>
                                        <p:attrNameLst>
                                          <p:attrName>style.visibility</p:attrName>
                                        </p:attrNameLst>
                                      </p:cBhvr>
                                      <p:to>
                                        <p:strVal val="visible"/>
                                      </p:to>
                                    </p:set>
                                    <p:anim calcmode="lin" valueType="num">
                                      <p:cBhvr>
                                        <p:cTn id="1217" dur="500" fill="hold"/>
                                        <p:tgtEl>
                                          <p:spTgt spid="8705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18" dur="500" fill="hold"/>
                                        <p:tgtEl>
                                          <p:spTgt spid="87055"/>
                                        </p:tgtEl>
                                        <p:attrNameLst>
                                          <p:attrName>ppt_x</p:attrName>
                                        </p:attrNameLst>
                                      </p:cBhvr>
                                      <p:tavLst>
                                        <p:tav tm="0">
                                          <p:val>
                                            <p:fltVal val="-1"/>
                                          </p:val>
                                        </p:tav>
                                        <p:tav tm="50000">
                                          <p:val>
                                            <p:fltVal val="0.95"/>
                                          </p:val>
                                        </p:tav>
                                        <p:tav tm="100000">
                                          <p:val>
                                            <p:strVal val="#ppt_x"/>
                                          </p:val>
                                        </p:tav>
                                      </p:tavLst>
                                    </p:anim>
                                    <p:anim calcmode="lin" valueType="num">
                                      <p:cBhvr>
                                        <p:cTn id="1219" dur="500" fill="hold"/>
                                        <p:tgtEl>
                                          <p:spTgt spid="87055"/>
                                        </p:tgtEl>
                                        <p:attrNameLst>
                                          <p:attrName>ppt_y</p:attrName>
                                        </p:attrNameLst>
                                      </p:cBhvr>
                                      <p:tavLst>
                                        <p:tav tm="0">
                                          <p:val>
                                            <p:strVal val="#ppt_y"/>
                                          </p:val>
                                        </p:tav>
                                        <p:tav tm="100000">
                                          <p:val>
                                            <p:strVal val="#ppt_y"/>
                                          </p:val>
                                        </p:tav>
                                      </p:tavLst>
                                    </p:anim>
                                    <p:animEffect transition="in" filter="fade">
                                      <p:cBhvr>
                                        <p:cTn id="1220" dur="500"/>
                                        <p:tgtEl>
                                          <p:spTgt spid="87055"/>
                                        </p:tgtEl>
                                      </p:cBhvr>
                                    </p:animEffect>
                                  </p:childTnLst>
                                </p:cTn>
                              </p:par>
                              <p:par>
                                <p:cTn id="1221" presetID="48" presetClass="entr" presetSubtype="0" accel="50000" fill="hold" grpId="16" nodeType="withEffect">
                                  <p:stCondLst>
                                    <p:cond delay="0"/>
                                  </p:stCondLst>
                                  <p:childTnLst>
                                    <p:set>
                                      <p:cBhvr>
                                        <p:cTn id="1222" dur="1" fill="hold">
                                          <p:stCondLst>
                                            <p:cond delay="0"/>
                                          </p:stCondLst>
                                        </p:cTn>
                                        <p:tgtEl>
                                          <p:spTgt spid="87056"/>
                                        </p:tgtEl>
                                        <p:attrNameLst>
                                          <p:attrName>style.visibility</p:attrName>
                                        </p:attrNameLst>
                                      </p:cBhvr>
                                      <p:to>
                                        <p:strVal val="visible"/>
                                      </p:to>
                                    </p:set>
                                    <p:anim calcmode="lin" valueType="num">
                                      <p:cBhvr>
                                        <p:cTn id="1223" dur="500" fill="hold"/>
                                        <p:tgtEl>
                                          <p:spTgt spid="8705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24" dur="500" fill="hold"/>
                                        <p:tgtEl>
                                          <p:spTgt spid="87056"/>
                                        </p:tgtEl>
                                        <p:attrNameLst>
                                          <p:attrName>ppt_x</p:attrName>
                                        </p:attrNameLst>
                                      </p:cBhvr>
                                      <p:tavLst>
                                        <p:tav tm="0">
                                          <p:val>
                                            <p:fltVal val="-1"/>
                                          </p:val>
                                        </p:tav>
                                        <p:tav tm="50000">
                                          <p:val>
                                            <p:fltVal val="0.95"/>
                                          </p:val>
                                        </p:tav>
                                        <p:tav tm="100000">
                                          <p:val>
                                            <p:strVal val="#ppt_x"/>
                                          </p:val>
                                        </p:tav>
                                      </p:tavLst>
                                    </p:anim>
                                    <p:anim calcmode="lin" valueType="num">
                                      <p:cBhvr>
                                        <p:cTn id="1225" dur="500" fill="hold"/>
                                        <p:tgtEl>
                                          <p:spTgt spid="87056"/>
                                        </p:tgtEl>
                                        <p:attrNameLst>
                                          <p:attrName>ppt_y</p:attrName>
                                        </p:attrNameLst>
                                      </p:cBhvr>
                                      <p:tavLst>
                                        <p:tav tm="0">
                                          <p:val>
                                            <p:strVal val="#ppt_y"/>
                                          </p:val>
                                        </p:tav>
                                        <p:tav tm="100000">
                                          <p:val>
                                            <p:strVal val="#ppt_y"/>
                                          </p:val>
                                        </p:tav>
                                      </p:tavLst>
                                    </p:anim>
                                    <p:animEffect transition="in" filter="fade">
                                      <p:cBhvr>
                                        <p:cTn id="1226" dur="500"/>
                                        <p:tgtEl>
                                          <p:spTgt spid="87056"/>
                                        </p:tgtEl>
                                      </p:cBhvr>
                                    </p:animEffect>
                                  </p:childTnLst>
                                </p:cTn>
                              </p:par>
                              <p:par>
                                <p:cTn id="1227" presetID="48" presetClass="entr" presetSubtype="0" accel="50000" fill="hold" grpId="16" nodeType="withEffect">
                                  <p:stCondLst>
                                    <p:cond delay="0"/>
                                  </p:stCondLst>
                                  <p:childTnLst>
                                    <p:set>
                                      <p:cBhvr>
                                        <p:cTn id="1228" dur="1" fill="hold">
                                          <p:stCondLst>
                                            <p:cond delay="0"/>
                                          </p:stCondLst>
                                        </p:cTn>
                                        <p:tgtEl>
                                          <p:spTgt spid="87057"/>
                                        </p:tgtEl>
                                        <p:attrNameLst>
                                          <p:attrName>style.visibility</p:attrName>
                                        </p:attrNameLst>
                                      </p:cBhvr>
                                      <p:to>
                                        <p:strVal val="visible"/>
                                      </p:to>
                                    </p:set>
                                    <p:anim calcmode="lin" valueType="num">
                                      <p:cBhvr>
                                        <p:cTn id="1229" dur="500" fill="hold"/>
                                        <p:tgtEl>
                                          <p:spTgt spid="8705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30" dur="500" fill="hold"/>
                                        <p:tgtEl>
                                          <p:spTgt spid="87057"/>
                                        </p:tgtEl>
                                        <p:attrNameLst>
                                          <p:attrName>ppt_x</p:attrName>
                                        </p:attrNameLst>
                                      </p:cBhvr>
                                      <p:tavLst>
                                        <p:tav tm="0">
                                          <p:val>
                                            <p:fltVal val="-1"/>
                                          </p:val>
                                        </p:tav>
                                        <p:tav tm="50000">
                                          <p:val>
                                            <p:fltVal val="0.95"/>
                                          </p:val>
                                        </p:tav>
                                        <p:tav tm="100000">
                                          <p:val>
                                            <p:strVal val="#ppt_x"/>
                                          </p:val>
                                        </p:tav>
                                      </p:tavLst>
                                    </p:anim>
                                    <p:anim calcmode="lin" valueType="num">
                                      <p:cBhvr>
                                        <p:cTn id="1231" dur="500" fill="hold"/>
                                        <p:tgtEl>
                                          <p:spTgt spid="87057"/>
                                        </p:tgtEl>
                                        <p:attrNameLst>
                                          <p:attrName>ppt_y</p:attrName>
                                        </p:attrNameLst>
                                      </p:cBhvr>
                                      <p:tavLst>
                                        <p:tav tm="0">
                                          <p:val>
                                            <p:strVal val="#ppt_y"/>
                                          </p:val>
                                        </p:tav>
                                        <p:tav tm="100000">
                                          <p:val>
                                            <p:strVal val="#ppt_y"/>
                                          </p:val>
                                        </p:tav>
                                      </p:tavLst>
                                    </p:anim>
                                    <p:animEffect transition="in" filter="fade">
                                      <p:cBhvr>
                                        <p:cTn id="1232" dur="500"/>
                                        <p:tgtEl>
                                          <p:spTgt spid="87057"/>
                                        </p:tgtEl>
                                      </p:cBhvr>
                                    </p:animEffect>
                                  </p:childTnLst>
                                </p:cTn>
                              </p:par>
                              <p:par>
                                <p:cTn id="1233" presetID="48" presetClass="entr" presetSubtype="0" accel="50000" fill="hold" grpId="18" nodeType="withEffect">
                                  <p:stCondLst>
                                    <p:cond delay="0"/>
                                  </p:stCondLst>
                                  <p:childTnLst>
                                    <p:set>
                                      <p:cBhvr>
                                        <p:cTn id="1234" dur="1" fill="hold">
                                          <p:stCondLst>
                                            <p:cond delay="0"/>
                                          </p:stCondLst>
                                        </p:cTn>
                                        <p:tgtEl>
                                          <p:spTgt spid="87059"/>
                                        </p:tgtEl>
                                        <p:attrNameLst>
                                          <p:attrName>style.visibility</p:attrName>
                                        </p:attrNameLst>
                                      </p:cBhvr>
                                      <p:to>
                                        <p:strVal val="visible"/>
                                      </p:to>
                                    </p:set>
                                    <p:anim calcmode="lin" valueType="num">
                                      <p:cBhvr>
                                        <p:cTn id="1235" dur="500" fill="hold"/>
                                        <p:tgtEl>
                                          <p:spTgt spid="8705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36" dur="500" fill="hold"/>
                                        <p:tgtEl>
                                          <p:spTgt spid="87059"/>
                                        </p:tgtEl>
                                        <p:attrNameLst>
                                          <p:attrName>ppt_x</p:attrName>
                                        </p:attrNameLst>
                                      </p:cBhvr>
                                      <p:tavLst>
                                        <p:tav tm="0">
                                          <p:val>
                                            <p:fltVal val="-1"/>
                                          </p:val>
                                        </p:tav>
                                        <p:tav tm="50000">
                                          <p:val>
                                            <p:fltVal val="0.95"/>
                                          </p:val>
                                        </p:tav>
                                        <p:tav tm="100000">
                                          <p:val>
                                            <p:strVal val="#ppt_x"/>
                                          </p:val>
                                        </p:tav>
                                      </p:tavLst>
                                    </p:anim>
                                    <p:anim calcmode="lin" valueType="num">
                                      <p:cBhvr>
                                        <p:cTn id="1237" dur="500" fill="hold"/>
                                        <p:tgtEl>
                                          <p:spTgt spid="87059"/>
                                        </p:tgtEl>
                                        <p:attrNameLst>
                                          <p:attrName>ppt_y</p:attrName>
                                        </p:attrNameLst>
                                      </p:cBhvr>
                                      <p:tavLst>
                                        <p:tav tm="0">
                                          <p:val>
                                            <p:strVal val="#ppt_y"/>
                                          </p:val>
                                        </p:tav>
                                        <p:tav tm="100000">
                                          <p:val>
                                            <p:strVal val="#ppt_y"/>
                                          </p:val>
                                        </p:tav>
                                      </p:tavLst>
                                    </p:anim>
                                    <p:animEffect transition="in" filter="fade">
                                      <p:cBhvr>
                                        <p:cTn id="1238" dur="500"/>
                                        <p:tgtEl>
                                          <p:spTgt spid="87059"/>
                                        </p:tgtEl>
                                      </p:cBhvr>
                                    </p:animEffect>
                                  </p:childTnLst>
                                </p:cTn>
                              </p:par>
                              <p:par>
                                <p:cTn id="1239" presetID="48" presetClass="entr" presetSubtype="0" accel="50000" fill="hold" grpId="16" nodeType="withEffect">
                                  <p:stCondLst>
                                    <p:cond delay="0"/>
                                  </p:stCondLst>
                                  <p:childTnLst>
                                    <p:set>
                                      <p:cBhvr>
                                        <p:cTn id="1240" dur="1" fill="hold">
                                          <p:stCondLst>
                                            <p:cond delay="0"/>
                                          </p:stCondLst>
                                        </p:cTn>
                                        <p:tgtEl>
                                          <p:spTgt spid="87060"/>
                                        </p:tgtEl>
                                        <p:attrNameLst>
                                          <p:attrName>style.visibility</p:attrName>
                                        </p:attrNameLst>
                                      </p:cBhvr>
                                      <p:to>
                                        <p:strVal val="visible"/>
                                      </p:to>
                                    </p:set>
                                    <p:anim calcmode="lin" valueType="num">
                                      <p:cBhvr>
                                        <p:cTn id="1241" dur="500" fill="hold"/>
                                        <p:tgtEl>
                                          <p:spTgt spid="8706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42" dur="500" fill="hold"/>
                                        <p:tgtEl>
                                          <p:spTgt spid="87060"/>
                                        </p:tgtEl>
                                        <p:attrNameLst>
                                          <p:attrName>ppt_x</p:attrName>
                                        </p:attrNameLst>
                                      </p:cBhvr>
                                      <p:tavLst>
                                        <p:tav tm="0">
                                          <p:val>
                                            <p:fltVal val="-1"/>
                                          </p:val>
                                        </p:tav>
                                        <p:tav tm="50000">
                                          <p:val>
                                            <p:fltVal val="0.95"/>
                                          </p:val>
                                        </p:tav>
                                        <p:tav tm="100000">
                                          <p:val>
                                            <p:strVal val="#ppt_x"/>
                                          </p:val>
                                        </p:tav>
                                      </p:tavLst>
                                    </p:anim>
                                    <p:anim calcmode="lin" valueType="num">
                                      <p:cBhvr>
                                        <p:cTn id="1243" dur="500" fill="hold"/>
                                        <p:tgtEl>
                                          <p:spTgt spid="87060"/>
                                        </p:tgtEl>
                                        <p:attrNameLst>
                                          <p:attrName>ppt_y</p:attrName>
                                        </p:attrNameLst>
                                      </p:cBhvr>
                                      <p:tavLst>
                                        <p:tav tm="0">
                                          <p:val>
                                            <p:strVal val="#ppt_y"/>
                                          </p:val>
                                        </p:tav>
                                        <p:tav tm="100000">
                                          <p:val>
                                            <p:strVal val="#ppt_y"/>
                                          </p:val>
                                        </p:tav>
                                      </p:tavLst>
                                    </p:anim>
                                    <p:animEffect transition="in" filter="fade">
                                      <p:cBhvr>
                                        <p:cTn id="1244" dur="500"/>
                                        <p:tgtEl>
                                          <p:spTgt spid="87060"/>
                                        </p:tgtEl>
                                      </p:cBhvr>
                                    </p:animEffect>
                                  </p:childTnLst>
                                </p:cTn>
                              </p:par>
                              <p:par>
                                <p:cTn id="1245" presetID="48" presetClass="entr" presetSubtype="0" accel="50000" fill="hold" grpId="16" nodeType="withEffect">
                                  <p:stCondLst>
                                    <p:cond delay="0"/>
                                  </p:stCondLst>
                                  <p:childTnLst>
                                    <p:set>
                                      <p:cBhvr>
                                        <p:cTn id="1246" dur="1" fill="hold">
                                          <p:stCondLst>
                                            <p:cond delay="0"/>
                                          </p:stCondLst>
                                        </p:cTn>
                                        <p:tgtEl>
                                          <p:spTgt spid="87047"/>
                                        </p:tgtEl>
                                        <p:attrNameLst>
                                          <p:attrName>style.visibility</p:attrName>
                                        </p:attrNameLst>
                                      </p:cBhvr>
                                      <p:to>
                                        <p:strVal val="visible"/>
                                      </p:to>
                                    </p:set>
                                    <p:anim calcmode="lin" valueType="num">
                                      <p:cBhvr>
                                        <p:cTn id="1247" dur="500" fill="hold"/>
                                        <p:tgtEl>
                                          <p:spTgt spid="8704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48" dur="500" fill="hold"/>
                                        <p:tgtEl>
                                          <p:spTgt spid="87047"/>
                                        </p:tgtEl>
                                        <p:attrNameLst>
                                          <p:attrName>ppt_x</p:attrName>
                                        </p:attrNameLst>
                                      </p:cBhvr>
                                      <p:tavLst>
                                        <p:tav tm="0">
                                          <p:val>
                                            <p:fltVal val="-1"/>
                                          </p:val>
                                        </p:tav>
                                        <p:tav tm="50000">
                                          <p:val>
                                            <p:fltVal val="0.95"/>
                                          </p:val>
                                        </p:tav>
                                        <p:tav tm="100000">
                                          <p:val>
                                            <p:strVal val="#ppt_x"/>
                                          </p:val>
                                        </p:tav>
                                      </p:tavLst>
                                    </p:anim>
                                    <p:anim calcmode="lin" valueType="num">
                                      <p:cBhvr>
                                        <p:cTn id="1249" dur="500" fill="hold"/>
                                        <p:tgtEl>
                                          <p:spTgt spid="87047"/>
                                        </p:tgtEl>
                                        <p:attrNameLst>
                                          <p:attrName>ppt_y</p:attrName>
                                        </p:attrNameLst>
                                      </p:cBhvr>
                                      <p:tavLst>
                                        <p:tav tm="0">
                                          <p:val>
                                            <p:strVal val="#ppt_y"/>
                                          </p:val>
                                        </p:tav>
                                        <p:tav tm="100000">
                                          <p:val>
                                            <p:strVal val="#ppt_y"/>
                                          </p:val>
                                        </p:tav>
                                      </p:tavLst>
                                    </p:anim>
                                    <p:animEffect transition="in" filter="fade">
                                      <p:cBhvr>
                                        <p:cTn id="1250" dur="500"/>
                                        <p:tgtEl>
                                          <p:spTgt spid="87047"/>
                                        </p:tgtEl>
                                      </p:cBhvr>
                                    </p:animEffect>
                                  </p:childTnLst>
                                </p:cTn>
                              </p:par>
                              <p:par>
                                <p:cTn id="1251" presetID="6" presetClass="emph" presetSubtype="0" fill="hold" grpId="21" nodeType="withEffect">
                                  <p:stCondLst>
                                    <p:cond delay="0"/>
                                  </p:stCondLst>
                                  <p:childTnLst>
                                    <p:animScale>
                                      <p:cBhvr>
                                        <p:cTn id="1252" dur="500" fill="hold"/>
                                        <p:tgtEl>
                                          <p:spTgt spid="87058"/>
                                        </p:tgtEl>
                                      </p:cBhvr>
                                      <p:by x="50000" y="50000"/>
                                    </p:animScale>
                                  </p:childTnLst>
                                </p:cTn>
                              </p:par>
                              <p:par>
                                <p:cTn id="1253" presetID="63" presetClass="path" presetSubtype="0" accel="50000" decel="50000" fill="hold" grpId="22" nodeType="withEffect">
                                  <p:stCondLst>
                                    <p:cond delay="0"/>
                                  </p:stCondLst>
                                  <p:childTnLst>
                                    <p:animMotion origin="layout" path="M -3.33333E-6 2.25956E-6 L 0.31667 0.09293 " pathEditMode="relative" rAng="0" ptsTypes="AA">
                                      <p:cBhvr>
                                        <p:cTn id="1254" dur="500" spd="-100000" fill="hold"/>
                                        <p:tgtEl>
                                          <p:spTgt spid="87058"/>
                                        </p:tgtEl>
                                        <p:attrNameLst>
                                          <p:attrName>ppt_x</p:attrName>
                                          <p:attrName>ppt_y</p:attrName>
                                        </p:attrNameLst>
                                      </p:cBhvr>
                                      <p:rCtr x="15833" y="4635"/>
                                    </p:animMotion>
                                  </p:childTnLst>
                                </p:cTn>
                              </p:par>
                            </p:childTnLst>
                          </p:cTn>
                        </p:par>
                      </p:childTnLst>
                    </p:cTn>
                  </p:par>
                </p:childTnLst>
              </p:cTn>
              <p:nextCondLst>
                <p:cond evt="onClick" delay="0">
                  <p:tgtEl>
                    <p:spTgt spid="87058"/>
                  </p:tgtEl>
                </p:cond>
              </p:nextCondLst>
            </p:seq>
            <p:seq concurrent="1" nextAc="seek">
              <p:cTn id="1255" restart="whenNotActive" fill="hold" evtFilter="cancelBubble" nodeType="interactiveSeq">
                <p:stCondLst>
                  <p:cond evt="onClick" delay="0">
                    <p:tgtEl>
                      <p:spTgt spid="87059"/>
                    </p:tgtEl>
                  </p:cond>
                </p:stCondLst>
                <p:endSync evt="end" delay="0">
                  <p:rtn val="all"/>
                </p:endSync>
                <p:childTnLst>
                  <p:par>
                    <p:cTn id="1256" fill="hold" nodeType="clickPar">
                      <p:stCondLst>
                        <p:cond delay="0"/>
                      </p:stCondLst>
                      <p:childTnLst>
                        <p:par>
                          <p:cTn id="1257" fill="hold" nodeType="withGroup">
                            <p:stCondLst>
                              <p:cond delay="0"/>
                            </p:stCondLst>
                            <p:childTnLst>
                              <p:par>
                                <p:cTn id="1258" presetID="37" presetClass="exit" presetSubtype="0" fill="hold" grpId="19" nodeType="clickEffect">
                                  <p:stCondLst>
                                    <p:cond delay="0"/>
                                  </p:stCondLst>
                                  <p:childTnLst>
                                    <p:animEffect transition="out" filter="fade">
                                      <p:cBhvr>
                                        <p:cTn id="1259" dur="500"/>
                                        <p:tgtEl>
                                          <p:spTgt spid="87063"/>
                                        </p:tgtEl>
                                      </p:cBhvr>
                                    </p:animEffect>
                                    <p:anim calcmode="lin" valueType="num">
                                      <p:cBhvr>
                                        <p:cTn id="1260" dur="500"/>
                                        <p:tgtEl>
                                          <p:spTgt spid="87063"/>
                                        </p:tgtEl>
                                        <p:attrNameLst>
                                          <p:attrName>ppt_x</p:attrName>
                                        </p:attrNameLst>
                                      </p:cBhvr>
                                      <p:tavLst>
                                        <p:tav tm="0">
                                          <p:val>
                                            <p:strVal val="ppt_x"/>
                                          </p:val>
                                        </p:tav>
                                        <p:tav tm="100000">
                                          <p:val>
                                            <p:strVal val="ppt_x"/>
                                          </p:val>
                                        </p:tav>
                                      </p:tavLst>
                                    </p:anim>
                                    <p:anim calcmode="lin" valueType="num">
                                      <p:cBhvr>
                                        <p:cTn id="1261" dur="50" decel="100000"/>
                                        <p:tgtEl>
                                          <p:spTgt spid="87063"/>
                                        </p:tgtEl>
                                        <p:attrNameLst>
                                          <p:attrName>ppt_y</p:attrName>
                                        </p:attrNameLst>
                                      </p:cBhvr>
                                      <p:tavLst>
                                        <p:tav tm="0">
                                          <p:val>
                                            <p:strVal val="ppt_y"/>
                                          </p:val>
                                        </p:tav>
                                        <p:tav tm="100000">
                                          <p:val>
                                            <p:strVal val="ppt_y-.03"/>
                                          </p:val>
                                        </p:tav>
                                      </p:tavLst>
                                    </p:anim>
                                    <p:anim calcmode="lin" valueType="num">
                                      <p:cBhvr>
                                        <p:cTn id="1262" dur="450" accel="100000">
                                          <p:stCondLst>
                                            <p:cond delay="50"/>
                                          </p:stCondLst>
                                        </p:cTn>
                                        <p:tgtEl>
                                          <p:spTgt spid="87063"/>
                                        </p:tgtEl>
                                        <p:attrNameLst>
                                          <p:attrName>ppt_y</p:attrName>
                                        </p:attrNameLst>
                                      </p:cBhvr>
                                      <p:tavLst>
                                        <p:tav tm="0">
                                          <p:val>
                                            <p:strVal val="ppt_y"/>
                                          </p:val>
                                        </p:tav>
                                        <p:tav tm="100000">
                                          <p:val>
                                            <p:strVal val="ppt_y+1"/>
                                          </p:val>
                                        </p:tav>
                                      </p:tavLst>
                                    </p:anim>
                                    <p:set>
                                      <p:cBhvr>
                                        <p:cTn id="1263" dur="1" fill="hold">
                                          <p:stCondLst>
                                            <p:cond delay="499"/>
                                          </p:stCondLst>
                                        </p:cTn>
                                        <p:tgtEl>
                                          <p:spTgt spid="87063"/>
                                        </p:tgtEl>
                                        <p:attrNameLst>
                                          <p:attrName>style.visibility</p:attrName>
                                        </p:attrNameLst>
                                      </p:cBhvr>
                                      <p:to>
                                        <p:strVal val="hidden"/>
                                      </p:to>
                                    </p:set>
                                  </p:childTnLst>
                                </p:cTn>
                              </p:par>
                              <p:par>
                                <p:cTn id="1264" presetID="37" presetClass="exit" presetSubtype="0" fill="hold" grpId="19" nodeType="withEffect">
                                  <p:stCondLst>
                                    <p:cond delay="0"/>
                                  </p:stCondLst>
                                  <p:childTnLst>
                                    <p:animEffect transition="out" filter="fade">
                                      <p:cBhvr>
                                        <p:cTn id="1265" dur="500"/>
                                        <p:tgtEl>
                                          <p:spTgt spid="87048"/>
                                        </p:tgtEl>
                                      </p:cBhvr>
                                    </p:animEffect>
                                    <p:anim calcmode="lin" valueType="num">
                                      <p:cBhvr>
                                        <p:cTn id="1266" dur="500"/>
                                        <p:tgtEl>
                                          <p:spTgt spid="87048"/>
                                        </p:tgtEl>
                                        <p:attrNameLst>
                                          <p:attrName>ppt_x</p:attrName>
                                        </p:attrNameLst>
                                      </p:cBhvr>
                                      <p:tavLst>
                                        <p:tav tm="0">
                                          <p:val>
                                            <p:strVal val="ppt_x"/>
                                          </p:val>
                                        </p:tav>
                                        <p:tav tm="100000">
                                          <p:val>
                                            <p:strVal val="ppt_x"/>
                                          </p:val>
                                        </p:tav>
                                      </p:tavLst>
                                    </p:anim>
                                    <p:anim calcmode="lin" valueType="num">
                                      <p:cBhvr>
                                        <p:cTn id="1267" dur="50" decel="100000"/>
                                        <p:tgtEl>
                                          <p:spTgt spid="87048"/>
                                        </p:tgtEl>
                                        <p:attrNameLst>
                                          <p:attrName>ppt_y</p:attrName>
                                        </p:attrNameLst>
                                      </p:cBhvr>
                                      <p:tavLst>
                                        <p:tav tm="0">
                                          <p:val>
                                            <p:strVal val="ppt_y"/>
                                          </p:val>
                                        </p:tav>
                                        <p:tav tm="100000">
                                          <p:val>
                                            <p:strVal val="ppt_y-.03"/>
                                          </p:val>
                                        </p:tav>
                                      </p:tavLst>
                                    </p:anim>
                                    <p:anim calcmode="lin" valueType="num">
                                      <p:cBhvr>
                                        <p:cTn id="1268" dur="450" accel="100000">
                                          <p:stCondLst>
                                            <p:cond delay="50"/>
                                          </p:stCondLst>
                                        </p:cTn>
                                        <p:tgtEl>
                                          <p:spTgt spid="87048"/>
                                        </p:tgtEl>
                                        <p:attrNameLst>
                                          <p:attrName>ppt_y</p:attrName>
                                        </p:attrNameLst>
                                      </p:cBhvr>
                                      <p:tavLst>
                                        <p:tav tm="0">
                                          <p:val>
                                            <p:strVal val="ppt_y"/>
                                          </p:val>
                                        </p:tav>
                                        <p:tav tm="100000">
                                          <p:val>
                                            <p:strVal val="ppt_y+1"/>
                                          </p:val>
                                        </p:tav>
                                      </p:tavLst>
                                    </p:anim>
                                    <p:set>
                                      <p:cBhvr>
                                        <p:cTn id="1269" dur="1" fill="hold">
                                          <p:stCondLst>
                                            <p:cond delay="499"/>
                                          </p:stCondLst>
                                        </p:cTn>
                                        <p:tgtEl>
                                          <p:spTgt spid="87048"/>
                                        </p:tgtEl>
                                        <p:attrNameLst>
                                          <p:attrName>style.visibility</p:attrName>
                                        </p:attrNameLst>
                                      </p:cBhvr>
                                      <p:to>
                                        <p:strVal val="hidden"/>
                                      </p:to>
                                    </p:set>
                                  </p:childTnLst>
                                </p:cTn>
                              </p:par>
                              <p:par>
                                <p:cTn id="1270" presetID="37" presetClass="exit" presetSubtype="0" fill="hold" grpId="19" nodeType="withEffect">
                                  <p:stCondLst>
                                    <p:cond delay="0"/>
                                  </p:stCondLst>
                                  <p:childTnLst>
                                    <p:animEffect transition="out" filter="fade">
                                      <p:cBhvr>
                                        <p:cTn id="1271" dur="500"/>
                                        <p:tgtEl>
                                          <p:spTgt spid="87046"/>
                                        </p:tgtEl>
                                      </p:cBhvr>
                                    </p:animEffect>
                                    <p:anim calcmode="lin" valueType="num">
                                      <p:cBhvr>
                                        <p:cTn id="1272" dur="500"/>
                                        <p:tgtEl>
                                          <p:spTgt spid="87046"/>
                                        </p:tgtEl>
                                        <p:attrNameLst>
                                          <p:attrName>ppt_x</p:attrName>
                                        </p:attrNameLst>
                                      </p:cBhvr>
                                      <p:tavLst>
                                        <p:tav tm="0">
                                          <p:val>
                                            <p:strVal val="ppt_x"/>
                                          </p:val>
                                        </p:tav>
                                        <p:tav tm="100000">
                                          <p:val>
                                            <p:strVal val="ppt_x"/>
                                          </p:val>
                                        </p:tav>
                                      </p:tavLst>
                                    </p:anim>
                                    <p:anim calcmode="lin" valueType="num">
                                      <p:cBhvr>
                                        <p:cTn id="1273" dur="50" decel="100000"/>
                                        <p:tgtEl>
                                          <p:spTgt spid="87046"/>
                                        </p:tgtEl>
                                        <p:attrNameLst>
                                          <p:attrName>ppt_y</p:attrName>
                                        </p:attrNameLst>
                                      </p:cBhvr>
                                      <p:tavLst>
                                        <p:tav tm="0">
                                          <p:val>
                                            <p:strVal val="ppt_y"/>
                                          </p:val>
                                        </p:tav>
                                        <p:tav tm="100000">
                                          <p:val>
                                            <p:strVal val="ppt_y-.03"/>
                                          </p:val>
                                        </p:tav>
                                      </p:tavLst>
                                    </p:anim>
                                    <p:anim calcmode="lin" valueType="num">
                                      <p:cBhvr>
                                        <p:cTn id="1274" dur="450" accel="100000">
                                          <p:stCondLst>
                                            <p:cond delay="50"/>
                                          </p:stCondLst>
                                        </p:cTn>
                                        <p:tgtEl>
                                          <p:spTgt spid="87046"/>
                                        </p:tgtEl>
                                        <p:attrNameLst>
                                          <p:attrName>ppt_y</p:attrName>
                                        </p:attrNameLst>
                                      </p:cBhvr>
                                      <p:tavLst>
                                        <p:tav tm="0">
                                          <p:val>
                                            <p:strVal val="ppt_y"/>
                                          </p:val>
                                        </p:tav>
                                        <p:tav tm="100000">
                                          <p:val>
                                            <p:strVal val="ppt_y+1"/>
                                          </p:val>
                                        </p:tav>
                                      </p:tavLst>
                                    </p:anim>
                                    <p:set>
                                      <p:cBhvr>
                                        <p:cTn id="1275" dur="1" fill="hold">
                                          <p:stCondLst>
                                            <p:cond delay="499"/>
                                          </p:stCondLst>
                                        </p:cTn>
                                        <p:tgtEl>
                                          <p:spTgt spid="87046"/>
                                        </p:tgtEl>
                                        <p:attrNameLst>
                                          <p:attrName>style.visibility</p:attrName>
                                        </p:attrNameLst>
                                      </p:cBhvr>
                                      <p:to>
                                        <p:strVal val="hidden"/>
                                      </p:to>
                                    </p:set>
                                  </p:childTnLst>
                                </p:cTn>
                              </p:par>
                              <p:par>
                                <p:cTn id="1276" presetID="37" presetClass="exit" presetSubtype="0" fill="hold" grpId="19" nodeType="withEffect">
                                  <p:stCondLst>
                                    <p:cond delay="0"/>
                                  </p:stCondLst>
                                  <p:childTnLst>
                                    <p:animEffect transition="out" filter="fade">
                                      <p:cBhvr>
                                        <p:cTn id="1277" dur="500"/>
                                        <p:tgtEl>
                                          <p:spTgt spid="87049"/>
                                        </p:tgtEl>
                                      </p:cBhvr>
                                    </p:animEffect>
                                    <p:anim calcmode="lin" valueType="num">
                                      <p:cBhvr>
                                        <p:cTn id="1278" dur="500"/>
                                        <p:tgtEl>
                                          <p:spTgt spid="87049"/>
                                        </p:tgtEl>
                                        <p:attrNameLst>
                                          <p:attrName>ppt_x</p:attrName>
                                        </p:attrNameLst>
                                      </p:cBhvr>
                                      <p:tavLst>
                                        <p:tav tm="0">
                                          <p:val>
                                            <p:strVal val="ppt_x"/>
                                          </p:val>
                                        </p:tav>
                                        <p:tav tm="100000">
                                          <p:val>
                                            <p:strVal val="ppt_x"/>
                                          </p:val>
                                        </p:tav>
                                      </p:tavLst>
                                    </p:anim>
                                    <p:anim calcmode="lin" valueType="num">
                                      <p:cBhvr>
                                        <p:cTn id="1279" dur="50" decel="100000"/>
                                        <p:tgtEl>
                                          <p:spTgt spid="87049"/>
                                        </p:tgtEl>
                                        <p:attrNameLst>
                                          <p:attrName>ppt_y</p:attrName>
                                        </p:attrNameLst>
                                      </p:cBhvr>
                                      <p:tavLst>
                                        <p:tav tm="0">
                                          <p:val>
                                            <p:strVal val="ppt_y"/>
                                          </p:val>
                                        </p:tav>
                                        <p:tav tm="100000">
                                          <p:val>
                                            <p:strVal val="ppt_y-.03"/>
                                          </p:val>
                                        </p:tav>
                                      </p:tavLst>
                                    </p:anim>
                                    <p:anim calcmode="lin" valueType="num">
                                      <p:cBhvr>
                                        <p:cTn id="1280" dur="450" accel="100000">
                                          <p:stCondLst>
                                            <p:cond delay="50"/>
                                          </p:stCondLst>
                                        </p:cTn>
                                        <p:tgtEl>
                                          <p:spTgt spid="87049"/>
                                        </p:tgtEl>
                                        <p:attrNameLst>
                                          <p:attrName>ppt_y</p:attrName>
                                        </p:attrNameLst>
                                      </p:cBhvr>
                                      <p:tavLst>
                                        <p:tav tm="0">
                                          <p:val>
                                            <p:strVal val="ppt_y"/>
                                          </p:val>
                                        </p:tav>
                                        <p:tav tm="100000">
                                          <p:val>
                                            <p:strVal val="ppt_y+1"/>
                                          </p:val>
                                        </p:tav>
                                      </p:tavLst>
                                    </p:anim>
                                    <p:set>
                                      <p:cBhvr>
                                        <p:cTn id="1281" dur="1" fill="hold">
                                          <p:stCondLst>
                                            <p:cond delay="499"/>
                                          </p:stCondLst>
                                        </p:cTn>
                                        <p:tgtEl>
                                          <p:spTgt spid="87049"/>
                                        </p:tgtEl>
                                        <p:attrNameLst>
                                          <p:attrName>style.visibility</p:attrName>
                                        </p:attrNameLst>
                                      </p:cBhvr>
                                      <p:to>
                                        <p:strVal val="hidden"/>
                                      </p:to>
                                    </p:set>
                                  </p:childTnLst>
                                </p:cTn>
                              </p:par>
                              <p:par>
                                <p:cTn id="1282" presetID="37" presetClass="exit" presetSubtype="0" fill="hold" grpId="19" nodeType="withEffect">
                                  <p:stCondLst>
                                    <p:cond delay="0"/>
                                  </p:stCondLst>
                                  <p:childTnLst>
                                    <p:animEffect transition="out" filter="fade">
                                      <p:cBhvr>
                                        <p:cTn id="1283" dur="500"/>
                                        <p:tgtEl>
                                          <p:spTgt spid="87050"/>
                                        </p:tgtEl>
                                      </p:cBhvr>
                                    </p:animEffect>
                                    <p:anim calcmode="lin" valueType="num">
                                      <p:cBhvr>
                                        <p:cTn id="1284" dur="500"/>
                                        <p:tgtEl>
                                          <p:spTgt spid="87050"/>
                                        </p:tgtEl>
                                        <p:attrNameLst>
                                          <p:attrName>ppt_x</p:attrName>
                                        </p:attrNameLst>
                                      </p:cBhvr>
                                      <p:tavLst>
                                        <p:tav tm="0">
                                          <p:val>
                                            <p:strVal val="ppt_x"/>
                                          </p:val>
                                        </p:tav>
                                        <p:tav tm="100000">
                                          <p:val>
                                            <p:strVal val="ppt_x"/>
                                          </p:val>
                                        </p:tav>
                                      </p:tavLst>
                                    </p:anim>
                                    <p:anim calcmode="lin" valueType="num">
                                      <p:cBhvr>
                                        <p:cTn id="1285" dur="50" decel="100000"/>
                                        <p:tgtEl>
                                          <p:spTgt spid="87050"/>
                                        </p:tgtEl>
                                        <p:attrNameLst>
                                          <p:attrName>ppt_y</p:attrName>
                                        </p:attrNameLst>
                                      </p:cBhvr>
                                      <p:tavLst>
                                        <p:tav tm="0">
                                          <p:val>
                                            <p:strVal val="ppt_y"/>
                                          </p:val>
                                        </p:tav>
                                        <p:tav tm="100000">
                                          <p:val>
                                            <p:strVal val="ppt_y-.03"/>
                                          </p:val>
                                        </p:tav>
                                      </p:tavLst>
                                    </p:anim>
                                    <p:anim calcmode="lin" valueType="num">
                                      <p:cBhvr>
                                        <p:cTn id="1286" dur="450" accel="100000">
                                          <p:stCondLst>
                                            <p:cond delay="50"/>
                                          </p:stCondLst>
                                        </p:cTn>
                                        <p:tgtEl>
                                          <p:spTgt spid="87050"/>
                                        </p:tgtEl>
                                        <p:attrNameLst>
                                          <p:attrName>ppt_y</p:attrName>
                                        </p:attrNameLst>
                                      </p:cBhvr>
                                      <p:tavLst>
                                        <p:tav tm="0">
                                          <p:val>
                                            <p:strVal val="ppt_y"/>
                                          </p:val>
                                        </p:tav>
                                        <p:tav tm="100000">
                                          <p:val>
                                            <p:strVal val="ppt_y+1"/>
                                          </p:val>
                                        </p:tav>
                                      </p:tavLst>
                                    </p:anim>
                                    <p:set>
                                      <p:cBhvr>
                                        <p:cTn id="1287" dur="1" fill="hold">
                                          <p:stCondLst>
                                            <p:cond delay="499"/>
                                          </p:stCondLst>
                                        </p:cTn>
                                        <p:tgtEl>
                                          <p:spTgt spid="87050"/>
                                        </p:tgtEl>
                                        <p:attrNameLst>
                                          <p:attrName>style.visibility</p:attrName>
                                        </p:attrNameLst>
                                      </p:cBhvr>
                                      <p:to>
                                        <p:strVal val="hidden"/>
                                      </p:to>
                                    </p:set>
                                  </p:childTnLst>
                                </p:cTn>
                              </p:par>
                              <p:par>
                                <p:cTn id="1288" presetID="37" presetClass="exit" presetSubtype="0" fill="hold" grpId="19" nodeType="withEffect">
                                  <p:stCondLst>
                                    <p:cond delay="0"/>
                                  </p:stCondLst>
                                  <p:childTnLst>
                                    <p:animEffect transition="out" filter="fade">
                                      <p:cBhvr>
                                        <p:cTn id="1289" dur="500"/>
                                        <p:tgtEl>
                                          <p:spTgt spid="87051"/>
                                        </p:tgtEl>
                                      </p:cBhvr>
                                    </p:animEffect>
                                    <p:anim calcmode="lin" valueType="num">
                                      <p:cBhvr>
                                        <p:cTn id="1290" dur="500"/>
                                        <p:tgtEl>
                                          <p:spTgt spid="87051"/>
                                        </p:tgtEl>
                                        <p:attrNameLst>
                                          <p:attrName>ppt_x</p:attrName>
                                        </p:attrNameLst>
                                      </p:cBhvr>
                                      <p:tavLst>
                                        <p:tav tm="0">
                                          <p:val>
                                            <p:strVal val="ppt_x"/>
                                          </p:val>
                                        </p:tav>
                                        <p:tav tm="100000">
                                          <p:val>
                                            <p:strVal val="ppt_x"/>
                                          </p:val>
                                        </p:tav>
                                      </p:tavLst>
                                    </p:anim>
                                    <p:anim calcmode="lin" valueType="num">
                                      <p:cBhvr>
                                        <p:cTn id="1291" dur="50" decel="100000"/>
                                        <p:tgtEl>
                                          <p:spTgt spid="87051"/>
                                        </p:tgtEl>
                                        <p:attrNameLst>
                                          <p:attrName>ppt_y</p:attrName>
                                        </p:attrNameLst>
                                      </p:cBhvr>
                                      <p:tavLst>
                                        <p:tav tm="0">
                                          <p:val>
                                            <p:strVal val="ppt_y"/>
                                          </p:val>
                                        </p:tav>
                                        <p:tav tm="100000">
                                          <p:val>
                                            <p:strVal val="ppt_y-.03"/>
                                          </p:val>
                                        </p:tav>
                                      </p:tavLst>
                                    </p:anim>
                                    <p:anim calcmode="lin" valueType="num">
                                      <p:cBhvr>
                                        <p:cTn id="1292" dur="450" accel="100000">
                                          <p:stCondLst>
                                            <p:cond delay="50"/>
                                          </p:stCondLst>
                                        </p:cTn>
                                        <p:tgtEl>
                                          <p:spTgt spid="87051"/>
                                        </p:tgtEl>
                                        <p:attrNameLst>
                                          <p:attrName>ppt_y</p:attrName>
                                        </p:attrNameLst>
                                      </p:cBhvr>
                                      <p:tavLst>
                                        <p:tav tm="0">
                                          <p:val>
                                            <p:strVal val="ppt_y"/>
                                          </p:val>
                                        </p:tav>
                                        <p:tav tm="100000">
                                          <p:val>
                                            <p:strVal val="ppt_y+1"/>
                                          </p:val>
                                        </p:tav>
                                      </p:tavLst>
                                    </p:anim>
                                    <p:set>
                                      <p:cBhvr>
                                        <p:cTn id="1293" dur="1" fill="hold">
                                          <p:stCondLst>
                                            <p:cond delay="499"/>
                                          </p:stCondLst>
                                        </p:cTn>
                                        <p:tgtEl>
                                          <p:spTgt spid="87051"/>
                                        </p:tgtEl>
                                        <p:attrNameLst>
                                          <p:attrName>style.visibility</p:attrName>
                                        </p:attrNameLst>
                                      </p:cBhvr>
                                      <p:to>
                                        <p:strVal val="hidden"/>
                                      </p:to>
                                    </p:set>
                                  </p:childTnLst>
                                </p:cTn>
                              </p:par>
                              <p:par>
                                <p:cTn id="1294" presetID="37" presetClass="exit" presetSubtype="0" fill="hold" grpId="17" nodeType="withEffect">
                                  <p:stCondLst>
                                    <p:cond delay="0"/>
                                  </p:stCondLst>
                                  <p:childTnLst>
                                    <p:animEffect transition="out" filter="fade">
                                      <p:cBhvr>
                                        <p:cTn id="1295" dur="500"/>
                                        <p:tgtEl>
                                          <p:spTgt spid="87052"/>
                                        </p:tgtEl>
                                      </p:cBhvr>
                                    </p:animEffect>
                                    <p:anim calcmode="lin" valueType="num">
                                      <p:cBhvr>
                                        <p:cTn id="1296" dur="500"/>
                                        <p:tgtEl>
                                          <p:spTgt spid="87052"/>
                                        </p:tgtEl>
                                        <p:attrNameLst>
                                          <p:attrName>ppt_x</p:attrName>
                                        </p:attrNameLst>
                                      </p:cBhvr>
                                      <p:tavLst>
                                        <p:tav tm="0">
                                          <p:val>
                                            <p:strVal val="ppt_x"/>
                                          </p:val>
                                        </p:tav>
                                        <p:tav tm="100000">
                                          <p:val>
                                            <p:strVal val="ppt_x"/>
                                          </p:val>
                                        </p:tav>
                                      </p:tavLst>
                                    </p:anim>
                                    <p:anim calcmode="lin" valueType="num">
                                      <p:cBhvr>
                                        <p:cTn id="1297" dur="50" decel="100000"/>
                                        <p:tgtEl>
                                          <p:spTgt spid="87052"/>
                                        </p:tgtEl>
                                        <p:attrNameLst>
                                          <p:attrName>ppt_y</p:attrName>
                                        </p:attrNameLst>
                                      </p:cBhvr>
                                      <p:tavLst>
                                        <p:tav tm="0">
                                          <p:val>
                                            <p:strVal val="ppt_y"/>
                                          </p:val>
                                        </p:tav>
                                        <p:tav tm="100000">
                                          <p:val>
                                            <p:strVal val="ppt_y-.03"/>
                                          </p:val>
                                        </p:tav>
                                      </p:tavLst>
                                    </p:anim>
                                    <p:anim calcmode="lin" valueType="num">
                                      <p:cBhvr>
                                        <p:cTn id="1298" dur="450" accel="100000">
                                          <p:stCondLst>
                                            <p:cond delay="50"/>
                                          </p:stCondLst>
                                        </p:cTn>
                                        <p:tgtEl>
                                          <p:spTgt spid="87052"/>
                                        </p:tgtEl>
                                        <p:attrNameLst>
                                          <p:attrName>ppt_y</p:attrName>
                                        </p:attrNameLst>
                                      </p:cBhvr>
                                      <p:tavLst>
                                        <p:tav tm="0">
                                          <p:val>
                                            <p:strVal val="ppt_y"/>
                                          </p:val>
                                        </p:tav>
                                        <p:tav tm="100000">
                                          <p:val>
                                            <p:strVal val="ppt_y+1"/>
                                          </p:val>
                                        </p:tav>
                                      </p:tavLst>
                                    </p:anim>
                                    <p:set>
                                      <p:cBhvr>
                                        <p:cTn id="1299" dur="1" fill="hold">
                                          <p:stCondLst>
                                            <p:cond delay="499"/>
                                          </p:stCondLst>
                                        </p:cTn>
                                        <p:tgtEl>
                                          <p:spTgt spid="87052"/>
                                        </p:tgtEl>
                                        <p:attrNameLst>
                                          <p:attrName>style.visibility</p:attrName>
                                        </p:attrNameLst>
                                      </p:cBhvr>
                                      <p:to>
                                        <p:strVal val="hidden"/>
                                      </p:to>
                                    </p:set>
                                  </p:childTnLst>
                                </p:cTn>
                              </p:par>
                              <p:par>
                                <p:cTn id="1300" presetID="37" presetClass="exit" presetSubtype="0" fill="hold" grpId="17" nodeType="withEffect">
                                  <p:stCondLst>
                                    <p:cond delay="0"/>
                                  </p:stCondLst>
                                  <p:childTnLst>
                                    <p:animEffect transition="out" filter="fade">
                                      <p:cBhvr>
                                        <p:cTn id="1301" dur="500"/>
                                        <p:tgtEl>
                                          <p:spTgt spid="87053"/>
                                        </p:tgtEl>
                                      </p:cBhvr>
                                    </p:animEffect>
                                    <p:anim calcmode="lin" valueType="num">
                                      <p:cBhvr>
                                        <p:cTn id="1302" dur="500"/>
                                        <p:tgtEl>
                                          <p:spTgt spid="87053"/>
                                        </p:tgtEl>
                                        <p:attrNameLst>
                                          <p:attrName>ppt_x</p:attrName>
                                        </p:attrNameLst>
                                      </p:cBhvr>
                                      <p:tavLst>
                                        <p:tav tm="0">
                                          <p:val>
                                            <p:strVal val="ppt_x"/>
                                          </p:val>
                                        </p:tav>
                                        <p:tav tm="100000">
                                          <p:val>
                                            <p:strVal val="ppt_x"/>
                                          </p:val>
                                        </p:tav>
                                      </p:tavLst>
                                    </p:anim>
                                    <p:anim calcmode="lin" valueType="num">
                                      <p:cBhvr>
                                        <p:cTn id="1303" dur="50" decel="100000"/>
                                        <p:tgtEl>
                                          <p:spTgt spid="87053"/>
                                        </p:tgtEl>
                                        <p:attrNameLst>
                                          <p:attrName>ppt_y</p:attrName>
                                        </p:attrNameLst>
                                      </p:cBhvr>
                                      <p:tavLst>
                                        <p:tav tm="0">
                                          <p:val>
                                            <p:strVal val="ppt_y"/>
                                          </p:val>
                                        </p:tav>
                                        <p:tav tm="100000">
                                          <p:val>
                                            <p:strVal val="ppt_y-.03"/>
                                          </p:val>
                                        </p:tav>
                                      </p:tavLst>
                                    </p:anim>
                                    <p:anim calcmode="lin" valueType="num">
                                      <p:cBhvr>
                                        <p:cTn id="1304" dur="450" accel="100000">
                                          <p:stCondLst>
                                            <p:cond delay="50"/>
                                          </p:stCondLst>
                                        </p:cTn>
                                        <p:tgtEl>
                                          <p:spTgt spid="87053"/>
                                        </p:tgtEl>
                                        <p:attrNameLst>
                                          <p:attrName>ppt_y</p:attrName>
                                        </p:attrNameLst>
                                      </p:cBhvr>
                                      <p:tavLst>
                                        <p:tav tm="0">
                                          <p:val>
                                            <p:strVal val="ppt_y"/>
                                          </p:val>
                                        </p:tav>
                                        <p:tav tm="100000">
                                          <p:val>
                                            <p:strVal val="ppt_y+1"/>
                                          </p:val>
                                        </p:tav>
                                      </p:tavLst>
                                    </p:anim>
                                    <p:set>
                                      <p:cBhvr>
                                        <p:cTn id="1305" dur="1" fill="hold">
                                          <p:stCondLst>
                                            <p:cond delay="499"/>
                                          </p:stCondLst>
                                        </p:cTn>
                                        <p:tgtEl>
                                          <p:spTgt spid="87053"/>
                                        </p:tgtEl>
                                        <p:attrNameLst>
                                          <p:attrName>style.visibility</p:attrName>
                                        </p:attrNameLst>
                                      </p:cBhvr>
                                      <p:to>
                                        <p:strVal val="hidden"/>
                                      </p:to>
                                    </p:set>
                                  </p:childTnLst>
                                </p:cTn>
                              </p:par>
                              <p:par>
                                <p:cTn id="1306" presetID="37" presetClass="exit" presetSubtype="0" fill="hold" grpId="17" nodeType="withEffect">
                                  <p:stCondLst>
                                    <p:cond delay="0"/>
                                  </p:stCondLst>
                                  <p:childTnLst>
                                    <p:animEffect transition="out" filter="fade">
                                      <p:cBhvr>
                                        <p:cTn id="1307" dur="500"/>
                                        <p:tgtEl>
                                          <p:spTgt spid="87054"/>
                                        </p:tgtEl>
                                      </p:cBhvr>
                                    </p:animEffect>
                                    <p:anim calcmode="lin" valueType="num">
                                      <p:cBhvr>
                                        <p:cTn id="1308" dur="500"/>
                                        <p:tgtEl>
                                          <p:spTgt spid="87054"/>
                                        </p:tgtEl>
                                        <p:attrNameLst>
                                          <p:attrName>ppt_x</p:attrName>
                                        </p:attrNameLst>
                                      </p:cBhvr>
                                      <p:tavLst>
                                        <p:tav tm="0">
                                          <p:val>
                                            <p:strVal val="ppt_x"/>
                                          </p:val>
                                        </p:tav>
                                        <p:tav tm="100000">
                                          <p:val>
                                            <p:strVal val="ppt_x"/>
                                          </p:val>
                                        </p:tav>
                                      </p:tavLst>
                                    </p:anim>
                                    <p:anim calcmode="lin" valueType="num">
                                      <p:cBhvr>
                                        <p:cTn id="1309" dur="50" decel="100000"/>
                                        <p:tgtEl>
                                          <p:spTgt spid="87054"/>
                                        </p:tgtEl>
                                        <p:attrNameLst>
                                          <p:attrName>ppt_y</p:attrName>
                                        </p:attrNameLst>
                                      </p:cBhvr>
                                      <p:tavLst>
                                        <p:tav tm="0">
                                          <p:val>
                                            <p:strVal val="ppt_y"/>
                                          </p:val>
                                        </p:tav>
                                        <p:tav tm="100000">
                                          <p:val>
                                            <p:strVal val="ppt_y-.03"/>
                                          </p:val>
                                        </p:tav>
                                      </p:tavLst>
                                    </p:anim>
                                    <p:anim calcmode="lin" valueType="num">
                                      <p:cBhvr>
                                        <p:cTn id="1310" dur="450" accel="100000">
                                          <p:stCondLst>
                                            <p:cond delay="50"/>
                                          </p:stCondLst>
                                        </p:cTn>
                                        <p:tgtEl>
                                          <p:spTgt spid="87054"/>
                                        </p:tgtEl>
                                        <p:attrNameLst>
                                          <p:attrName>ppt_y</p:attrName>
                                        </p:attrNameLst>
                                      </p:cBhvr>
                                      <p:tavLst>
                                        <p:tav tm="0">
                                          <p:val>
                                            <p:strVal val="ppt_y"/>
                                          </p:val>
                                        </p:tav>
                                        <p:tav tm="100000">
                                          <p:val>
                                            <p:strVal val="ppt_y+1"/>
                                          </p:val>
                                        </p:tav>
                                      </p:tavLst>
                                    </p:anim>
                                    <p:set>
                                      <p:cBhvr>
                                        <p:cTn id="1311" dur="1" fill="hold">
                                          <p:stCondLst>
                                            <p:cond delay="499"/>
                                          </p:stCondLst>
                                        </p:cTn>
                                        <p:tgtEl>
                                          <p:spTgt spid="87054"/>
                                        </p:tgtEl>
                                        <p:attrNameLst>
                                          <p:attrName>style.visibility</p:attrName>
                                        </p:attrNameLst>
                                      </p:cBhvr>
                                      <p:to>
                                        <p:strVal val="hidden"/>
                                      </p:to>
                                    </p:set>
                                  </p:childTnLst>
                                </p:cTn>
                              </p:par>
                              <p:par>
                                <p:cTn id="1312" presetID="37" presetClass="exit" presetSubtype="0" fill="hold" grpId="17" nodeType="withEffect">
                                  <p:stCondLst>
                                    <p:cond delay="0"/>
                                  </p:stCondLst>
                                  <p:childTnLst>
                                    <p:animEffect transition="out" filter="fade">
                                      <p:cBhvr>
                                        <p:cTn id="1313" dur="500"/>
                                        <p:tgtEl>
                                          <p:spTgt spid="87055"/>
                                        </p:tgtEl>
                                      </p:cBhvr>
                                    </p:animEffect>
                                    <p:anim calcmode="lin" valueType="num">
                                      <p:cBhvr>
                                        <p:cTn id="1314" dur="500"/>
                                        <p:tgtEl>
                                          <p:spTgt spid="87055"/>
                                        </p:tgtEl>
                                        <p:attrNameLst>
                                          <p:attrName>ppt_x</p:attrName>
                                        </p:attrNameLst>
                                      </p:cBhvr>
                                      <p:tavLst>
                                        <p:tav tm="0">
                                          <p:val>
                                            <p:strVal val="ppt_x"/>
                                          </p:val>
                                        </p:tav>
                                        <p:tav tm="100000">
                                          <p:val>
                                            <p:strVal val="ppt_x"/>
                                          </p:val>
                                        </p:tav>
                                      </p:tavLst>
                                    </p:anim>
                                    <p:anim calcmode="lin" valueType="num">
                                      <p:cBhvr>
                                        <p:cTn id="1315" dur="50" decel="100000"/>
                                        <p:tgtEl>
                                          <p:spTgt spid="87055"/>
                                        </p:tgtEl>
                                        <p:attrNameLst>
                                          <p:attrName>ppt_y</p:attrName>
                                        </p:attrNameLst>
                                      </p:cBhvr>
                                      <p:tavLst>
                                        <p:tav tm="0">
                                          <p:val>
                                            <p:strVal val="ppt_y"/>
                                          </p:val>
                                        </p:tav>
                                        <p:tav tm="100000">
                                          <p:val>
                                            <p:strVal val="ppt_y-.03"/>
                                          </p:val>
                                        </p:tav>
                                      </p:tavLst>
                                    </p:anim>
                                    <p:anim calcmode="lin" valueType="num">
                                      <p:cBhvr>
                                        <p:cTn id="1316" dur="450" accel="100000">
                                          <p:stCondLst>
                                            <p:cond delay="50"/>
                                          </p:stCondLst>
                                        </p:cTn>
                                        <p:tgtEl>
                                          <p:spTgt spid="87055"/>
                                        </p:tgtEl>
                                        <p:attrNameLst>
                                          <p:attrName>ppt_y</p:attrName>
                                        </p:attrNameLst>
                                      </p:cBhvr>
                                      <p:tavLst>
                                        <p:tav tm="0">
                                          <p:val>
                                            <p:strVal val="ppt_y"/>
                                          </p:val>
                                        </p:tav>
                                        <p:tav tm="100000">
                                          <p:val>
                                            <p:strVal val="ppt_y+1"/>
                                          </p:val>
                                        </p:tav>
                                      </p:tavLst>
                                    </p:anim>
                                    <p:set>
                                      <p:cBhvr>
                                        <p:cTn id="1317" dur="1" fill="hold">
                                          <p:stCondLst>
                                            <p:cond delay="499"/>
                                          </p:stCondLst>
                                        </p:cTn>
                                        <p:tgtEl>
                                          <p:spTgt spid="87055"/>
                                        </p:tgtEl>
                                        <p:attrNameLst>
                                          <p:attrName>style.visibility</p:attrName>
                                        </p:attrNameLst>
                                      </p:cBhvr>
                                      <p:to>
                                        <p:strVal val="hidden"/>
                                      </p:to>
                                    </p:set>
                                  </p:childTnLst>
                                </p:cTn>
                              </p:par>
                              <p:par>
                                <p:cTn id="1318" presetID="37" presetClass="exit" presetSubtype="0" fill="hold" grpId="17" nodeType="withEffect">
                                  <p:stCondLst>
                                    <p:cond delay="0"/>
                                  </p:stCondLst>
                                  <p:childTnLst>
                                    <p:animEffect transition="out" filter="fade">
                                      <p:cBhvr>
                                        <p:cTn id="1319" dur="500"/>
                                        <p:tgtEl>
                                          <p:spTgt spid="87056"/>
                                        </p:tgtEl>
                                      </p:cBhvr>
                                    </p:animEffect>
                                    <p:anim calcmode="lin" valueType="num">
                                      <p:cBhvr>
                                        <p:cTn id="1320" dur="500"/>
                                        <p:tgtEl>
                                          <p:spTgt spid="87056"/>
                                        </p:tgtEl>
                                        <p:attrNameLst>
                                          <p:attrName>ppt_x</p:attrName>
                                        </p:attrNameLst>
                                      </p:cBhvr>
                                      <p:tavLst>
                                        <p:tav tm="0">
                                          <p:val>
                                            <p:strVal val="ppt_x"/>
                                          </p:val>
                                        </p:tav>
                                        <p:tav tm="100000">
                                          <p:val>
                                            <p:strVal val="ppt_x"/>
                                          </p:val>
                                        </p:tav>
                                      </p:tavLst>
                                    </p:anim>
                                    <p:anim calcmode="lin" valueType="num">
                                      <p:cBhvr>
                                        <p:cTn id="1321" dur="50" decel="100000"/>
                                        <p:tgtEl>
                                          <p:spTgt spid="87056"/>
                                        </p:tgtEl>
                                        <p:attrNameLst>
                                          <p:attrName>ppt_y</p:attrName>
                                        </p:attrNameLst>
                                      </p:cBhvr>
                                      <p:tavLst>
                                        <p:tav tm="0">
                                          <p:val>
                                            <p:strVal val="ppt_y"/>
                                          </p:val>
                                        </p:tav>
                                        <p:tav tm="100000">
                                          <p:val>
                                            <p:strVal val="ppt_y-.03"/>
                                          </p:val>
                                        </p:tav>
                                      </p:tavLst>
                                    </p:anim>
                                    <p:anim calcmode="lin" valueType="num">
                                      <p:cBhvr>
                                        <p:cTn id="1322" dur="450" accel="100000">
                                          <p:stCondLst>
                                            <p:cond delay="50"/>
                                          </p:stCondLst>
                                        </p:cTn>
                                        <p:tgtEl>
                                          <p:spTgt spid="87056"/>
                                        </p:tgtEl>
                                        <p:attrNameLst>
                                          <p:attrName>ppt_y</p:attrName>
                                        </p:attrNameLst>
                                      </p:cBhvr>
                                      <p:tavLst>
                                        <p:tav tm="0">
                                          <p:val>
                                            <p:strVal val="ppt_y"/>
                                          </p:val>
                                        </p:tav>
                                        <p:tav tm="100000">
                                          <p:val>
                                            <p:strVal val="ppt_y+1"/>
                                          </p:val>
                                        </p:tav>
                                      </p:tavLst>
                                    </p:anim>
                                    <p:set>
                                      <p:cBhvr>
                                        <p:cTn id="1323" dur="1" fill="hold">
                                          <p:stCondLst>
                                            <p:cond delay="499"/>
                                          </p:stCondLst>
                                        </p:cTn>
                                        <p:tgtEl>
                                          <p:spTgt spid="87056"/>
                                        </p:tgtEl>
                                        <p:attrNameLst>
                                          <p:attrName>style.visibility</p:attrName>
                                        </p:attrNameLst>
                                      </p:cBhvr>
                                      <p:to>
                                        <p:strVal val="hidden"/>
                                      </p:to>
                                    </p:set>
                                  </p:childTnLst>
                                </p:cTn>
                              </p:par>
                              <p:par>
                                <p:cTn id="1324" presetID="37" presetClass="exit" presetSubtype="0" fill="hold" grpId="17" nodeType="withEffect">
                                  <p:stCondLst>
                                    <p:cond delay="0"/>
                                  </p:stCondLst>
                                  <p:childTnLst>
                                    <p:animEffect transition="out" filter="fade">
                                      <p:cBhvr>
                                        <p:cTn id="1325" dur="500"/>
                                        <p:tgtEl>
                                          <p:spTgt spid="87057"/>
                                        </p:tgtEl>
                                      </p:cBhvr>
                                    </p:animEffect>
                                    <p:anim calcmode="lin" valueType="num">
                                      <p:cBhvr>
                                        <p:cTn id="1326" dur="500"/>
                                        <p:tgtEl>
                                          <p:spTgt spid="87057"/>
                                        </p:tgtEl>
                                        <p:attrNameLst>
                                          <p:attrName>ppt_x</p:attrName>
                                        </p:attrNameLst>
                                      </p:cBhvr>
                                      <p:tavLst>
                                        <p:tav tm="0">
                                          <p:val>
                                            <p:strVal val="ppt_x"/>
                                          </p:val>
                                        </p:tav>
                                        <p:tav tm="100000">
                                          <p:val>
                                            <p:strVal val="ppt_x"/>
                                          </p:val>
                                        </p:tav>
                                      </p:tavLst>
                                    </p:anim>
                                    <p:anim calcmode="lin" valueType="num">
                                      <p:cBhvr>
                                        <p:cTn id="1327" dur="50" decel="100000"/>
                                        <p:tgtEl>
                                          <p:spTgt spid="87057"/>
                                        </p:tgtEl>
                                        <p:attrNameLst>
                                          <p:attrName>ppt_y</p:attrName>
                                        </p:attrNameLst>
                                      </p:cBhvr>
                                      <p:tavLst>
                                        <p:tav tm="0">
                                          <p:val>
                                            <p:strVal val="ppt_y"/>
                                          </p:val>
                                        </p:tav>
                                        <p:tav tm="100000">
                                          <p:val>
                                            <p:strVal val="ppt_y-.03"/>
                                          </p:val>
                                        </p:tav>
                                      </p:tavLst>
                                    </p:anim>
                                    <p:anim calcmode="lin" valueType="num">
                                      <p:cBhvr>
                                        <p:cTn id="1328" dur="450" accel="100000">
                                          <p:stCondLst>
                                            <p:cond delay="50"/>
                                          </p:stCondLst>
                                        </p:cTn>
                                        <p:tgtEl>
                                          <p:spTgt spid="87057"/>
                                        </p:tgtEl>
                                        <p:attrNameLst>
                                          <p:attrName>ppt_y</p:attrName>
                                        </p:attrNameLst>
                                      </p:cBhvr>
                                      <p:tavLst>
                                        <p:tav tm="0">
                                          <p:val>
                                            <p:strVal val="ppt_y"/>
                                          </p:val>
                                        </p:tav>
                                        <p:tav tm="100000">
                                          <p:val>
                                            <p:strVal val="ppt_y+1"/>
                                          </p:val>
                                        </p:tav>
                                      </p:tavLst>
                                    </p:anim>
                                    <p:set>
                                      <p:cBhvr>
                                        <p:cTn id="1329" dur="1" fill="hold">
                                          <p:stCondLst>
                                            <p:cond delay="499"/>
                                          </p:stCondLst>
                                        </p:cTn>
                                        <p:tgtEl>
                                          <p:spTgt spid="87057"/>
                                        </p:tgtEl>
                                        <p:attrNameLst>
                                          <p:attrName>style.visibility</p:attrName>
                                        </p:attrNameLst>
                                      </p:cBhvr>
                                      <p:to>
                                        <p:strVal val="hidden"/>
                                      </p:to>
                                    </p:set>
                                  </p:childTnLst>
                                </p:cTn>
                              </p:par>
                              <p:par>
                                <p:cTn id="1330" presetID="37" presetClass="exit" presetSubtype="0" fill="hold" grpId="17" nodeType="withEffect">
                                  <p:stCondLst>
                                    <p:cond delay="0"/>
                                  </p:stCondLst>
                                  <p:childTnLst>
                                    <p:animEffect transition="out" filter="fade">
                                      <p:cBhvr>
                                        <p:cTn id="1331" dur="500"/>
                                        <p:tgtEl>
                                          <p:spTgt spid="87058"/>
                                        </p:tgtEl>
                                      </p:cBhvr>
                                    </p:animEffect>
                                    <p:anim calcmode="lin" valueType="num">
                                      <p:cBhvr>
                                        <p:cTn id="1332" dur="500"/>
                                        <p:tgtEl>
                                          <p:spTgt spid="87058"/>
                                        </p:tgtEl>
                                        <p:attrNameLst>
                                          <p:attrName>ppt_x</p:attrName>
                                        </p:attrNameLst>
                                      </p:cBhvr>
                                      <p:tavLst>
                                        <p:tav tm="0">
                                          <p:val>
                                            <p:strVal val="ppt_x"/>
                                          </p:val>
                                        </p:tav>
                                        <p:tav tm="100000">
                                          <p:val>
                                            <p:strVal val="ppt_x"/>
                                          </p:val>
                                        </p:tav>
                                      </p:tavLst>
                                    </p:anim>
                                    <p:anim calcmode="lin" valueType="num">
                                      <p:cBhvr>
                                        <p:cTn id="1333" dur="50" decel="100000"/>
                                        <p:tgtEl>
                                          <p:spTgt spid="87058"/>
                                        </p:tgtEl>
                                        <p:attrNameLst>
                                          <p:attrName>ppt_y</p:attrName>
                                        </p:attrNameLst>
                                      </p:cBhvr>
                                      <p:tavLst>
                                        <p:tav tm="0">
                                          <p:val>
                                            <p:strVal val="ppt_y"/>
                                          </p:val>
                                        </p:tav>
                                        <p:tav tm="100000">
                                          <p:val>
                                            <p:strVal val="ppt_y-.03"/>
                                          </p:val>
                                        </p:tav>
                                      </p:tavLst>
                                    </p:anim>
                                    <p:anim calcmode="lin" valueType="num">
                                      <p:cBhvr>
                                        <p:cTn id="1334" dur="450" accel="100000">
                                          <p:stCondLst>
                                            <p:cond delay="50"/>
                                          </p:stCondLst>
                                        </p:cTn>
                                        <p:tgtEl>
                                          <p:spTgt spid="87058"/>
                                        </p:tgtEl>
                                        <p:attrNameLst>
                                          <p:attrName>ppt_y</p:attrName>
                                        </p:attrNameLst>
                                      </p:cBhvr>
                                      <p:tavLst>
                                        <p:tav tm="0">
                                          <p:val>
                                            <p:strVal val="ppt_y"/>
                                          </p:val>
                                        </p:tav>
                                        <p:tav tm="100000">
                                          <p:val>
                                            <p:strVal val="ppt_y+1"/>
                                          </p:val>
                                        </p:tav>
                                      </p:tavLst>
                                    </p:anim>
                                    <p:set>
                                      <p:cBhvr>
                                        <p:cTn id="1335" dur="1" fill="hold">
                                          <p:stCondLst>
                                            <p:cond delay="499"/>
                                          </p:stCondLst>
                                        </p:cTn>
                                        <p:tgtEl>
                                          <p:spTgt spid="87058"/>
                                        </p:tgtEl>
                                        <p:attrNameLst>
                                          <p:attrName>style.visibility</p:attrName>
                                        </p:attrNameLst>
                                      </p:cBhvr>
                                      <p:to>
                                        <p:strVal val="hidden"/>
                                      </p:to>
                                    </p:set>
                                  </p:childTnLst>
                                </p:cTn>
                              </p:par>
                              <p:par>
                                <p:cTn id="1336" presetID="37" presetClass="exit" presetSubtype="0" fill="hold" grpId="17" nodeType="withEffect">
                                  <p:stCondLst>
                                    <p:cond delay="0"/>
                                  </p:stCondLst>
                                  <p:childTnLst>
                                    <p:animEffect transition="out" filter="fade">
                                      <p:cBhvr>
                                        <p:cTn id="1337" dur="500"/>
                                        <p:tgtEl>
                                          <p:spTgt spid="87060"/>
                                        </p:tgtEl>
                                      </p:cBhvr>
                                    </p:animEffect>
                                    <p:anim calcmode="lin" valueType="num">
                                      <p:cBhvr>
                                        <p:cTn id="1338" dur="500"/>
                                        <p:tgtEl>
                                          <p:spTgt spid="87060"/>
                                        </p:tgtEl>
                                        <p:attrNameLst>
                                          <p:attrName>ppt_x</p:attrName>
                                        </p:attrNameLst>
                                      </p:cBhvr>
                                      <p:tavLst>
                                        <p:tav tm="0">
                                          <p:val>
                                            <p:strVal val="ppt_x"/>
                                          </p:val>
                                        </p:tav>
                                        <p:tav tm="100000">
                                          <p:val>
                                            <p:strVal val="ppt_x"/>
                                          </p:val>
                                        </p:tav>
                                      </p:tavLst>
                                    </p:anim>
                                    <p:anim calcmode="lin" valueType="num">
                                      <p:cBhvr>
                                        <p:cTn id="1339" dur="50" decel="100000"/>
                                        <p:tgtEl>
                                          <p:spTgt spid="87060"/>
                                        </p:tgtEl>
                                        <p:attrNameLst>
                                          <p:attrName>ppt_y</p:attrName>
                                        </p:attrNameLst>
                                      </p:cBhvr>
                                      <p:tavLst>
                                        <p:tav tm="0">
                                          <p:val>
                                            <p:strVal val="ppt_y"/>
                                          </p:val>
                                        </p:tav>
                                        <p:tav tm="100000">
                                          <p:val>
                                            <p:strVal val="ppt_y-.03"/>
                                          </p:val>
                                        </p:tav>
                                      </p:tavLst>
                                    </p:anim>
                                    <p:anim calcmode="lin" valueType="num">
                                      <p:cBhvr>
                                        <p:cTn id="1340" dur="450" accel="100000">
                                          <p:stCondLst>
                                            <p:cond delay="50"/>
                                          </p:stCondLst>
                                        </p:cTn>
                                        <p:tgtEl>
                                          <p:spTgt spid="87060"/>
                                        </p:tgtEl>
                                        <p:attrNameLst>
                                          <p:attrName>ppt_y</p:attrName>
                                        </p:attrNameLst>
                                      </p:cBhvr>
                                      <p:tavLst>
                                        <p:tav tm="0">
                                          <p:val>
                                            <p:strVal val="ppt_y"/>
                                          </p:val>
                                        </p:tav>
                                        <p:tav tm="100000">
                                          <p:val>
                                            <p:strVal val="ppt_y+1"/>
                                          </p:val>
                                        </p:tav>
                                      </p:tavLst>
                                    </p:anim>
                                    <p:set>
                                      <p:cBhvr>
                                        <p:cTn id="1341" dur="1" fill="hold">
                                          <p:stCondLst>
                                            <p:cond delay="499"/>
                                          </p:stCondLst>
                                        </p:cTn>
                                        <p:tgtEl>
                                          <p:spTgt spid="87060"/>
                                        </p:tgtEl>
                                        <p:attrNameLst>
                                          <p:attrName>style.visibility</p:attrName>
                                        </p:attrNameLst>
                                      </p:cBhvr>
                                      <p:to>
                                        <p:strVal val="hidden"/>
                                      </p:to>
                                    </p:set>
                                  </p:childTnLst>
                                </p:cTn>
                              </p:par>
                              <p:par>
                                <p:cTn id="1342" presetID="37" presetClass="exit" presetSubtype="0" fill="hold" grpId="17" nodeType="withEffect">
                                  <p:stCondLst>
                                    <p:cond delay="0"/>
                                  </p:stCondLst>
                                  <p:childTnLst>
                                    <p:animEffect transition="out" filter="fade">
                                      <p:cBhvr>
                                        <p:cTn id="1343" dur="500"/>
                                        <p:tgtEl>
                                          <p:spTgt spid="87047"/>
                                        </p:tgtEl>
                                      </p:cBhvr>
                                    </p:animEffect>
                                    <p:anim calcmode="lin" valueType="num">
                                      <p:cBhvr>
                                        <p:cTn id="1344" dur="500"/>
                                        <p:tgtEl>
                                          <p:spTgt spid="87047"/>
                                        </p:tgtEl>
                                        <p:attrNameLst>
                                          <p:attrName>ppt_x</p:attrName>
                                        </p:attrNameLst>
                                      </p:cBhvr>
                                      <p:tavLst>
                                        <p:tav tm="0">
                                          <p:val>
                                            <p:strVal val="ppt_x"/>
                                          </p:val>
                                        </p:tav>
                                        <p:tav tm="100000">
                                          <p:val>
                                            <p:strVal val="ppt_x"/>
                                          </p:val>
                                        </p:tav>
                                      </p:tavLst>
                                    </p:anim>
                                    <p:anim calcmode="lin" valueType="num">
                                      <p:cBhvr>
                                        <p:cTn id="1345" dur="50" decel="100000"/>
                                        <p:tgtEl>
                                          <p:spTgt spid="87047"/>
                                        </p:tgtEl>
                                        <p:attrNameLst>
                                          <p:attrName>ppt_y</p:attrName>
                                        </p:attrNameLst>
                                      </p:cBhvr>
                                      <p:tavLst>
                                        <p:tav tm="0">
                                          <p:val>
                                            <p:strVal val="ppt_y"/>
                                          </p:val>
                                        </p:tav>
                                        <p:tav tm="100000">
                                          <p:val>
                                            <p:strVal val="ppt_y-.03"/>
                                          </p:val>
                                        </p:tav>
                                      </p:tavLst>
                                    </p:anim>
                                    <p:anim calcmode="lin" valueType="num">
                                      <p:cBhvr>
                                        <p:cTn id="1346" dur="450" accel="100000">
                                          <p:stCondLst>
                                            <p:cond delay="50"/>
                                          </p:stCondLst>
                                        </p:cTn>
                                        <p:tgtEl>
                                          <p:spTgt spid="87047"/>
                                        </p:tgtEl>
                                        <p:attrNameLst>
                                          <p:attrName>ppt_y</p:attrName>
                                        </p:attrNameLst>
                                      </p:cBhvr>
                                      <p:tavLst>
                                        <p:tav tm="0">
                                          <p:val>
                                            <p:strVal val="ppt_y"/>
                                          </p:val>
                                        </p:tav>
                                        <p:tav tm="100000">
                                          <p:val>
                                            <p:strVal val="ppt_y+1"/>
                                          </p:val>
                                        </p:tav>
                                      </p:tavLst>
                                    </p:anim>
                                    <p:set>
                                      <p:cBhvr>
                                        <p:cTn id="1347" dur="1" fill="hold">
                                          <p:stCondLst>
                                            <p:cond delay="499"/>
                                          </p:stCondLst>
                                        </p:cTn>
                                        <p:tgtEl>
                                          <p:spTgt spid="87047"/>
                                        </p:tgtEl>
                                        <p:attrNameLst>
                                          <p:attrName>style.visibility</p:attrName>
                                        </p:attrNameLst>
                                      </p:cBhvr>
                                      <p:to>
                                        <p:strVal val="hidden"/>
                                      </p:to>
                                    </p:set>
                                  </p:childTnLst>
                                </p:cTn>
                              </p:par>
                              <p:par>
                                <p:cTn id="1348" presetID="6" presetClass="emph" presetSubtype="0" fill="hold" grpId="19" nodeType="withEffect">
                                  <p:stCondLst>
                                    <p:cond delay="0"/>
                                  </p:stCondLst>
                                  <p:childTnLst>
                                    <p:animScale>
                                      <p:cBhvr>
                                        <p:cTn id="1349" dur="500" fill="hold"/>
                                        <p:tgtEl>
                                          <p:spTgt spid="87059"/>
                                        </p:tgtEl>
                                      </p:cBhvr>
                                      <p:by x="200000" y="200000"/>
                                    </p:animScale>
                                  </p:childTnLst>
                                </p:cTn>
                              </p:par>
                              <p:par>
                                <p:cTn id="1350" presetID="63" presetClass="path" presetSubtype="0" accel="50000" decel="50000" fill="hold" grpId="20" nodeType="withEffect">
                                  <p:stCondLst>
                                    <p:cond delay="0"/>
                                  </p:stCondLst>
                                  <p:childTnLst>
                                    <p:animMotion origin="layout" path="M -2.22222E-6 -3.74276E-6 L 0.30278 0.29479 " pathEditMode="relative" rAng="0" ptsTypes="AA">
                                      <p:cBhvr>
                                        <p:cTn id="1351" dur="500" fill="hold"/>
                                        <p:tgtEl>
                                          <p:spTgt spid="87059"/>
                                        </p:tgtEl>
                                        <p:attrNameLst>
                                          <p:attrName>ppt_x</p:attrName>
                                          <p:attrName>ppt_y</p:attrName>
                                        </p:attrNameLst>
                                      </p:cBhvr>
                                      <p:rCtr x="15139" y="14739"/>
                                    </p:animMotion>
                                  </p:childTnLst>
                                </p:cTn>
                              </p:par>
                            </p:childTnLst>
                          </p:cTn>
                        </p:par>
                      </p:childTnLst>
                    </p:cTn>
                  </p:par>
                  <p:par>
                    <p:cTn id="1352" fill="hold" nodeType="clickPar">
                      <p:stCondLst>
                        <p:cond delay="indefinite"/>
                      </p:stCondLst>
                      <p:childTnLst>
                        <p:par>
                          <p:cTn id="1353" fill="hold" nodeType="withGroup">
                            <p:stCondLst>
                              <p:cond delay="0"/>
                            </p:stCondLst>
                            <p:childTnLst>
                              <p:par>
                                <p:cTn id="1354" presetID="48" presetClass="entr" presetSubtype="0" accel="50000" fill="hold" grpId="20" nodeType="clickEffect">
                                  <p:stCondLst>
                                    <p:cond delay="0"/>
                                  </p:stCondLst>
                                  <p:childTnLst>
                                    <p:set>
                                      <p:cBhvr>
                                        <p:cTn id="1355" dur="1" fill="hold">
                                          <p:stCondLst>
                                            <p:cond delay="0"/>
                                          </p:stCondLst>
                                        </p:cTn>
                                        <p:tgtEl>
                                          <p:spTgt spid="87063"/>
                                        </p:tgtEl>
                                        <p:attrNameLst>
                                          <p:attrName>style.visibility</p:attrName>
                                        </p:attrNameLst>
                                      </p:cBhvr>
                                      <p:to>
                                        <p:strVal val="visible"/>
                                      </p:to>
                                    </p:set>
                                    <p:anim calcmode="lin" valueType="num">
                                      <p:cBhvr>
                                        <p:cTn id="1356" dur="500" fill="hold"/>
                                        <p:tgtEl>
                                          <p:spTgt spid="8706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57" dur="500" fill="hold"/>
                                        <p:tgtEl>
                                          <p:spTgt spid="87063"/>
                                        </p:tgtEl>
                                        <p:attrNameLst>
                                          <p:attrName>ppt_x</p:attrName>
                                        </p:attrNameLst>
                                      </p:cBhvr>
                                      <p:tavLst>
                                        <p:tav tm="0">
                                          <p:val>
                                            <p:fltVal val="-1"/>
                                          </p:val>
                                        </p:tav>
                                        <p:tav tm="50000">
                                          <p:val>
                                            <p:fltVal val="0.95"/>
                                          </p:val>
                                        </p:tav>
                                        <p:tav tm="100000">
                                          <p:val>
                                            <p:strVal val="#ppt_x"/>
                                          </p:val>
                                        </p:tav>
                                      </p:tavLst>
                                    </p:anim>
                                    <p:anim calcmode="lin" valueType="num">
                                      <p:cBhvr>
                                        <p:cTn id="1358" dur="500" fill="hold"/>
                                        <p:tgtEl>
                                          <p:spTgt spid="87063"/>
                                        </p:tgtEl>
                                        <p:attrNameLst>
                                          <p:attrName>ppt_y</p:attrName>
                                        </p:attrNameLst>
                                      </p:cBhvr>
                                      <p:tavLst>
                                        <p:tav tm="0">
                                          <p:val>
                                            <p:strVal val="#ppt_y"/>
                                          </p:val>
                                        </p:tav>
                                        <p:tav tm="100000">
                                          <p:val>
                                            <p:strVal val="#ppt_y"/>
                                          </p:val>
                                        </p:tav>
                                      </p:tavLst>
                                    </p:anim>
                                    <p:animEffect transition="in" filter="fade">
                                      <p:cBhvr>
                                        <p:cTn id="1359" dur="500"/>
                                        <p:tgtEl>
                                          <p:spTgt spid="87063"/>
                                        </p:tgtEl>
                                      </p:cBhvr>
                                    </p:animEffect>
                                  </p:childTnLst>
                                </p:cTn>
                              </p:par>
                              <p:par>
                                <p:cTn id="1360" presetID="48" presetClass="entr" presetSubtype="0" accel="50000" fill="hold" grpId="20" nodeType="withEffect">
                                  <p:stCondLst>
                                    <p:cond delay="0"/>
                                  </p:stCondLst>
                                  <p:childTnLst>
                                    <p:set>
                                      <p:cBhvr>
                                        <p:cTn id="1361" dur="1" fill="hold">
                                          <p:stCondLst>
                                            <p:cond delay="0"/>
                                          </p:stCondLst>
                                        </p:cTn>
                                        <p:tgtEl>
                                          <p:spTgt spid="87048"/>
                                        </p:tgtEl>
                                        <p:attrNameLst>
                                          <p:attrName>style.visibility</p:attrName>
                                        </p:attrNameLst>
                                      </p:cBhvr>
                                      <p:to>
                                        <p:strVal val="visible"/>
                                      </p:to>
                                    </p:set>
                                    <p:anim calcmode="lin" valueType="num">
                                      <p:cBhvr>
                                        <p:cTn id="1362" dur="500" fill="hold"/>
                                        <p:tgtEl>
                                          <p:spTgt spid="8704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63" dur="500" fill="hold"/>
                                        <p:tgtEl>
                                          <p:spTgt spid="87048"/>
                                        </p:tgtEl>
                                        <p:attrNameLst>
                                          <p:attrName>ppt_x</p:attrName>
                                        </p:attrNameLst>
                                      </p:cBhvr>
                                      <p:tavLst>
                                        <p:tav tm="0">
                                          <p:val>
                                            <p:fltVal val="-1"/>
                                          </p:val>
                                        </p:tav>
                                        <p:tav tm="50000">
                                          <p:val>
                                            <p:fltVal val="0.95"/>
                                          </p:val>
                                        </p:tav>
                                        <p:tav tm="100000">
                                          <p:val>
                                            <p:strVal val="#ppt_x"/>
                                          </p:val>
                                        </p:tav>
                                      </p:tavLst>
                                    </p:anim>
                                    <p:anim calcmode="lin" valueType="num">
                                      <p:cBhvr>
                                        <p:cTn id="1364" dur="500" fill="hold"/>
                                        <p:tgtEl>
                                          <p:spTgt spid="87048"/>
                                        </p:tgtEl>
                                        <p:attrNameLst>
                                          <p:attrName>ppt_y</p:attrName>
                                        </p:attrNameLst>
                                      </p:cBhvr>
                                      <p:tavLst>
                                        <p:tav tm="0">
                                          <p:val>
                                            <p:strVal val="#ppt_y"/>
                                          </p:val>
                                        </p:tav>
                                        <p:tav tm="100000">
                                          <p:val>
                                            <p:strVal val="#ppt_y"/>
                                          </p:val>
                                        </p:tav>
                                      </p:tavLst>
                                    </p:anim>
                                    <p:animEffect transition="in" filter="fade">
                                      <p:cBhvr>
                                        <p:cTn id="1365" dur="500"/>
                                        <p:tgtEl>
                                          <p:spTgt spid="87048"/>
                                        </p:tgtEl>
                                      </p:cBhvr>
                                    </p:animEffect>
                                  </p:childTnLst>
                                </p:cTn>
                              </p:par>
                              <p:par>
                                <p:cTn id="1366" presetID="48" presetClass="entr" presetSubtype="0" accel="50000" fill="hold" grpId="20" nodeType="withEffect">
                                  <p:stCondLst>
                                    <p:cond delay="0"/>
                                  </p:stCondLst>
                                  <p:childTnLst>
                                    <p:set>
                                      <p:cBhvr>
                                        <p:cTn id="1367" dur="1" fill="hold">
                                          <p:stCondLst>
                                            <p:cond delay="0"/>
                                          </p:stCondLst>
                                        </p:cTn>
                                        <p:tgtEl>
                                          <p:spTgt spid="87046"/>
                                        </p:tgtEl>
                                        <p:attrNameLst>
                                          <p:attrName>style.visibility</p:attrName>
                                        </p:attrNameLst>
                                      </p:cBhvr>
                                      <p:to>
                                        <p:strVal val="visible"/>
                                      </p:to>
                                    </p:set>
                                    <p:anim calcmode="lin" valueType="num">
                                      <p:cBhvr>
                                        <p:cTn id="1368" dur="500" fill="hold"/>
                                        <p:tgtEl>
                                          <p:spTgt spid="8704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69" dur="500" fill="hold"/>
                                        <p:tgtEl>
                                          <p:spTgt spid="87046"/>
                                        </p:tgtEl>
                                        <p:attrNameLst>
                                          <p:attrName>ppt_x</p:attrName>
                                        </p:attrNameLst>
                                      </p:cBhvr>
                                      <p:tavLst>
                                        <p:tav tm="0">
                                          <p:val>
                                            <p:fltVal val="-1"/>
                                          </p:val>
                                        </p:tav>
                                        <p:tav tm="50000">
                                          <p:val>
                                            <p:fltVal val="0.95"/>
                                          </p:val>
                                        </p:tav>
                                        <p:tav tm="100000">
                                          <p:val>
                                            <p:strVal val="#ppt_x"/>
                                          </p:val>
                                        </p:tav>
                                      </p:tavLst>
                                    </p:anim>
                                    <p:anim calcmode="lin" valueType="num">
                                      <p:cBhvr>
                                        <p:cTn id="1370" dur="500" fill="hold"/>
                                        <p:tgtEl>
                                          <p:spTgt spid="87046"/>
                                        </p:tgtEl>
                                        <p:attrNameLst>
                                          <p:attrName>ppt_y</p:attrName>
                                        </p:attrNameLst>
                                      </p:cBhvr>
                                      <p:tavLst>
                                        <p:tav tm="0">
                                          <p:val>
                                            <p:strVal val="#ppt_y"/>
                                          </p:val>
                                        </p:tav>
                                        <p:tav tm="100000">
                                          <p:val>
                                            <p:strVal val="#ppt_y"/>
                                          </p:val>
                                        </p:tav>
                                      </p:tavLst>
                                    </p:anim>
                                    <p:animEffect transition="in" filter="fade">
                                      <p:cBhvr>
                                        <p:cTn id="1371" dur="500"/>
                                        <p:tgtEl>
                                          <p:spTgt spid="87046"/>
                                        </p:tgtEl>
                                      </p:cBhvr>
                                    </p:animEffect>
                                  </p:childTnLst>
                                </p:cTn>
                              </p:par>
                              <p:par>
                                <p:cTn id="1372" presetID="48" presetClass="entr" presetSubtype="0" accel="50000" fill="hold" grpId="20" nodeType="withEffect">
                                  <p:stCondLst>
                                    <p:cond delay="0"/>
                                  </p:stCondLst>
                                  <p:childTnLst>
                                    <p:set>
                                      <p:cBhvr>
                                        <p:cTn id="1373" dur="1" fill="hold">
                                          <p:stCondLst>
                                            <p:cond delay="0"/>
                                          </p:stCondLst>
                                        </p:cTn>
                                        <p:tgtEl>
                                          <p:spTgt spid="87049"/>
                                        </p:tgtEl>
                                        <p:attrNameLst>
                                          <p:attrName>style.visibility</p:attrName>
                                        </p:attrNameLst>
                                      </p:cBhvr>
                                      <p:to>
                                        <p:strVal val="visible"/>
                                      </p:to>
                                    </p:set>
                                    <p:anim calcmode="lin" valueType="num">
                                      <p:cBhvr>
                                        <p:cTn id="1374" dur="500" fill="hold"/>
                                        <p:tgtEl>
                                          <p:spTgt spid="8704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75" dur="500" fill="hold"/>
                                        <p:tgtEl>
                                          <p:spTgt spid="87049"/>
                                        </p:tgtEl>
                                        <p:attrNameLst>
                                          <p:attrName>ppt_x</p:attrName>
                                        </p:attrNameLst>
                                      </p:cBhvr>
                                      <p:tavLst>
                                        <p:tav tm="0">
                                          <p:val>
                                            <p:fltVal val="-1"/>
                                          </p:val>
                                        </p:tav>
                                        <p:tav tm="50000">
                                          <p:val>
                                            <p:fltVal val="0.95"/>
                                          </p:val>
                                        </p:tav>
                                        <p:tav tm="100000">
                                          <p:val>
                                            <p:strVal val="#ppt_x"/>
                                          </p:val>
                                        </p:tav>
                                      </p:tavLst>
                                    </p:anim>
                                    <p:anim calcmode="lin" valueType="num">
                                      <p:cBhvr>
                                        <p:cTn id="1376" dur="500" fill="hold"/>
                                        <p:tgtEl>
                                          <p:spTgt spid="87049"/>
                                        </p:tgtEl>
                                        <p:attrNameLst>
                                          <p:attrName>ppt_y</p:attrName>
                                        </p:attrNameLst>
                                      </p:cBhvr>
                                      <p:tavLst>
                                        <p:tav tm="0">
                                          <p:val>
                                            <p:strVal val="#ppt_y"/>
                                          </p:val>
                                        </p:tav>
                                        <p:tav tm="100000">
                                          <p:val>
                                            <p:strVal val="#ppt_y"/>
                                          </p:val>
                                        </p:tav>
                                      </p:tavLst>
                                    </p:anim>
                                    <p:animEffect transition="in" filter="fade">
                                      <p:cBhvr>
                                        <p:cTn id="1377" dur="500"/>
                                        <p:tgtEl>
                                          <p:spTgt spid="87049"/>
                                        </p:tgtEl>
                                      </p:cBhvr>
                                    </p:animEffect>
                                  </p:childTnLst>
                                </p:cTn>
                              </p:par>
                              <p:par>
                                <p:cTn id="1378" presetID="48" presetClass="entr" presetSubtype="0" accel="50000" fill="hold" grpId="20" nodeType="withEffect">
                                  <p:stCondLst>
                                    <p:cond delay="0"/>
                                  </p:stCondLst>
                                  <p:childTnLst>
                                    <p:set>
                                      <p:cBhvr>
                                        <p:cTn id="1379" dur="1" fill="hold">
                                          <p:stCondLst>
                                            <p:cond delay="0"/>
                                          </p:stCondLst>
                                        </p:cTn>
                                        <p:tgtEl>
                                          <p:spTgt spid="87050"/>
                                        </p:tgtEl>
                                        <p:attrNameLst>
                                          <p:attrName>style.visibility</p:attrName>
                                        </p:attrNameLst>
                                      </p:cBhvr>
                                      <p:to>
                                        <p:strVal val="visible"/>
                                      </p:to>
                                    </p:set>
                                    <p:anim calcmode="lin" valueType="num">
                                      <p:cBhvr>
                                        <p:cTn id="1380" dur="500" fill="hold"/>
                                        <p:tgtEl>
                                          <p:spTgt spid="8705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81" dur="500" fill="hold"/>
                                        <p:tgtEl>
                                          <p:spTgt spid="87050"/>
                                        </p:tgtEl>
                                        <p:attrNameLst>
                                          <p:attrName>ppt_x</p:attrName>
                                        </p:attrNameLst>
                                      </p:cBhvr>
                                      <p:tavLst>
                                        <p:tav tm="0">
                                          <p:val>
                                            <p:fltVal val="-1"/>
                                          </p:val>
                                        </p:tav>
                                        <p:tav tm="50000">
                                          <p:val>
                                            <p:fltVal val="0.95"/>
                                          </p:val>
                                        </p:tav>
                                        <p:tav tm="100000">
                                          <p:val>
                                            <p:strVal val="#ppt_x"/>
                                          </p:val>
                                        </p:tav>
                                      </p:tavLst>
                                    </p:anim>
                                    <p:anim calcmode="lin" valueType="num">
                                      <p:cBhvr>
                                        <p:cTn id="1382" dur="500" fill="hold"/>
                                        <p:tgtEl>
                                          <p:spTgt spid="87050"/>
                                        </p:tgtEl>
                                        <p:attrNameLst>
                                          <p:attrName>ppt_y</p:attrName>
                                        </p:attrNameLst>
                                      </p:cBhvr>
                                      <p:tavLst>
                                        <p:tav tm="0">
                                          <p:val>
                                            <p:strVal val="#ppt_y"/>
                                          </p:val>
                                        </p:tav>
                                        <p:tav tm="100000">
                                          <p:val>
                                            <p:strVal val="#ppt_y"/>
                                          </p:val>
                                        </p:tav>
                                      </p:tavLst>
                                    </p:anim>
                                    <p:animEffect transition="in" filter="fade">
                                      <p:cBhvr>
                                        <p:cTn id="1383" dur="500"/>
                                        <p:tgtEl>
                                          <p:spTgt spid="87050"/>
                                        </p:tgtEl>
                                      </p:cBhvr>
                                    </p:animEffect>
                                  </p:childTnLst>
                                </p:cTn>
                              </p:par>
                              <p:par>
                                <p:cTn id="1384" presetID="48" presetClass="entr" presetSubtype="0" accel="50000" fill="hold" grpId="20" nodeType="withEffect">
                                  <p:stCondLst>
                                    <p:cond delay="0"/>
                                  </p:stCondLst>
                                  <p:childTnLst>
                                    <p:set>
                                      <p:cBhvr>
                                        <p:cTn id="1385" dur="1" fill="hold">
                                          <p:stCondLst>
                                            <p:cond delay="0"/>
                                          </p:stCondLst>
                                        </p:cTn>
                                        <p:tgtEl>
                                          <p:spTgt spid="87051"/>
                                        </p:tgtEl>
                                        <p:attrNameLst>
                                          <p:attrName>style.visibility</p:attrName>
                                        </p:attrNameLst>
                                      </p:cBhvr>
                                      <p:to>
                                        <p:strVal val="visible"/>
                                      </p:to>
                                    </p:set>
                                    <p:anim calcmode="lin" valueType="num">
                                      <p:cBhvr>
                                        <p:cTn id="1386" dur="500" fill="hold"/>
                                        <p:tgtEl>
                                          <p:spTgt spid="8705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87" dur="500" fill="hold"/>
                                        <p:tgtEl>
                                          <p:spTgt spid="87051"/>
                                        </p:tgtEl>
                                        <p:attrNameLst>
                                          <p:attrName>ppt_x</p:attrName>
                                        </p:attrNameLst>
                                      </p:cBhvr>
                                      <p:tavLst>
                                        <p:tav tm="0">
                                          <p:val>
                                            <p:fltVal val="-1"/>
                                          </p:val>
                                        </p:tav>
                                        <p:tav tm="50000">
                                          <p:val>
                                            <p:fltVal val="0.95"/>
                                          </p:val>
                                        </p:tav>
                                        <p:tav tm="100000">
                                          <p:val>
                                            <p:strVal val="#ppt_x"/>
                                          </p:val>
                                        </p:tav>
                                      </p:tavLst>
                                    </p:anim>
                                    <p:anim calcmode="lin" valueType="num">
                                      <p:cBhvr>
                                        <p:cTn id="1388" dur="500" fill="hold"/>
                                        <p:tgtEl>
                                          <p:spTgt spid="87051"/>
                                        </p:tgtEl>
                                        <p:attrNameLst>
                                          <p:attrName>ppt_y</p:attrName>
                                        </p:attrNameLst>
                                      </p:cBhvr>
                                      <p:tavLst>
                                        <p:tav tm="0">
                                          <p:val>
                                            <p:strVal val="#ppt_y"/>
                                          </p:val>
                                        </p:tav>
                                        <p:tav tm="100000">
                                          <p:val>
                                            <p:strVal val="#ppt_y"/>
                                          </p:val>
                                        </p:tav>
                                      </p:tavLst>
                                    </p:anim>
                                    <p:animEffect transition="in" filter="fade">
                                      <p:cBhvr>
                                        <p:cTn id="1389" dur="500"/>
                                        <p:tgtEl>
                                          <p:spTgt spid="87051"/>
                                        </p:tgtEl>
                                      </p:cBhvr>
                                    </p:animEffect>
                                  </p:childTnLst>
                                </p:cTn>
                              </p:par>
                              <p:par>
                                <p:cTn id="1390" presetID="48" presetClass="entr" presetSubtype="0" accel="50000" fill="hold" grpId="18" nodeType="withEffect">
                                  <p:stCondLst>
                                    <p:cond delay="0"/>
                                  </p:stCondLst>
                                  <p:childTnLst>
                                    <p:set>
                                      <p:cBhvr>
                                        <p:cTn id="1391" dur="1" fill="hold">
                                          <p:stCondLst>
                                            <p:cond delay="0"/>
                                          </p:stCondLst>
                                        </p:cTn>
                                        <p:tgtEl>
                                          <p:spTgt spid="87052"/>
                                        </p:tgtEl>
                                        <p:attrNameLst>
                                          <p:attrName>style.visibility</p:attrName>
                                        </p:attrNameLst>
                                      </p:cBhvr>
                                      <p:to>
                                        <p:strVal val="visible"/>
                                      </p:to>
                                    </p:set>
                                    <p:anim calcmode="lin" valueType="num">
                                      <p:cBhvr>
                                        <p:cTn id="1392" dur="500" fill="hold"/>
                                        <p:tgtEl>
                                          <p:spTgt spid="8705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93" dur="500" fill="hold"/>
                                        <p:tgtEl>
                                          <p:spTgt spid="87052"/>
                                        </p:tgtEl>
                                        <p:attrNameLst>
                                          <p:attrName>ppt_x</p:attrName>
                                        </p:attrNameLst>
                                      </p:cBhvr>
                                      <p:tavLst>
                                        <p:tav tm="0">
                                          <p:val>
                                            <p:fltVal val="-1"/>
                                          </p:val>
                                        </p:tav>
                                        <p:tav tm="50000">
                                          <p:val>
                                            <p:fltVal val="0.95"/>
                                          </p:val>
                                        </p:tav>
                                        <p:tav tm="100000">
                                          <p:val>
                                            <p:strVal val="#ppt_x"/>
                                          </p:val>
                                        </p:tav>
                                      </p:tavLst>
                                    </p:anim>
                                    <p:anim calcmode="lin" valueType="num">
                                      <p:cBhvr>
                                        <p:cTn id="1394" dur="500" fill="hold"/>
                                        <p:tgtEl>
                                          <p:spTgt spid="87052"/>
                                        </p:tgtEl>
                                        <p:attrNameLst>
                                          <p:attrName>ppt_y</p:attrName>
                                        </p:attrNameLst>
                                      </p:cBhvr>
                                      <p:tavLst>
                                        <p:tav tm="0">
                                          <p:val>
                                            <p:strVal val="#ppt_y"/>
                                          </p:val>
                                        </p:tav>
                                        <p:tav tm="100000">
                                          <p:val>
                                            <p:strVal val="#ppt_y"/>
                                          </p:val>
                                        </p:tav>
                                      </p:tavLst>
                                    </p:anim>
                                    <p:animEffect transition="in" filter="fade">
                                      <p:cBhvr>
                                        <p:cTn id="1395" dur="500"/>
                                        <p:tgtEl>
                                          <p:spTgt spid="87052"/>
                                        </p:tgtEl>
                                      </p:cBhvr>
                                    </p:animEffect>
                                  </p:childTnLst>
                                </p:cTn>
                              </p:par>
                              <p:par>
                                <p:cTn id="1396" presetID="48" presetClass="entr" presetSubtype="0" accel="50000" fill="hold" grpId="18" nodeType="withEffect">
                                  <p:stCondLst>
                                    <p:cond delay="0"/>
                                  </p:stCondLst>
                                  <p:childTnLst>
                                    <p:set>
                                      <p:cBhvr>
                                        <p:cTn id="1397" dur="1" fill="hold">
                                          <p:stCondLst>
                                            <p:cond delay="0"/>
                                          </p:stCondLst>
                                        </p:cTn>
                                        <p:tgtEl>
                                          <p:spTgt spid="87053"/>
                                        </p:tgtEl>
                                        <p:attrNameLst>
                                          <p:attrName>style.visibility</p:attrName>
                                        </p:attrNameLst>
                                      </p:cBhvr>
                                      <p:to>
                                        <p:strVal val="visible"/>
                                      </p:to>
                                    </p:set>
                                    <p:anim calcmode="lin" valueType="num">
                                      <p:cBhvr>
                                        <p:cTn id="1398" dur="500" fill="hold"/>
                                        <p:tgtEl>
                                          <p:spTgt spid="8705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99" dur="500" fill="hold"/>
                                        <p:tgtEl>
                                          <p:spTgt spid="87053"/>
                                        </p:tgtEl>
                                        <p:attrNameLst>
                                          <p:attrName>ppt_x</p:attrName>
                                        </p:attrNameLst>
                                      </p:cBhvr>
                                      <p:tavLst>
                                        <p:tav tm="0">
                                          <p:val>
                                            <p:fltVal val="-1"/>
                                          </p:val>
                                        </p:tav>
                                        <p:tav tm="50000">
                                          <p:val>
                                            <p:fltVal val="0.95"/>
                                          </p:val>
                                        </p:tav>
                                        <p:tav tm="100000">
                                          <p:val>
                                            <p:strVal val="#ppt_x"/>
                                          </p:val>
                                        </p:tav>
                                      </p:tavLst>
                                    </p:anim>
                                    <p:anim calcmode="lin" valueType="num">
                                      <p:cBhvr>
                                        <p:cTn id="1400" dur="500" fill="hold"/>
                                        <p:tgtEl>
                                          <p:spTgt spid="87053"/>
                                        </p:tgtEl>
                                        <p:attrNameLst>
                                          <p:attrName>ppt_y</p:attrName>
                                        </p:attrNameLst>
                                      </p:cBhvr>
                                      <p:tavLst>
                                        <p:tav tm="0">
                                          <p:val>
                                            <p:strVal val="#ppt_y"/>
                                          </p:val>
                                        </p:tav>
                                        <p:tav tm="100000">
                                          <p:val>
                                            <p:strVal val="#ppt_y"/>
                                          </p:val>
                                        </p:tav>
                                      </p:tavLst>
                                    </p:anim>
                                    <p:animEffect transition="in" filter="fade">
                                      <p:cBhvr>
                                        <p:cTn id="1401" dur="500"/>
                                        <p:tgtEl>
                                          <p:spTgt spid="87053"/>
                                        </p:tgtEl>
                                      </p:cBhvr>
                                    </p:animEffect>
                                  </p:childTnLst>
                                </p:cTn>
                              </p:par>
                              <p:par>
                                <p:cTn id="1402" presetID="48" presetClass="entr" presetSubtype="0" accel="50000" fill="hold" grpId="18" nodeType="withEffect">
                                  <p:stCondLst>
                                    <p:cond delay="0"/>
                                  </p:stCondLst>
                                  <p:childTnLst>
                                    <p:set>
                                      <p:cBhvr>
                                        <p:cTn id="1403" dur="1" fill="hold">
                                          <p:stCondLst>
                                            <p:cond delay="0"/>
                                          </p:stCondLst>
                                        </p:cTn>
                                        <p:tgtEl>
                                          <p:spTgt spid="87054"/>
                                        </p:tgtEl>
                                        <p:attrNameLst>
                                          <p:attrName>style.visibility</p:attrName>
                                        </p:attrNameLst>
                                      </p:cBhvr>
                                      <p:to>
                                        <p:strVal val="visible"/>
                                      </p:to>
                                    </p:set>
                                    <p:anim calcmode="lin" valueType="num">
                                      <p:cBhvr>
                                        <p:cTn id="1404" dur="500" fill="hold"/>
                                        <p:tgtEl>
                                          <p:spTgt spid="8705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05" dur="500" fill="hold"/>
                                        <p:tgtEl>
                                          <p:spTgt spid="87054"/>
                                        </p:tgtEl>
                                        <p:attrNameLst>
                                          <p:attrName>ppt_x</p:attrName>
                                        </p:attrNameLst>
                                      </p:cBhvr>
                                      <p:tavLst>
                                        <p:tav tm="0">
                                          <p:val>
                                            <p:fltVal val="-1"/>
                                          </p:val>
                                        </p:tav>
                                        <p:tav tm="50000">
                                          <p:val>
                                            <p:fltVal val="0.95"/>
                                          </p:val>
                                        </p:tav>
                                        <p:tav tm="100000">
                                          <p:val>
                                            <p:strVal val="#ppt_x"/>
                                          </p:val>
                                        </p:tav>
                                      </p:tavLst>
                                    </p:anim>
                                    <p:anim calcmode="lin" valueType="num">
                                      <p:cBhvr>
                                        <p:cTn id="1406" dur="500" fill="hold"/>
                                        <p:tgtEl>
                                          <p:spTgt spid="87054"/>
                                        </p:tgtEl>
                                        <p:attrNameLst>
                                          <p:attrName>ppt_y</p:attrName>
                                        </p:attrNameLst>
                                      </p:cBhvr>
                                      <p:tavLst>
                                        <p:tav tm="0">
                                          <p:val>
                                            <p:strVal val="#ppt_y"/>
                                          </p:val>
                                        </p:tav>
                                        <p:tav tm="100000">
                                          <p:val>
                                            <p:strVal val="#ppt_y"/>
                                          </p:val>
                                        </p:tav>
                                      </p:tavLst>
                                    </p:anim>
                                    <p:animEffect transition="in" filter="fade">
                                      <p:cBhvr>
                                        <p:cTn id="1407" dur="500"/>
                                        <p:tgtEl>
                                          <p:spTgt spid="87054"/>
                                        </p:tgtEl>
                                      </p:cBhvr>
                                    </p:animEffect>
                                  </p:childTnLst>
                                </p:cTn>
                              </p:par>
                              <p:par>
                                <p:cTn id="1408" presetID="48" presetClass="entr" presetSubtype="0" accel="50000" fill="hold" grpId="18" nodeType="withEffect">
                                  <p:stCondLst>
                                    <p:cond delay="0"/>
                                  </p:stCondLst>
                                  <p:childTnLst>
                                    <p:set>
                                      <p:cBhvr>
                                        <p:cTn id="1409" dur="1" fill="hold">
                                          <p:stCondLst>
                                            <p:cond delay="0"/>
                                          </p:stCondLst>
                                        </p:cTn>
                                        <p:tgtEl>
                                          <p:spTgt spid="87055"/>
                                        </p:tgtEl>
                                        <p:attrNameLst>
                                          <p:attrName>style.visibility</p:attrName>
                                        </p:attrNameLst>
                                      </p:cBhvr>
                                      <p:to>
                                        <p:strVal val="visible"/>
                                      </p:to>
                                    </p:set>
                                    <p:anim calcmode="lin" valueType="num">
                                      <p:cBhvr>
                                        <p:cTn id="1410" dur="500" fill="hold"/>
                                        <p:tgtEl>
                                          <p:spTgt spid="8705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11" dur="500" fill="hold"/>
                                        <p:tgtEl>
                                          <p:spTgt spid="87055"/>
                                        </p:tgtEl>
                                        <p:attrNameLst>
                                          <p:attrName>ppt_x</p:attrName>
                                        </p:attrNameLst>
                                      </p:cBhvr>
                                      <p:tavLst>
                                        <p:tav tm="0">
                                          <p:val>
                                            <p:fltVal val="-1"/>
                                          </p:val>
                                        </p:tav>
                                        <p:tav tm="50000">
                                          <p:val>
                                            <p:fltVal val="0.95"/>
                                          </p:val>
                                        </p:tav>
                                        <p:tav tm="100000">
                                          <p:val>
                                            <p:strVal val="#ppt_x"/>
                                          </p:val>
                                        </p:tav>
                                      </p:tavLst>
                                    </p:anim>
                                    <p:anim calcmode="lin" valueType="num">
                                      <p:cBhvr>
                                        <p:cTn id="1412" dur="500" fill="hold"/>
                                        <p:tgtEl>
                                          <p:spTgt spid="87055"/>
                                        </p:tgtEl>
                                        <p:attrNameLst>
                                          <p:attrName>ppt_y</p:attrName>
                                        </p:attrNameLst>
                                      </p:cBhvr>
                                      <p:tavLst>
                                        <p:tav tm="0">
                                          <p:val>
                                            <p:strVal val="#ppt_y"/>
                                          </p:val>
                                        </p:tav>
                                        <p:tav tm="100000">
                                          <p:val>
                                            <p:strVal val="#ppt_y"/>
                                          </p:val>
                                        </p:tav>
                                      </p:tavLst>
                                    </p:anim>
                                    <p:animEffect transition="in" filter="fade">
                                      <p:cBhvr>
                                        <p:cTn id="1413" dur="500"/>
                                        <p:tgtEl>
                                          <p:spTgt spid="87055"/>
                                        </p:tgtEl>
                                      </p:cBhvr>
                                    </p:animEffect>
                                  </p:childTnLst>
                                </p:cTn>
                              </p:par>
                              <p:par>
                                <p:cTn id="1414" presetID="48" presetClass="entr" presetSubtype="0" accel="50000" fill="hold" grpId="18" nodeType="withEffect">
                                  <p:stCondLst>
                                    <p:cond delay="0"/>
                                  </p:stCondLst>
                                  <p:childTnLst>
                                    <p:set>
                                      <p:cBhvr>
                                        <p:cTn id="1415" dur="1" fill="hold">
                                          <p:stCondLst>
                                            <p:cond delay="0"/>
                                          </p:stCondLst>
                                        </p:cTn>
                                        <p:tgtEl>
                                          <p:spTgt spid="87056"/>
                                        </p:tgtEl>
                                        <p:attrNameLst>
                                          <p:attrName>style.visibility</p:attrName>
                                        </p:attrNameLst>
                                      </p:cBhvr>
                                      <p:to>
                                        <p:strVal val="visible"/>
                                      </p:to>
                                    </p:set>
                                    <p:anim calcmode="lin" valueType="num">
                                      <p:cBhvr>
                                        <p:cTn id="1416" dur="500" fill="hold"/>
                                        <p:tgtEl>
                                          <p:spTgt spid="8705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17" dur="500" fill="hold"/>
                                        <p:tgtEl>
                                          <p:spTgt spid="87056"/>
                                        </p:tgtEl>
                                        <p:attrNameLst>
                                          <p:attrName>ppt_x</p:attrName>
                                        </p:attrNameLst>
                                      </p:cBhvr>
                                      <p:tavLst>
                                        <p:tav tm="0">
                                          <p:val>
                                            <p:fltVal val="-1"/>
                                          </p:val>
                                        </p:tav>
                                        <p:tav tm="50000">
                                          <p:val>
                                            <p:fltVal val="0.95"/>
                                          </p:val>
                                        </p:tav>
                                        <p:tav tm="100000">
                                          <p:val>
                                            <p:strVal val="#ppt_x"/>
                                          </p:val>
                                        </p:tav>
                                      </p:tavLst>
                                    </p:anim>
                                    <p:anim calcmode="lin" valueType="num">
                                      <p:cBhvr>
                                        <p:cTn id="1418" dur="500" fill="hold"/>
                                        <p:tgtEl>
                                          <p:spTgt spid="87056"/>
                                        </p:tgtEl>
                                        <p:attrNameLst>
                                          <p:attrName>ppt_y</p:attrName>
                                        </p:attrNameLst>
                                      </p:cBhvr>
                                      <p:tavLst>
                                        <p:tav tm="0">
                                          <p:val>
                                            <p:strVal val="#ppt_y"/>
                                          </p:val>
                                        </p:tav>
                                        <p:tav tm="100000">
                                          <p:val>
                                            <p:strVal val="#ppt_y"/>
                                          </p:val>
                                        </p:tav>
                                      </p:tavLst>
                                    </p:anim>
                                    <p:animEffect transition="in" filter="fade">
                                      <p:cBhvr>
                                        <p:cTn id="1419" dur="500"/>
                                        <p:tgtEl>
                                          <p:spTgt spid="87056"/>
                                        </p:tgtEl>
                                      </p:cBhvr>
                                    </p:animEffect>
                                  </p:childTnLst>
                                </p:cTn>
                              </p:par>
                              <p:par>
                                <p:cTn id="1420" presetID="48" presetClass="entr" presetSubtype="0" accel="50000" fill="hold" grpId="18" nodeType="withEffect">
                                  <p:stCondLst>
                                    <p:cond delay="0"/>
                                  </p:stCondLst>
                                  <p:childTnLst>
                                    <p:set>
                                      <p:cBhvr>
                                        <p:cTn id="1421" dur="1" fill="hold">
                                          <p:stCondLst>
                                            <p:cond delay="0"/>
                                          </p:stCondLst>
                                        </p:cTn>
                                        <p:tgtEl>
                                          <p:spTgt spid="87057"/>
                                        </p:tgtEl>
                                        <p:attrNameLst>
                                          <p:attrName>style.visibility</p:attrName>
                                        </p:attrNameLst>
                                      </p:cBhvr>
                                      <p:to>
                                        <p:strVal val="visible"/>
                                      </p:to>
                                    </p:set>
                                    <p:anim calcmode="lin" valueType="num">
                                      <p:cBhvr>
                                        <p:cTn id="1422" dur="500" fill="hold"/>
                                        <p:tgtEl>
                                          <p:spTgt spid="8705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23" dur="500" fill="hold"/>
                                        <p:tgtEl>
                                          <p:spTgt spid="87057"/>
                                        </p:tgtEl>
                                        <p:attrNameLst>
                                          <p:attrName>ppt_x</p:attrName>
                                        </p:attrNameLst>
                                      </p:cBhvr>
                                      <p:tavLst>
                                        <p:tav tm="0">
                                          <p:val>
                                            <p:fltVal val="-1"/>
                                          </p:val>
                                        </p:tav>
                                        <p:tav tm="50000">
                                          <p:val>
                                            <p:fltVal val="0.95"/>
                                          </p:val>
                                        </p:tav>
                                        <p:tav tm="100000">
                                          <p:val>
                                            <p:strVal val="#ppt_x"/>
                                          </p:val>
                                        </p:tav>
                                      </p:tavLst>
                                    </p:anim>
                                    <p:anim calcmode="lin" valueType="num">
                                      <p:cBhvr>
                                        <p:cTn id="1424" dur="500" fill="hold"/>
                                        <p:tgtEl>
                                          <p:spTgt spid="87057"/>
                                        </p:tgtEl>
                                        <p:attrNameLst>
                                          <p:attrName>ppt_y</p:attrName>
                                        </p:attrNameLst>
                                      </p:cBhvr>
                                      <p:tavLst>
                                        <p:tav tm="0">
                                          <p:val>
                                            <p:strVal val="#ppt_y"/>
                                          </p:val>
                                        </p:tav>
                                        <p:tav tm="100000">
                                          <p:val>
                                            <p:strVal val="#ppt_y"/>
                                          </p:val>
                                        </p:tav>
                                      </p:tavLst>
                                    </p:anim>
                                    <p:animEffect transition="in" filter="fade">
                                      <p:cBhvr>
                                        <p:cTn id="1425" dur="500"/>
                                        <p:tgtEl>
                                          <p:spTgt spid="87057"/>
                                        </p:tgtEl>
                                      </p:cBhvr>
                                    </p:animEffect>
                                  </p:childTnLst>
                                </p:cTn>
                              </p:par>
                              <p:par>
                                <p:cTn id="1426" presetID="48" presetClass="entr" presetSubtype="0" accel="50000" fill="hold" grpId="18" nodeType="withEffect">
                                  <p:stCondLst>
                                    <p:cond delay="0"/>
                                  </p:stCondLst>
                                  <p:childTnLst>
                                    <p:set>
                                      <p:cBhvr>
                                        <p:cTn id="1427" dur="1" fill="hold">
                                          <p:stCondLst>
                                            <p:cond delay="0"/>
                                          </p:stCondLst>
                                        </p:cTn>
                                        <p:tgtEl>
                                          <p:spTgt spid="87058"/>
                                        </p:tgtEl>
                                        <p:attrNameLst>
                                          <p:attrName>style.visibility</p:attrName>
                                        </p:attrNameLst>
                                      </p:cBhvr>
                                      <p:to>
                                        <p:strVal val="visible"/>
                                      </p:to>
                                    </p:set>
                                    <p:anim calcmode="lin" valueType="num">
                                      <p:cBhvr>
                                        <p:cTn id="1428" dur="500" fill="hold"/>
                                        <p:tgtEl>
                                          <p:spTgt spid="8705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29" dur="500" fill="hold"/>
                                        <p:tgtEl>
                                          <p:spTgt spid="87058"/>
                                        </p:tgtEl>
                                        <p:attrNameLst>
                                          <p:attrName>ppt_x</p:attrName>
                                        </p:attrNameLst>
                                      </p:cBhvr>
                                      <p:tavLst>
                                        <p:tav tm="0">
                                          <p:val>
                                            <p:fltVal val="-1"/>
                                          </p:val>
                                        </p:tav>
                                        <p:tav tm="50000">
                                          <p:val>
                                            <p:fltVal val="0.95"/>
                                          </p:val>
                                        </p:tav>
                                        <p:tav tm="100000">
                                          <p:val>
                                            <p:strVal val="#ppt_x"/>
                                          </p:val>
                                        </p:tav>
                                      </p:tavLst>
                                    </p:anim>
                                    <p:anim calcmode="lin" valueType="num">
                                      <p:cBhvr>
                                        <p:cTn id="1430" dur="500" fill="hold"/>
                                        <p:tgtEl>
                                          <p:spTgt spid="87058"/>
                                        </p:tgtEl>
                                        <p:attrNameLst>
                                          <p:attrName>ppt_y</p:attrName>
                                        </p:attrNameLst>
                                      </p:cBhvr>
                                      <p:tavLst>
                                        <p:tav tm="0">
                                          <p:val>
                                            <p:strVal val="#ppt_y"/>
                                          </p:val>
                                        </p:tav>
                                        <p:tav tm="100000">
                                          <p:val>
                                            <p:strVal val="#ppt_y"/>
                                          </p:val>
                                        </p:tav>
                                      </p:tavLst>
                                    </p:anim>
                                    <p:animEffect transition="in" filter="fade">
                                      <p:cBhvr>
                                        <p:cTn id="1431" dur="500"/>
                                        <p:tgtEl>
                                          <p:spTgt spid="87058"/>
                                        </p:tgtEl>
                                      </p:cBhvr>
                                    </p:animEffect>
                                  </p:childTnLst>
                                </p:cTn>
                              </p:par>
                              <p:par>
                                <p:cTn id="1432" presetID="48" presetClass="entr" presetSubtype="0" accel="50000" fill="hold" grpId="18" nodeType="withEffect">
                                  <p:stCondLst>
                                    <p:cond delay="0"/>
                                  </p:stCondLst>
                                  <p:childTnLst>
                                    <p:set>
                                      <p:cBhvr>
                                        <p:cTn id="1433" dur="1" fill="hold">
                                          <p:stCondLst>
                                            <p:cond delay="0"/>
                                          </p:stCondLst>
                                        </p:cTn>
                                        <p:tgtEl>
                                          <p:spTgt spid="87060"/>
                                        </p:tgtEl>
                                        <p:attrNameLst>
                                          <p:attrName>style.visibility</p:attrName>
                                        </p:attrNameLst>
                                      </p:cBhvr>
                                      <p:to>
                                        <p:strVal val="visible"/>
                                      </p:to>
                                    </p:set>
                                    <p:anim calcmode="lin" valueType="num">
                                      <p:cBhvr>
                                        <p:cTn id="1434" dur="500" fill="hold"/>
                                        <p:tgtEl>
                                          <p:spTgt spid="8706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35" dur="500" fill="hold"/>
                                        <p:tgtEl>
                                          <p:spTgt spid="87060"/>
                                        </p:tgtEl>
                                        <p:attrNameLst>
                                          <p:attrName>ppt_x</p:attrName>
                                        </p:attrNameLst>
                                      </p:cBhvr>
                                      <p:tavLst>
                                        <p:tav tm="0">
                                          <p:val>
                                            <p:fltVal val="-1"/>
                                          </p:val>
                                        </p:tav>
                                        <p:tav tm="50000">
                                          <p:val>
                                            <p:fltVal val="0.95"/>
                                          </p:val>
                                        </p:tav>
                                        <p:tav tm="100000">
                                          <p:val>
                                            <p:strVal val="#ppt_x"/>
                                          </p:val>
                                        </p:tav>
                                      </p:tavLst>
                                    </p:anim>
                                    <p:anim calcmode="lin" valueType="num">
                                      <p:cBhvr>
                                        <p:cTn id="1436" dur="500" fill="hold"/>
                                        <p:tgtEl>
                                          <p:spTgt spid="87060"/>
                                        </p:tgtEl>
                                        <p:attrNameLst>
                                          <p:attrName>ppt_y</p:attrName>
                                        </p:attrNameLst>
                                      </p:cBhvr>
                                      <p:tavLst>
                                        <p:tav tm="0">
                                          <p:val>
                                            <p:strVal val="#ppt_y"/>
                                          </p:val>
                                        </p:tav>
                                        <p:tav tm="100000">
                                          <p:val>
                                            <p:strVal val="#ppt_y"/>
                                          </p:val>
                                        </p:tav>
                                      </p:tavLst>
                                    </p:anim>
                                    <p:animEffect transition="in" filter="fade">
                                      <p:cBhvr>
                                        <p:cTn id="1437" dur="500"/>
                                        <p:tgtEl>
                                          <p:spTgt spid="87060"/>
                                        </p:tgtEl>
                                      </p:cBhvr>
                                    </p:animEffect>
                                  </p:childTnLst>
                                </p:cTn>
                              </p:par>
                              <p:par>
                                <p:cTn id="1438" presetID="48" presetClass="entr" presetSubtype="0" accel="50000" fill="hold" grpId="18" nodeType="withEffect">
                                  <p:stCondLst>
                                    <p:cond delay="0"/>
                                  </p:stCondLst>
                                  <p:childTnLst>
                                    <p:set>
                                      <p:cBhvr>
                                        <p:cTn id="1439" dur="1" fill="hold">
                                          <p:stCondLst>
                                            <p:cond delay="0"/>
                                          </p:stCondLst>
                                        </p:cTn>
                                        <p:tgtEl>
                                          <p:spTgt spid="87047"/>
                                        </p:tgtEl>
                                        <p:attrNameLst>
                                          <p:attrName>style.visibility</p:attrName>
                                        </p:attrNameLst>
                                      </p:cBhvr>
                                      <p:to>
                                        <p:strVal val="visible"/>
                                      </p:to>
                                    </p:set>
                                    <p:anim calcmode="lin" valueType="num">
                                      <p:cBhvr>
                                        <p:cTn id="1440" dur="500" fill="hold"/>
                                        <p:tgtEl>
                                          <p:spTgt spid="8704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41" dur="500" fill="hold"/>
                                        <p:tgtEl>
                                          <p:spTgt spid="87047"/>
                                        </p:tgtEl>
                                        <p:attrNameLst>
                                          <p:attrName>ppt_x</p:attrName>
                                        </p:attrNameLst>
                                      </p:cBhvr>
                                      <p:tavLst>
                                        <p:tav tm="0">
                                          <p:val>
                                            <p:fltVal val="-1"/>
                                          </p:val>
                                        </p:tav>
                                        <p:tav tm="50000">
                                          <p:val>
                                            <p:fltVal val="0.95"/>
                                          </p:val>
                                        </p:tav>
                                        <p:tav tm="100000">
                                          <p:val>
                                            <p:strVal val="#ppt_x"/>
                                          </p:val>
                                        </p:tav>
                                      </p:tavLst>
                                    </p:anim>
                                    <p:anim calcmode="lin" valueType="num">
                                      <p:cBhvr>
                                        <p:cTn id="1442" dur="500" fill="hold"/>
                                        <p:tgtEl>
                                          <p:spTgt spid="87047"/>
                                        </p:tgtEl>
                                        <p:attrNameLst>
                                          <p:attrName>ppt_y</p:attrName>
                                        </p:attrNameLst>
                                      </p:cBhvr>
                                      <p:tavLst>
                                        <p:tav tm="0">
                                          <p:val>
                                            <p:strVal val="#ppt_y"/>
                                          </p:val>
                                        </p:tav>
                                        <p:tav tm="100000">
                                          <p:val>
                                            <p:strVal val="#ppt_y"/>
                                          </p:val>
                                        </p:tav>
                                      </p:tavLst>
                                    </p:anim>
                                    <p:animEffect transition="in" filter="fade">
                                      <p:cBhvr>
                                        <p:cTn id="1443" dur="500"/>
                                        <p:tgtEl>
                                          <p:spTgt spid="87047"/>
                                        </p:tgtEl>
                                      </p:cBhvr>
                                    </p:animEffect>
                                  </p:childTnLst>
                                </p:cTn>
                              </p:par>
                              <p:par>
                                <p:cTn id="1444" presetID="6" presetClass="emph" presetSubtype="0" fill="hold" grpId="21" nodeType="withEffect">
                                  <p:stCondLst>
                                    <p:cond delay="0"/>
                                  </p:stCondLst>
                                  <p:childTnLst>
                                    <p:animScale>
                                      <p:cBhvr>
                                        <p:cTn id="1445" dur="500" fill="hold"/>
                                        <p:tgtEl>
                                          <p:spTgt spid="87059"/>
                                        </p:tgtEl>
                                      </p:cBhvr>
                                      <p:by x="50000" y="50000"/>
                                    </p:animScale>
                                  </p:childTnLst>
                                </p:cTn>
                              </p:par>
                              <p:par>
                                <p:cTn id="1446" presetID="63" presetClass="path" presetSubtype="0" accel="50000" decel="50000" fill="hold" grpId="22" nodeType="withEffect">
                                  <p:stCondLst>
                                    <p:cond delay="0"/>
                                  </p:stCondLst>
                                  <p:childTnLst>
                                    <p:animMotion origin="layout" path="M -2.22222E-6 -3.74276E-6 L 0.30278 0.29479 " pathEditMode="relative" rAng="0" ptsTypes="AA">
                                      <p:cBhvr>
                                        <p:cTn id="1447" dur="500" spd="-100000" fill="hold"/>
                                        <p:tgtEl>
                                          <p:spTgt spid="87059"/>
                                        </p:tgtEl>
                                        <p:attrNameLst>
                                          <p:attrName>ppt_x</p:attrName>
                                          <p:attrName>ppt_y</p:attrName>
                                        </p:attrNameLst>
                                      </p:cBhvr>
                                      <p:rCtr x="15139" y="14739"/>
                                    </p:animMotion>
                                  </p:childTnLst>
                                </p:cTn>
                              </p:par>
                            </p:childTnLst>
                          </p:cTn>
                        </p:par>
                      </p:childTnLst>
                    </p:cTn>
                  </p:par>
                </p:childTnLst>
              </p:cTn>
              <p:nextCondLst>
                <p:cond evt="onClick" delay="0">
                  <p:tgtEl>
                    <p:spTgt spid="87059"/>
                  </p:tgtEl>
                </p:cond>
              </p:nextCondLst>
            </p:seq>
          </p:childTnLst>
        </p:cTn>
      </p:par>
    </p:tnLst>
    <p:bldLst>
      <p:bldP spid="87063" grpId="0" animBg="1"/>
      <p:bldP spid="87063" grpId="1" animBg="1"/>
      <p:bldP spid="87063" grpId="2" animBg="1"/>
      <p:bldP spid="87063" grpId="3" animBg="1"/>
      <p:bldP spid="87063" grpId="4" animBg="1"/>
      <p:bldP spid="87063" grpId="5" animBg="1"/>
      <p:bldP spid="87063" grpId="6" animBg="1"/>
      <p:bldP spid="87063" grpId="7" animBg="1"/>
      <p:bldP spid="87063" grpId="8" animBg="1"/>
      <p:bldP spid="87063" grpId="9" animBg="1"/>
      <p:bldP spid="87063" grpId="10" animBg="1"/>
      <p:bldP spid="87063" grpId="11" animBg="1"/>
      <p:bldP spid="87063" grpId="12" animBg="1"/>
      <p:bldP spid="87063" grpId="13" animBg="1"/>
      <p:bldP spid="87063" grpId="14" animBg="1"/>
      <p:bldP spid="87063" grpId="15" animBg="1"/>
      <p:bldP spid="87063" grpId="16" animBg="1"/>
      <p:bldP spid="87063" grpId="17" animBg="1"/>
      <p:bldP spid="87063" grpId="18" animBg="1"/>
      <p:bldP spid="87063" grpId="19" animBg="1"/>
      <p:bldP spid="87063" grpId="20" animBg="1"/>
      <p:bldP spid="87048" grpId="0" animBg="1"/>
      <p:bldP spid="87048" grpId="1" animBg="1"/>
      <p:bldP spid="87048" grpId="2" animBg="1"/>
      <p:bldP spid="87048" grpId="3" animBg="1"/>
      <p:bldP spid="87048" grpId="4" animBg="1"/>
      <p:bldP spid="87048" grpId="5" animBg="1"/>
      <p:bldP spid="87048" grpId="6" animBg="1"/>
      <p:bldP spid="87048" grpId="7" animBg="1"/>
      <p:bldP spid="87048" grpId="8" animBg="1"/>
      <p:bldP spid="87048" grpId="9" animBg="1"/>
      <p:bldP spid="87048" grpId="10" animBg="1"/>
      <p:bldP spid="87048" grpId="11" animBg="1"/>
      <p:bldP spid="87048" grpId="12" animBg="1"/>
      <p:bldP spid="87048" grpId="13" animBg="1"/>
      <p:bldP spid="87048" grpId="14" animBg="1"/>
      <p:bldP spid="87048" grpId="15" animBg="1"/>
      <p:bldP spid="87048" grpId="16" animBg="1"/>
      <p:bldP spid="87048" grpId="17" animBg="1"/>
      <p:bldP spid="87048" grpId="18" animBg="1"/>
      <p:bldP spid="87048" grpId="19" animBg="1"/>
      <p:bldP spid="87048" grpId="20" animBg="1"/>
      <p:bldP spid="87046" grpId="0" animBg="1"/>
      <p:bldP spid="87046" grpId="1" animBg="1"/>
      <p:bldP spid="87046" grpId="2" animBg="1"/>
      <p:bldP spid="87046" grpId="3" animBg="1"/>
      <p:bldP spid="87046" grpId="4" animBg="1"/>
      <p:bldP spid="87046" grpId="5" animBg="1"/>
      <p:bldP spid="87046" grpId="6" animBg="1"/>
      <p:bldP spid="87046" grpId="7" animBg="1"/>
      <p:bldP spid="87046" grpId="8" animBg="1"/>
      <p:bldP spid="87046" grpId="9" animBg="1"/>
      <p:bldP spid="87046" grpId="10" animBg="1"/>
      <p:bldP spid="87046" grpId="11" animBg="1"/>
      <p:bldP spid="87046" grpId="12" animBg="1"/>
      <p:bldP spid="87046" grpId="13" animBg="1"/>
      <p:bldP spid="87046" grpId="14" animBg="1"/>
      <p:bldP spid="87046" grpId="15" animBg="1"/>
      <p:bldP spid="87046" grpId="16" animBg="1"/>
      <p:bldP spid="87046" grpId="17" animBg="1"/>
      <p:bldP spid="87046" grpId="18" animBg="1"/>
      <p:bldP spid="87046" grpId="19" animBg="1"/>
      <p:bldP spid="87046" grpId="20" animBg="1"/>
      <p:bldP spid="87049" grpId="0" animBg="1"/>
      <p:bldP spid="87049" grpId="1" animBg="1"/>
      <p:bldP spid="87049" grpId="2" animBg="1"/>
      <p:bldP spid="87049" grpId="3" animBg="1"/>
      <p:bldP spid="87049" grpId="4" animBg="1"/>
      <p:bldP spid="87049" grpId="5" animBg="1"/>
      <p:bldP spid="87049" grpId="6" animBg="1"/>
      <p:bldP spid="87049" grpId="7" animBg="1"/>
      <p:bldP spid="87049" grpId="8" animBg="1"/>
      <p:bldP spid="87049" grpId="9" animBg="1"/>
      <p:bldP spid="87049" grpId="10" animBg="1"/>
      <p:bldP spid="87049" grpId="11" animBg="1"/>
      <p:bldP spid="87049" grpId="12" animBg="1"/>
      <p:bldP spid="87049" grpId="13" animBg="1"/>
      <p:bldP spid="87049" grpId="14" animBg="1"/>
      <p:bldP spid="87049" grpId="15" animBg="1"/>
      <p:bldP spid="87049" grpId="16" animBg="1"/>
      <p:bldP spid="87049" grpId="17" animBg="1"/>
      <p:bldP spid="87049" grpId="18" animBg="1"/>
      <p:bldP spid="87049" grpId="19" animBg="1"/>
      <p:bldP spid="87049" grpId="20" animBg="1"/>
      <p:bldP spid="87050" grpId="0" animBg="1"/>
      <p:bldP spid="87050" grpId="1" animBg="1"/>
      <p:bldP spid="87050" grpId="2" animBg="1"/>
      <p:bldP spid="87050" grpId="3" animBg="1"/>
      <p:bldP spid="87050" grpId="4" animBg="1"/>
      <p:bldP spid="87050" grpId="5" animBg="1"/>
      <p:bldP spid="87050" grpId="6" animBg="1"/>
      <p:bldP spid="87050" grpId="7" animBg="1"/>
      <p:bldP spid="87050" grpId="8" animBg="1"/>
      <p:bldP spid="87050" grpId="9" animBg="1"/>
      <p:bldP spid="87050" grpId="10" animBg="1"/>
      <p:bldP spid="87050" grpId="11" animBg="1"/>
      <p:bldP spid="87050" grpId="12" animBg="1"/>
      <p:bldP spid="87050" grpId="13" animBg="1"/>
      <p:bldP spid="87050" grpId="14" animBg="1"/>
      <p:bldP spid="87050" grpId="15" animBg="1"/>
      <p:bldP spid="87050" grpId="16" animBg="1"/>
      <p:bldP spid="87050" grpId="17" animBg="1"/>
      <p:bldP spid="87050" grpId="18" animBg="1"/>
      <p:bldP spid="87050" grpId="19" animBg="1"/>
      <p:bldP spid="87050" grpId="20" animBg="1"/>
      <p:bldP spid="87051" grpId="0" animBg="1"/>
      <p:bldP spid="87051" grpId="1" animBg="1"/>
      <p:bldP spid="87051" grpId="2" animBg="1"/>
      <p:bldP spid="87051" grpId="3" animBg="1"/>
      <p:bldP spid="87051" grpId="4" animBg="1"/>
      <p:bldP spid="87051" grpId="5" animBg="1"/>
      <p:bldP spid="87051" grpId="6" animBg="1"/>
      <p:bldP spid="87051" grpId="7" animBg="1"/>
      <p:bldP spid="87051" grpId="8" animBg="1"/>
      <p:bldP spid="87051" grpId="9" animBg="1"/>
      <p:bldP spid="87051" grpId="10" animBg="1"/>
      <p:bldP spid="87051" grpId="11" animBg="1"/>
      <p:bldP spid="87051" grpId="12" animBg="1"/>
      <p:bldP spid="87051" grpId="13" animBg="1"/>
      <p:bldP spid="87051" grpId="14" animBg="1"/>
      <p:bldP spid="87051" grpId="15" animBg="1"/>
      <p:bldP spid="87051" grpId="16" animBg="1"/>
      <p:bldP spid="87051" grpId="17" animBg="1"/>
      <p:bldP spid="87051" grpId="18" animBg="1"/>
      <p:bldP spid="87051" grpId="19" animBg="1"/>
      <p:bldP spid="87051" grpId="20" animBg="1"/>
      <p:bldP spid="87052" grpId="0" animBg="1"/>
      <p:bldP spid="87052" grpId="1" animBg="1"/>
      <p:bldP spid="87052" grpId="2" animBg="1"/>
      <p:bldP spid="87052" grpId="3" animBg="1"/>
      <p:bldP spid="87052" grpId="4" animBg="1"/>
      <p:bldP spid="87052" grpId="5" animBg="1"/>
      <p:bldP spid="87052" grpId="6" animBg="1"/>
      <p:bldP spid="87052" grpId="7" animBg="1"/>
      <p:bldP spid="87052" grpId="8" animBg="1"/>
      <p:bldP spid="87052" grpId="9" animBg="1"/>
      <p:bldP spid="87052" grpId="10" animBg="1"/>
      <p:bldP spid="87052" grpId="11" animBg="1"/>
      <p:bldP spid="87052" grpId="12" animBg="1"/>
      <p:bldP spid="87052" grpId="13" animBg="1"/>
      <p:bldP spid="87052" grpId="14" animBg="1"/>
      <p:bldP spid="87052" grpId="15" animBg="1"/>
      <p:bldP spid="87052" grpId="16" animBg="1"/>
      <p:bldP spid="87052" grpId="17" animBg="1"/>
      <p:bldP spid="87052" grpId="18" animBg="1"/>
      <p:bldP spid="87052" grpId="19" animBg="1"/>
      <p:bldP spid="87052" grpId="20" animBg="1"/>
      <p:bldP spid="87052" grpId="21" animBg="1"/>
      <p:bldP spid="87052" grpId="22" animBg="1"/>
      <p:bldP spid="87053" grpId="0" animBg="1"/>
      <p:bldP spid="87053" grpId="1" animBg="1"/>
      <p:bldP spid="87053" grpId="2" animBg="1"/>
      <p:bldP spid="87053" grpId="3" animBg="1"/>
      <p:bldP spid="87053" grpId="4" animBg="1"/>
      <p:bldP spid="87053" grpId="5" animBg="1"/>
      <p:bldP spid="87053" grpId="6" animBg="1"/>
      <p:bldP spid="87053" grpId="7" animBg="1"/>
      <p:bldP spid="87053" grpId="8" animBg="1"/>
      <p:bldP spid="87053" grpId="9" animBg="1"/>
      <p:bldP spid="87053" grpId="10" animBg="1"/>
      <p:bldP spid="87053" grpId="11" animBg="1"/>
      <p:bldP spid="87053" grpId="12" animBg="1"/>
      <p:bldP spid="87053" grpId="13" animBg="1"/>
      <p:bldP spid="87053" grpId="14" animBg="1"/>
      <p:bldP spid="87053" grpId="15" animBg="1"/>
      <p:bldP spid="87053" grpId="16" animBg="1"/>
      <p:bldP spid="87053" grpId="17" animBg="1"/>
      <p:bldP spid="87053" grpId="18" animBg="1"/>
      <p:bldP spid="87053" grpId="19" animBg="1"/>
      <p:bldP spid="87053" grpId="20" animBg="1"/>
      <p:bldP spid="87053" grpId="21" animBg="1"/>
      <p:bldP spid="87053" grpId="22" animBg="1"/>
      <p:bldP spid="87054" grpId="0" animBg="1"/>
      <p:bldP spid="87054" grpId="1" animBg="1"/>
      <p:bldP spid="87054" grpId="2" animBg="1"/>
      <p:bldP spid="87054" grpId="3" animBg="1"/>
      <p:bldP spid="87054" grpId="4" animBg="1"/>
      <p:bldP spid="87054" grpId="5" animBg="1"/>
      <p:bldP spid="87054" grpId="6" animBg="1"/>
      <p:bldP spid="87054" grpId="7" animBg="1"/>
      <p:bldP spid="87054" grpId="8" animBg="1"/>
      <p:bldP spid="87054" grpId="9" animBg="1"/>
      <p:bldP spid="87054" grpId="10" animBg="1"/>
      <p:bldP spid="87054" grpId="11" animBg="1"/>
      <p:bldP spid="87054" grpId="12" animBg="1"/>
      <p:bldP spid="87054" grpId="13" animBg="1"/>
      <p:bldP spid="87054" grpId="14" animBg="1"/>
      <p:bldP spid="87054" grpId="15" animBg="1"/>
      <p:bldP spid="87054" grpId="16" animBg="1"/>
      <p:bldP spid="87054" grpId="17" animBg="1"/>
      <p:bldP spid="87054" grpId="18" animBg="1"/>
      <p:bldP spid="87054" grpId="19" animBg="1"/>
      <p:bldP spid="87054" grpId="20" animBg="1"/>
      <p:bldP spid="87054" grpId="21" animBg="1"/>
      <p:bldP spid="87054" grpId="22" animBg="1"/>
      <p:bldP spid="87055" grpId="0" animBg="1"/>
      <p:bldP spid="87055" grpId="1" animBg="1"/>
      <p:bldP spid="87055" grpId="2" animBg="1"/>
      <p:bldP spid="87055" grpId="3" animBg="1"/>
      <p:bldP spid="87055" grpId="4" animBg="1"/>
      <p:bldP spid="87055" grpId="5" animBg="1"/>
      <p:bldP spid="87055" grpId="6" animBg="1"/>
      <p:bldP spid="87055" grpId="7" animBg="1"/>
      <p:bldP spid="87055" grpId="8" animBg="1"/>
      <p:bldP spid="87055" grpId="9" animBg="1"/>
      <p:bldP spid="87055" grpId="10" animBg="1"/>
      <p:bldP spid="87055" grpId="11" animBg="1"/>
      <p:bldP spid="87055" grpId="12" animBg="1"/>
      <p:bldP spid="87055" grpId="13" animBg="1"/>
      <p:bldP spid="87055" grpId="14" animBg="1"/>
      <p:bldP spid="87055" grpId="15" animBg="1"/>
      <p:bldP spid="87055" grpId="16" animBg="1"/>
      <p:bldP spid="87055" grpId="17" animBg="1"/>
      <p:bldP spid="87055" grpId="18" animBg="1"/>
      <p:bldP spid="87055" grpId="19" animBg="1"/>
      <p:bldP spid="87055" grpId="20" animBg="1"/>
      <p:bldP spid="87055" grpId="21" animBg="1"/>
      <p:bldP spid="87055" grpId="22" animBg="1"/>
      <p:bldP spid="87056" grpId="0" animBg="1"/>
      <p:bldP spid="87056" grpId="1" animBg="1"/>
      <p:bldP spid="87056" grpId="2" animBg="1"/>
      <p:bldP spid="87056" grpId="3" animBg="1"/>
      <p:bldP spid="87056" grpId="4" animBg="1"/>
      <p:bldP spid="87056" grpId="5" animBg="1"/>
      <p:bldP spid="87056" grpId="6" animBg="1"/>
      <p:bldP spid="87056" grpId="7" animBg="1"/>
      <p:bldP spid="87056" grpId="8" animBg="1"/>
      <p:bldP spid="87056" grpId="9" animBg="1"/>
      <p:bldP spid="87056" grpId="10" animBg="1"/>
      <p:bldP spid="87056" grpId="11" animBg="1"/>
      <p:bldP spid="87056" grpId="12" animBg="1"/>
      <p:bldP spid="87056" grpId="13" animBg="1"/>
      <p:bldP spid="87056" grpId="14" animBg="1"/>
      <p:bldP spid="87056" grpId="15" animBg="1"/>
      <p:bldP spid="87056" grpId="16" animBg="1"/>
      <p:bldP spid="87056" grpId="17" animBg="1"/>
      <p:bldP spid="87056" grpId="18" animBg="1"/>
      <p:bldP spid="87056" grpId="19" animBg="1"/>
      <p:bldP spid="87056" grpId="20" animBg="1"/>
      <p:bldP spid="87056" grpId="21" animBg="1"/>
      <p:bldP spid="87056" grpId="22" animBg="1"/>
      <p:bldP spid="87057" grpId="0" animBg="1"/>
      <p:bldP spid="87057" grpId="1" animBg="1"/>
      <p:bldP spid="87057" grpId="2" animBg="1"/>
      <p:bldP spid="87057" grpId="3" animBg="1"/>
      <p:bldP spid="87057" grpId="4" animBg="1"/>
      <p:bldP spid="87057" grpId="5" animBg="1"/>
      <p:bldP spid="87057" grpId="6" animBg="1"/>
      <p:bldP spid="87057" grpId="7" animBg="1"/>
      <p:bldP spid="87057" grpId="8" animBg="1"/>
      <p:bldP spid="87057" grpId="9" animBg="1"/>
      <p:bldP spid="87057" grpId="10" animBg="1"/>
      <p:bldP spid="87057" grpId="11" animBg="1"/>
      <p:bldP spid="87057" grpId="12" animBg="1"/>
      <p:bldP spid="87057" grpId="13" animBg="1"/>
      <p:bldP spid="87057" grpId="14" animBg="1"/>
      <p:bldP spid="87057" grpId="15" animBg="1"/>
      <p:bldP spid="87057" grpId="16" animBg="1"/>
      <p:bldP spid="87057" grpId="17" animBg="1"/>
      <p:bldP spid="87057" grpId="18" animBg="1"/>
      <p:bldP spid="87057" grpId="19" animBg="1"/>
      <p:bldP spid="87057" grpId="20" animBg="1"/>
      <p:bldP spid="87057" grpId="21" animBg="1"/>
      <p:bldP spid="87057" grpId="22" animBg="1"/>
      <p:bldP spid="87058" grpId="0" animBg="1"/>
      <p:bldP spid="87058" grpId="1" animBg="1"/>
      <p:bldP spid="87058" grpId="2" animBg="1"/>
      <p:bldP spid="87058" grpId="3" animBg="1"/>
      <p:bldP spid="87058" grpId="4" animBg="1"/>
      <p:bldP spid="87058" grpId="5" animBg="1"/>
      <p:bldP spid="87058" grpId="6" animBg="1"/>
      <p:bldP spid="87058" grpId="7" animBg="1"/>
      <p:bldP spid="87058" grpId="8" animBg="1"/>
      <p:bldP spid="87058" grpId="9" animBg="1"/>
      <p:bldP spid="87058" grpId="10" animBg="1"/>
      <p:bldP spid="87058" grpId="11" animBg="1"/>
      <p:bldP spid="87058" grpId="12" animBg="1"/>
      <p:bldP spid="87058" grpId="13" animBg="1"/>
      <p:bldP spid="87058" grpId="14" animBg="1"/>
      <p:bldP spid="87058" grpId="15" animBg="1"/>
      <p:bldP spid="87058" grpId="16" animBg="1"/>
      <p:bldP spid="87058" grpId="17" animBg="1"/>
      <p:bldP spid="87058" grpId="18" animBg="1"/>
      <p:bldP spid="87058" grpId="19" animBg="1"/>
      <p:bldP spid="87058" grpId="20" animBg="1"/>
      <p:bldP spid="87058" grpId="21" animBg="1"/>
      <p:bldP spid="87058" grpId="22" animBg="1"/>
      <p:bldP spid="87059" grpId="0" animBg="1"/>
      <p:bldP spid="87059" grpId="1" animBg="1"/>
      <p:bldP spid="87059" grpId="2" animBg="1"/>
      <p:bldP spid="87059" grpId="3" animBg="1"/>
      <p:bldP spid="87059" grpId="4" animBg="1"/>
      <p:bldP spid="87059" grpId="5" animBg="1"/>
      <p:bldP spid="87059" grpId="6" animBg="1"/>
      <p:bldP spid="87059" grpId="7" animBg="1"/>
      <p:bldP spid="87059" grpId="8" animBg="1"/>
      <p:bldP spid="87059" grpId="9" animBg="1"/>
      <p:bldP spid="87059" grpId="10" animBg="1"/>
      <p:bldP spid="87059" grpId="11" animBg="1"/>
      <p:bldP spid="87059" grpId="12" animBg="1"/>
      <p:bldP spid="87059" grpId="13" animBg="1"/>
      <p:bldP spid="87059" grpId="14" animBg="1"/>
      <p:bldP spid="87059" grpId="15" animBg="1"/>
      <p:bldP spid="87059" grpId="16" animBg="1"/>
      <p:bldP spid="87059" grpId="17" animBg="1"/>
      <p:bldP spid="87059" grpId="18" animBg="1"/>
      <p:bldP spid="87059" grpId="19" animBg="1"/>
      <p:bldP spid="87059" grpId="20" animBg="1"/>
      <p:bldP spid="87059" grpId="21" animBg="1"/>
      <p:bldP spid="87059" grpId="22" animBg="1"/>
      <p:bldP spid="87060" grpId="0" animBg="1"/>
      <p:bldP spid="87060" grpId="1" animBg="1"/>
      <p:bldP spid="87060" grpId="2" animBg="1"/>
      <p:bldP spid="87060" grpId="3" animBg="1"/>
      <p:bldP spid="87060" grpId="4" animBg="1"/>
      <p:bldP spid="87060" grpId="5" animBg="1"/>
      <p:bldP spid="87060" grpId="6" animBg="1"/>
      <p:bldP spid="87060" grpId="7" animBg="1"/>
      <p:bldP spid="87060" grpId="8" animBg="1"/>
      <p:bldP spid="87060" grpId="9" animBg="1"/>
      <p:bldP spid="87060" grpId="10" animBg="1"/>
      <p:bldP spid="87060" grpId="11" animBg="1"/>
      <p:bldP spid="87060" grpId="12" animBg="1"/>
      <p:bldP spid="87060" grpId="13" animBg="1"/>
      <p:bldP spid="87060" grpId="14" animBg="1"/>
      <p:bldP spid="87060" grpId="15" animBg="1"/>
      <p:bldP spid="87060" grpId="16" animBg="1"/>
      <p:bldP spid="87060" grpId="17" animBg="1"/>
      <p:bldP spid="87060" grpId="18" animBg="1"/>
      <p:bldP spid="87060" grpId="19" animBg="1"/>
      <p:bldP spid="87060" grpId="20" animBg="1"/>
      <p:bldP spid="87060" grpId="21" animBg="1"/>
      <p:bldP spid="87060" grpId="22" animBg="1"/>
      <p:bldP spid="87047" grpId="0" animBg="1"/>
      <p:bldP spid="87047" grpId="1" animBg="1"/>
      <p:bldP spid="87047" grpId="2" animBg="1"/>
      <p:bldP spid="87047" grpId="3" animBg="1"/>
      <p:bldP spid="87047" grpId="4" animBg="1"/>
      <p:bldP spid="87047" grpId="5" animBg="1"/>
      <p:bldP spid="87047" grpId="6" animBg="1"/>
      <p:bldP spid="87047" grpId="7" animBg="1"/>
      <p:bldP spid="87047" grpId="8" animBg="1"/>
      <p:bldP spid="87047" grpId="9" animBg="1"/>
      <p:bldP spid="87047" grpId="10" animBg="1"/>
      <p:bldP spid="87047" grpId="11" animBg="1"/>
      <p:bldP spid="87047" grpId="12" animBg="1"/>
      <p:bldP spid="87047" grpId="13" animBg="1"/>
      <p:bldP spid="87047" grpId="14" animBg="1"/>
      <p:bldP spid="87047" grpId="15" animBg="1"/>
      <p:bldP spid="87047" grpId="16" animBg="1"/>
      <p:bldP spid="87047" grpId="17" animBg="1"/>
      <p:bldP spid="87047" grpId="18" animBg="1"/>
      <p:bldP spid="87047" grpId="19" animBg="1"/>
      <p:bldP spid="87047" grpId="20" animBg="1"/>
      <p:bldP spid="87047" grpId="21" animBg="1"/>
      <p:bldP spid="87047" grpId="2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ChangeArrowheads="1"/>
          </p:cNvSpPr>
          <p:nvPr/>
        </p:nvSpPr>
        <p:spPr bwMode="auto">
          <a:xfrm>
            <a:off x="838200" y="2286000"/>
            <a:ext cx="7772400" cy="914400"/>
          </a:xfrm>
          <a:prstGeom prst="rect">
            <a:avLst/>
          </a:prstGeom>
          <a:solidFill>
            <a:srgbClr val="FFFF99"/>
          </a:solidFill>
          <a:ln w="19050">
            <a:solidFill>
              <a:schemeClr val="tx1"/>
            </a:solidFill>
            <a:miter lim="800000"/>
            <a:headEnd/>
            <a:tailEnd/>
          </a:ln>
        </p:spPr>
        <p:txBody>
          <a:bodyPr lIns="137160" rIns="137160"/>
          <a:lstStyle/>
          <a:p>
            <a:pPr algn="ctr"/>
            <a:r>
              <a:rPr lang="id-ID" sz="2400" b="1"/>
              <a:t>Negara berdasar atas Ketuhanan Yang Maha Esa</a:t>
            </a:r>
            <a:endParaRPr lang="en-US" sz="2400" b="1"/>
          </a:p>
          <a:p>
            <a:pPr algn="ctr"/>
            <a:r>
              <a:rPr lang="en-US" sz="2000"/>
              <a:t>[</a:t>
            </a:r>
            <a:r>
              <a:rPr lang="id-ID" sz="2000"/>
              <a:t>Pasal 29</a:t>
            </a:r>
            <a:r>
              <a:rPr lang="en-US" sz="2000"/>
              <a:t> (1)]</a:t>
            </a:r>
            <a:endParaRPr lang="id-ID" sz="2000"/>
          </a:p>
        </p:txBody>
      </p:sp>
      <p:sp>
        <p:nvSpPr>
          <p:cNvPr id="280580" name="Rectangle 4"/>
          <p:cNvSpPr>
            <a:spLocks noChangeArrowheads="1"/>
          </p:cNvSpPr>
          <p:nvPr/>
        </p:nvSpPr>
        <p:spPr bwMode="auto">
          <a:xfrm>
            <a:off x="838200" y="3276600"/>
            <a:ext cx="7772400" cy="1981200"/>
          </a:xfrm>
          <a:prstGeom prst="rect">
            <a:avLst/>
          </a:prstGeom>
          <a:solidFill>
            <a:srgbClr val="FFFF99"/>
          </a:solidFill>
          <a:ln w="19050">
            <a:solidFill>
              <a:schemeClr val="tx1"/>
            </a:solidFill>
            <a:miter lim="800000"/>
            <a:headEnd/>
            <a:tailEnd/>
          </a:ln>
        </p:spPr>
        <p:txBody>
          <a:bodyPr lIns="137160" rIns="137160"/>
          <a:lstStyle/>
          <a:p>
            <a:pPr algn="ctr"/>
            <a:r>
              <a:rPr lang="id-ID" sz="2400" b="1"/>
              <a:t>Negara menjamin kemerdekaan tiap-tiap penduduk untuk memeluk agamanya   masing-masing dan    untuk beribadat menurut agamanya dan  kepe</a:t>
            </a:r>
            <a:r>
              <a:rPr lang="en-US" sz="2400" b="1"/>
              <a:t>r</a:t>
            </a:r>
            <a:r>
              <a:rPr lang="id-ID" sz="2400" b="1"/>
              <a:t>cayaannya itu</a:t>
            </a:r>
            <a:endParaRPr lang="en-US" sz="2400" b="1"/>
          </a:p>
          <a:p>
            <a:pPr algn="ctr"/>
            <a:r>
              <a:rPr lang="en-US" sz="2000"/>
              <a:t>[</a:t>
            </a:r>
            <a:r>
              <a:rPr lang="id-ID" sz="2000"/>
              <a:t>Pasal 29</a:t>
            </a:r>
            <a:r>
              <a:rPr lang="en-US" sz="2000"/>
              <a:t> (2)]</a:t>
            </a:r>
            <a:endParaRPr lang="id-ID" sz="2000"/>
          </a:p>
        </p:txBody>
      </p:sp>
      <p:sp>
        <p:nvSpPr>
          <p:cNvPr id="280584" name="Text Box 8"/>
          <p:cNvSpPr txBox="1">
            <a:spLocks noChangeArrowheads="1"/>
          </p:cNvSpPr>
          <p:nvPr/>
        </p:nvSpPr>
        <p:spPr bwMode="auto">
          <a:xfrm>
            <a:off x="838200" y="685800"/>
            <a:ext cx="77724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4400" b="1">
                <a:solidFill>
                  <a:srgbClr val="009900"/>
                </a:solidFill>
                <a:latin typeface="Tahoma" charset="0"/>
                <a:ea typeface="MS PGothic" charset="0"/>
              </a:rPr>
              <a:t>A G A M A</a:t>
            </a:r>
            <a:r>
              <a:rPr lang="id-ID" sz="4400" b="1">
                <a:solidFill>
                  <a:srgbClr val="009900"/>
                </a:solidFill>
                <a:latin typeface="Tahoma" charset="0"/>
                <a:ea typeface="MS PGothic" charset="0"/>
              </a:rPr>
              <a:t> </a:t>
            </a:r>
          </a:p>
          <a:p>
            <a:pPr algn="ctr"/>
            <a:r>
              <a:rPr lang="id-ID" sz="2800" b="1">
                <a:solidFill>
                  <a:srgbClr val="009900"/>
                </a:solidFill>
                <a:latin typeface="Tahoma" charset="0"/>
                <a:ea typeface="MS PGothic" charset="0"/>
              </a:rPr>
              <a:t>BAB XI</a:t>
            </a:r>
            <a:endParaRPr lang="id-ID" sz="4800" b="1">
              <a:solidFill>
                <a:srgbClr val="009900"/>
              </a:solidFill>
              <a:latin typeface="Tahoma" charset="0"/>
              <a:ea typeface="MS PGothic" charset="0"/>
            </a:endParaRPr>
          </a:p>
        </p:txBody>
      </p:sp>
      <p:sp>
        <p:nvSpPr>
          <p:cNvPr id="562181" name="Text Box 16"/>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6E3742C3-813F-9047-8CA9-42D711E47D88}" type="slidenum">
              <a:rPr lang="id-ID" sz="2000">
                <a:solidFill>
                  <a:srgbClr val="000000"/>
                </a:solidFill>
                <a:latin typeface="Arial Rounded MT Bold" charset="0"/>
                <a:ea typeface="MS PGothic" charset="0"/>
              </a:rPr>
              <a:pPr algn="ctr">
                <a:spcBef>
                  <a:spcPct val="50000"/>
                </a:spcBef>
              </a:pPr>
              <a:t>68</a:t>
            </a:fld>
            <a:endParaRPr lang="en-US" sz="2000">
              <a:solidFill>
                <a:srgbClr val="000000"/>
              </a:solidFill>
              <a:latin typeface="Arial Rounded MT Bold" charset="0"/>
              <a:ea typeface="MS PGothic" charset="0"/>
            </a:endParaRPr>
          </a:p>
        </p:txBody>
      </p:sp>
    </p:spTree>
    <p:extLst>
      <p:ext uri="{BB962C8B-B14F-4D97-AF65-F5344CB8AC3E}">
        <p14:creationId xmlns:p14="http://schemas.microsoft.com/office/powerpoint/2010/main" val="3851780335"/>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80584"/>
                                        </p:tgtEl>
                                        <p:attrNameLst>
                                          <p:attrName>style.visibility</p:attrName>
                                        </p:attrNameLst>
                                      </p:cBhvr>
                                      <p:to>
                                        <p:strVal val="visible"/>
                                      </p:to>
                                    </p:set>
                                    <p:anim calcmode="lin" valueType="num">
                                      <p:cBhvr>
                                        <p:cTn id="7" dur="500" fill="hold"/>
                                        <p:tgtEl>
                                          <p:spTgt spid="280584"/>
                                        </p:tgtEl>
                                        <p:attrNameLst>
                                          <p:attrName>ppt_x</p:attrName>
                                        </p:attrNameLst>
                                      </p:cBhvr>
                                      <p:tavLst>
                                        <p:tav tm="0">
                                          <p:val>
                                            <p:strVal val="#ppt_x-.2"/>
                                          </p:val>
                                        </p:tav>
                                        <p:tav tm="100000">
                                          <p:val>
                                            <p:strVal val="#ppt_x"/>
                                          </p:val>
                                        </p:tav>
                                      </p:tavLst>
                                    </p:anim>
                                    <p:anim calcmode="lin" valueType="num">
                                      <p:cBhvr>
                                        <p:cTn id="8" dur="500" fill="hold"/>
                                        <p:tgtEl>
                                          <p:spTgt spid="280584"/>
                                        </p:tgtEl>
                                        <p:attrNameLst>
                                          <p:attrName>ppt_y</p:attrName>
                                        </p:attrNameLst>
                                      </p:cBhvr>
                                      <p:tavLst>
                                        <p:tav tm="0">
                                          <p:val>
                                            <p:strVal val="#ppt_y"/>
                                          </p:val>
                                        </p:tav>
                                        <p:tav tm="100000">
                                          <p:val>
                                            <p:strVal val="#ppt_y"/>
                                          </p:val>
                                        </p:tav>
                                      </p:tavLst>
                                    </p:anim>
                                    <p:animEffect transition="in" filter="wipe(right)" prLst="gradientSize: 0.1">
                                      <p:cBhvr>
                                        <p:cTn id="9" dur="500"/>
                                        <p:tgtEl>
                                          <p:spTgt spid="280584"/>
                                        </p:tgtEl>
                                      </p:cBhvr>
                                    </p:animEffect>
                                  </p:childTnLst>
                                </p:cTn>
                              </p:par>
                            </p:childTnLst>
                          </p:cTn>
                        </p:par>
                        <p:par>
                          <p:cTn id="10" fill="hold" nodeType="afterGroup">
                            <p:stCondLst>
                              <p:cond delay="500"/>
                            </p:stCondLst>
                            <p:childTnLst>
                              <p:par>
                                <p:cTn id="11" presetID="30" presetClass="entr" presetSubtype="0" fill="hold" grpId="0" nodeType="afterEffect">
                                  <p:stCondLst>
                                    <p:cond delay="0"/>
                                  </p:stCondLst>
                                  <p:childTnLst>
                                    <p:set>
                                      <p:cBhvr>
                                        <p:cTn id="12" dur="1" fill="hold">
                                          <p:stCondLst>
                                            <p:cond delay="0"/>
                                          </p:stCondLst>
                                        </p:cTn>
                                        <p:tgtEl>
                                          <p:spTgt spid="280579"/>
                                        </p:tgtEl>
                                        <p:attrNameLst>
                                          <p:attrName>style.visibility</p:attrName>
                                        </p:attrNameLst>
                                      </p:cBhvr>
                                      <p:to>
                                        <p:strVal val="visible"/>
                                      </p:to>
                                    </p:set>
                                    <p:animEffect transition="in" filter="fade">
                                      <p:cBhvr>
                                        <p:cTn id="13" dur="400" decel="100000"/>
                                        <p:tgtEl>
                                          <p:spTgt spid="280579"/>
                                        </p:tgtEl>
                                      </p:cBhvr>
                                    </p:animEffect>
                                    <p:anim calcmode="lin" valueType="num">
                                      <p:cBhvr>
                                        <p:cTn id="14" dur="400" decel="100000" fill="hold"/>
                                        <p:tgtEl>
                                          <p:spTgt spid="280579"/>
                                        </p:tgtEl>
                                        <p:attrNameLst>
                                          <p:attrName>style.rotation</p:attrName>
                                        </p:attrNameLst>
                                      </p:cBhvr>
                                      <p:tavLst>
                                        <p:tav tm="0">
                                          <p:val>
                                            <p:fltVal val="-90"/>
                                          </p:val>
                                        </p:tav>
                                        <p:tav tm="100000">
                                          <p:val>
                                            <p:fltVal val="0"/>
                                          </p:val>
                                        </p:tav>
                                      </p:tavLst>
                                    </p:anim>
                                    <p:anim calcmode="lin" valueType="num">
                                      <p:cBhvr>
                                        <p:cTn id="15" dur="400" decel="100000" fill="hold"/>
                                        <p:tgtEl>
                                          <p:spTgt spid="280579"/>
                                        </p:tgtEl>
                                        <p:attrNameLst>
                                          <p:attrName>ppt_x</p:attrName>
                                        </p:attrNameLst>
                                      </p:cBhvr>
                                      <p:tavLst>
                                        <p:tav tm="0">
                                          <p:val>
                                            <p:strVal val="#ppt_x+0.4"/>
                                          </p:val>
                                        </p:tav>
                                        <p:tav tm="100000">
                                          <p:val>
                                            <p:strVal val="#ppt_x-0.05"/>
                                          </p:val>
                                        </p:tav>
                                      </p:tavLst>
                                    </p:anim>
                                    <p:anim calcmode="lin" valueType="num">
                                      <p:cBhvr>
                                        <p:cTn id="16" dur="400" decel="100000" fill="hold"/>
                                        <p:tgtEl>
                                          <p:spTgt spid="280579"/>
                                        </p:tgtEl>
                                        <p:attrNameLst>
                                          <p:attrName>ppt_y</p:attrName>
                                        </p:attrNameLst>
                                      </p:cBhvr>
                                      <p:tavLst>
                                        <p:tav tm="0">
                                          <p:val>
                                            <p:strVal val="#ppt_y-0.4"/>
                                          </p:val>
                                        </p:tav>
                                        <p:tav tm="100000">
                                          <p:val>
                                            <p:strVal val="#ppt_y+0.1"/>
                                          </p:val>
                                        </p:tav>
                                      </p:tavLst>
                                    </p:anim>
                                    <p:anim calcmode="lin" valueType="num">
                                      <p:cBhvr>
                                        <p:cTn id="17" dur="100" accel="100000" fill="hold">
                                          <p:stCondLst>
                                            <p:cond delay="400"/>
                                          </p:stCondLst>
                                        </p:cTn>
                                        <p:tgtEl>
                                          <p:spTgt spid="280579"/>
                                        </p:tgtEl>
                                        <p:attrNameLst>
                                          <p:attrName>ppt_x</p:attrName>
                                        </p:attrNameLst>
                                      </p:cBhvr>
                                      <p:tavLst>
                                        <p:tav tm="0">
                                          <p:val>
                                            <p:strVal val="#ppt_x-0.05"/>
                                          </p:val>
                                        </p:tav>
                                        <p:tav tm="100000">
                                          <p:val>
                                            <p:strVal val="#ppt_x"/>
                                          </p:val>
                                        </p:tav>
                                      </p:tavLst>
                                    </p:anim>
                                    <p:anim calcmode="lin" valueType="num">
                                      <p:cBhvr>
                                        <p:cTn id="18" dur="100" accel="100000" fill="hold">
                                          <p:stCondLst>
                                            <p:cond delay="400"/>
                                          </p:stCondLst>
                                        </p:cTn>
                                        <p:tgtEl>
                                          <p:spTgt spid="280579"/>
                                        </p:tgtEl>
                                        <p:attrNameLst>
                                          <p:attrName>ppt_y</p:attrName>
                                        </p:attrNameLst>
                                      </p:cBhvr>
                                      <p:tavLst>
                                        <p:tav tm="0">
                                          <p:val>
                                            <p:strVal val="#ppt_y+0.1"/>
                                          </p:val>
                                        </p:tav>
                                        <p:tav tm="100000">
                                          <p:val>
                                            <p:strVal val="#ppt_y"/>
                                          </p:val>
                                        </p:tav>
                                      </p:tavLst>
                                    </p:anim>
                                  </p:childTnLst>
                                </p:cTn>
                              </p:par>
                            </p:childTnLst>
                          </p:cTn>
                        </p:par>
                        <p:par>
                          <p:cTn id="19" fill="hold" nodeType="afterGroup">
                            <p:stCondLst>
                              <p:cond delay="1000"/>
                            </p:stCondLst>
                            <p:childTnLst>
                              <p:par>
                                <p:cTn id="20" presetID="30" presetClass="entr" presetSubtype="0" fill="hold" grpId="0" nodeType="afterEffect">
                                  <p:stCondLst>
                                    <p:cond delay="0"/>
                                  </p:stCondLst>
                                  <p:childTnLst>
                                    <p:set>
                                      <p:cBhvr>
                                        <p:cTn id="21" dur="1" fill="hold">
                                          <p:stCondLst>
                                            <p:cond delay="0"/>
                                          </p:stCondLst>
                                        </p:cTn>
                                        <p:tgtEl>
                                          <p:spTgt spid="280580"/>
                                        </p:tgtEl>
                                        <p:attrNameLst>
                                          <p:attrName>style.visibility</p:attrName>
                                        </p:attrNameLst>
                                      </p:cBhvr>
                                      <p:to>
                                        <p:strVal val="visible"/>
                                      </p:to>
                                    </p:set>
                                    <p:animEffect transition="in" filter="fade">
                                      <p:cBhvr>
                                        <p:cTn id="22" dur="400" decel="100000"/>
                                        <p:tgtEl>
                                          <p:spTgt spid="280580"/>
                                        </p:tgtEl>
                                      </p:cBhvr>
                                    </p:animEffect>
                                    <p:anim calcmode="lin" valueType="num">
                                      <p:cBhvr>
                                        <p:cTn id="23" dur="400" decel="100000" fill="hold"/>
                                        <p:tgtEl>
                                          <p:spTgt spid="280580"/>
                                        </p:tgtEl>
                                        <p:attrNameLst>
                                          <p:attrName>style.rotation</p:attrName>
                                        </p:attrNameLst>
                                      </p:cBhvr>
                                      <p:tavLst>
                                        <p:tav tm="0">
                                          <p:val>
                                            <p:fltVal val="-90"/>
                                          </p:val>
                                        </p:tav>
                                        <p:tav tm="100000">
                                          <p:val>
                                            <p:fltVal val="0"/>
                                          </p:val>
                                        </p:tav>
                                      </p:tavLst>
                                    </p:anim>
                                    <p:anim calcmode="lin" valueType="num">
                                      <p:cBhvr>
                                        <p:cTn id="24" dur="400" decel="100000" fill="hold"/>
                                        <p:tgtEl>
                                          <p:spTgt spid="280580"/>
                                        </p:tgtEl>
                                        <p:attrNameLst>
                                          <p:attrName>ppt_x</p:attrName>
                                        </p:attrNameLst>
                                      </p:cBhvr>
                                      <p:tavLst>
                                        <p:tav tm="0">
                                          <p:val>
                                            <p:strVal val="#ppt_x+0.4"/>
                                          </p:val>
                                        </p:tav>
                                        <p:tav tm="100000">
                                          <p:val>
                                            <p:strVal val="#ppt_x-0.05"/>
                                          </p:val>
                                        </p:tav>
                                      </p:tavLst>
                                    </p:anim>
                                    <p:anim calcmode="lin" valueType="num">
                                      <p:cBhvr>
                                        <p:cTn id="25" dur="400" decel="100000" fill="hold"/>
                                        <p:tgtEl>
                                          <p:spTgt spid="280580"/>
                                        </p:tgtEl>
                                        <p:attrNameLst>
                                          <p:attrName>ppt_y</p:attrName>
                                        </p:attrNameLst>
                                      </p:cBhvr>
                                      <p:tavLst>
                                        <p:tav tm="0">
                                          <p:val>
                                            <p:strVal val="#ppt_y-0.4"/>
                                          </p:val>
                                        </p:tav>
                                        <p:tav tm="100000">
                                          <p:val>
                                            <p:strVal val="#ppt_y+0.1"/>
                                          </p:val>
                                        </p:tav>
                                      </p:tavLst>
                                    </p:anim>
                                    <p:anim calcmode="lin" valueType="num">
                                      <p:cBhvr>
                                        <p:cTn id="26" dur="100" accel="100000" fill="hold">
                                          <p:stCondLst>
                                            <p:cond delay="400"/>
                                          </p:stCondLst>
                                        </p:cTn>
                                        <p:tgtEl>
                                          <p:spTgt spid="280580"/>
                                        </p:tgtEl>
                                        <p:attrNameLst>
                                          <p:attrName>ppt_x</p:attrName>
                                        </p:attrNameLst>
                                      </p:cBhvr>
                                      <p:tavLst>
                                        <p:tav tm="0">
                                          <p:val>
                                            <p:strVal val="#ppt_x-0.05"/>
                                          </p:val>
                                        </p:tav>
                                        <p:tav tm="100000">
                                          <p:val>
                                            <p:strVal val="#ppt_x"/>
                                          </p:val>
                                        </p:tav>
                                      </p:tavLst>
                                    </p:anim>
                                    <p:anim calcmode="lin" valueType="num">
                                      <p:cBhvr>
                                        <p:cTn id="27" dur="100" accel="100000" fill="hold">
                                          <p:stCondLst>
                                            <p:cond delay="400"/>
                                          </p:stCondLst>
                                        </p:cTn>
                                        <p:tgtEl>
                                          <p:spTgt spid="28058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animBg="1"/>
      <p:bldP spid="280580" grpId="0" animBg="1"/>
      <p:bldP spid="28058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Text Box 13"/>
          <p:cNvSpPr txBox="1">
            <a:spLocks noChangeArrowheads="1"/>
          </p:cNvSpPr>
          <p:nvPr/>
        </p:nvSpPr>
        <p:spPr bwMode="auto">
          <a:xfrm>
            <a:off x="4495800" y="1954213"/>
            <a:ext cx="2057400" cy="550862"/>
          </a:xfrm>
          <a:prstGeom prst="rect">
            <a:avLst/>
          </a:prstGeom>
          <a:solidFill>
            <a:srgbClr val="CC0000"/>
          </a:solidFill>
          <a:ln w="19050">
            <a:solidFill>
              <a:schemeClr val="tx1"/>
            </a:solidFill>
            <a:miter lim="800000"/>
            <a:headEnd/>
            <a:tailEnd/>
          </a:ln>
        </p:spPr>
        <p:txBody>
          <a:bodyPr tIns="118800" bIns="118800"/>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a:solidFill>
                  <a:srgbClr val="FFFFFF"/>
                </a:solidFill>
                <a:latin typeface="Tahoma" charset="0"/>
                <a:ea typeface="MS PGothic" charset="0"/>
              </a:rPr>
              <a:t>POLRI</a:t>
            </a:r>
            <a:endParaRPr lang="id-ID" sz="1800">
              <a:solidFill>
                <a:srgbClr val="FFFFFF"/>
              </a:solidFill>
              <a:latin typeface="Tahoma" charset="0"/>
              <a:ea typeface="MS PGothic" charset="0"/>
            </a:endParaRPr>
          </a:p>
        </p:txBody>
      </p:sp>
      <p:sp>
        <p:nvSpPr>
          <p:cNvPr id="88079" name="Line 15"/>
          <p:cNvSpPr>
            <a:spLocks noChangeShapeType="1"/>
          </p:cNvSpPr>
          <p:nvPr/>
        </p:nvSpPr>
        <p:spPr bwMode="auto">
          <a:xfrm>
            <a:off x="2271713" y="1738313"/>
            <a:ext cx="2619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8080" name="Line 16"/>
          <p:cNvSpPr>
            <a:spLocks noChangeShapeType="1"/>
          </p:cNvSpPr>
          <p:nvPr/>
        </p:nvSpPr>
        <p:spPr bwMode="auto">
          <a:xfrm>
            <a:off x="6486525" y="1738313"/>
            <a:ext cx="2952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8073" name="Rectangle 9"/>
          <p:cNvSpPr>
            <a:spLocks noChangeArrowheads="1"/>
          </p:cNvSpPr>
          <p:nvPr/>
        </p:nvSpPr>
        <p:spPr bwMode="auto">
          <a:xfrm>
            <a:off x="4495800" y="2505075"/>
            <a:ext cx="2057400" cy="2433638"/>
          </a:xfrm>
          <a:prstGeom prst="rect">
            <a:avLst/>
          </a:prstGeom>
          <a:solidFill>
            <a:srgbClr val="CC0000"/>
          </a:solidFill>
          <a:ln w="19050">
            <a:solidFill>
              <a:schemeClr val="tx1"/>
            </a:solidFill>
            <a:miter lim="800000"/>
            <a:headEnd/>
            <a:tailEnd/>
          </a:ln>
        </p:spPr>
        <p:txBody>
          <a:bodyPr lIns="36000" tIns="72000" rIns="36576" bIns="0" anchorCtr="1"/>
          <a:lstStyle/>
          <a:p>
            <a:pPr algn="ctr">
              <a:lnSpc>
                <a:spcPct val="85000"/>
              </a:lnSpc>
            </a:pPr>
            <a:r>
              <a:rPr lang="en-US" sz="1600">
                <a:solidFill>
                  <a:srgbClr val="FFFFFF"/>
                </a:solidFill>
              </a:rPr>
              <a:t>s</a:t>
            </a:r>
            <a:r>
              <a:rPr lang="id-ID" sz="1600">
                <a:solidFill>
                  <a:srgbClr val="FFFFFF"/>
                </a:solidFill>
              </a:rPr>
              <a:t>ebagai alat negara yang menjaga keamanan dan ketertiban masyarakat bertugas melindungi, mengayomi, melayani masyarakat, serta menegakkan hukum</a:t>
            </a:r>
          </a:p>
          <a:p>
            <a:pPr algn="ctr">
              <a:lnSpc>
                <a:spcPct val="85000"/>
              </a:lnSpc>
            </a:pPr>
            <a:r>
              <a:rPr lang="id-ID" sz="1400">
                <a:solidFill>
                  <a:srgbClr val="FFFFFF"/>
                </a:solidFill>
              </a:rPr>
              <a:t>[Pasal 30 (4)**]</a:t>
            </a:r>
          </a:p>
        </p:txBody>
      </p:sp>
      <p:sp>
        <p:nvSpPr>
          <p:cNvPr id="88076" name="Text Box 12"/>
          <p:cNvSpPr txBox="1">
            <a:spLocks noChangeArrowheads="1"/>
          </p:cNvSpPr>
          <p:nvPr/>
        </p:nvSpPr>
        <p:spPr bwMode="auto">
          <a:xfrm>
            <a:off x="2514600" y="1954213"/>
            <a:ext cx="2005013" cy="550862"/>
          </a:xfrm>
          <a:prstGeom prst="rect">
            <a:avLst/>
          </a:prstGeom>
          <a:solidFill>
            <a:srgbClr val="CC0000"/>
          </a:solidFill>
          <a:ln w="19050">
            <a:solidFill>
              <a:schemeClr val="tx1"/>
            </a:solidFill>
            <a:miter lim="800000"/>
            <a:headEnd/>
            <a:tailEnd/>
          </a:ln>
        </p:spPr>
        <p:txBody>
          <a:bodyPr tIns="118800" bIns="118800"/>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600" b="1">
                <a:solidFill>
                  <a:srgbClr val="FFFFFF"/>
                </a:solidFill>
                <a:latin typeface="Tahoma" charset="0"/>
                <a:ea typeface="MS PGothic" charset="0"/>
              </a:rPr>
              <a:t>TNI (AD, AL, AU)</a:t>
            </a:r>
            <a:endParaRPr lang="id-ID" sz="1600">
              <a:solidFill>
                <a:srgbClr val="FFFFFF"/>
              </a:solidFill>
              <a:latin typeface="Tahoma" charset="0"/>
              <a:ea typeface="MS PGothic" charset="0"/>
            </a:endParaRPr>
          </a:p>
        </p:txBody>
      </p:sp>
      <p:sp>
        <p:nvSpPr>
          <p:cNvPr id="563207" name="Text Box 18"/>
          <p:cNvSpPr txBox="1">
            <a:spLocks noChangeArrowheads="1"/>
          </p:cNvSpPr>
          <p:nvPr/>
        </p:nvSpPr>
        <p:spPr bwMode="auto">
          <a:xfrm>
            <a:off x="76200" y="188913"/>
            <a:ext cx="89916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800" b="1">
                <a:solidFill>
                  <a:srgbClr val="000000"/>
                </a:solidFill>
                <a:latin typeface="Tahoma" charset="0"/>
                <a:ea typeface="MS PGothic" charset="0"/>
              </a:rPr>
              <a:t>PERTAHANAN DAN KEAMANAN NEGARA </a:t>
            </a:r>
          </a:p>
          <a:p>
            <a:pPr algn="ctr"/>
            <a:r>
              <a:rPr lang="id-ID" sz="1800" b="1">
                <a:solidFill>
                  <a:srgbClr val="000000"/>
                </a:solidFill>
                <a:latin typeface="Tahoma" charset="0"/>
                <a:ea typeface="MS PGothic" charset="0"/>
              </a:rPr>
              <a:t>BAB XII</a:t>
            </a:r>
          </a:p>
        </p:txBody>
      </p:sp>
      <p:sp>
        <p:nvSpPr>
          <p:cNvPr id="88085" name="Text Box 21"/>
          <p:cNvSpPr txBox="1">
            <a:spLocks noChangeArrowheads="1"/>
          </p:cNvSpPr>
          <p:nvPr/>
        </p:nvSpPr>
        <p:spPr bwMode="auto">
          <a:xfrm>
            <a:off x="2514600" y="4938713"/>
            <a:ext cx="4038600" cy="1733550"/>
          </a:xfrm>
          <a:prstGeom prst="rect">
            <a:avLst/>
          </a:prstGeom>
          <a:solidFill>
            <a:srgbClr val="CC0000"/>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lnSpc>
                <a:spcPct val="80000"/>
              </a:lnSpc>
            </a:pPr>
            <a:r>
              <a:rPr lang="id-ID" sz="1600">
                <a:solidFill>
                  <a:srgbClr val="FFFFFF"/>
                </a:solidFill>
                <a:latin typeface="Tahoma" charset="0"/>
                <a:ea typeface="MS PGothic" charset="0"/>
              </a:rPr>
              <a:t>Susunan dan kedudukan TNI, POLRI, hubungan kewenangan TNI dan POLRI, syarat-syarat keikutsertaan warga negara dalam usaha pertahanan dan keamanan negara, serta hal-hal yang terkait dengan pertahanan dan keamanan </a:t>
            </a:r>
            <a:endParaRPr lang="en-US" sz="1600">
              <a:solidFill>
                <a:srgbClr val="FFFFFF"/>
              </a:solidFill>
              <a:latin typeface="Tahoma" charset="0"/>
              <a:ea typeface="MS PGothic" charset="0"/>
            </a:endParaRPr>
          </a:p>
          <a:p>
            <a:pPr algn="ctr">
              <a:lnSpc>
                <a:spcPct val="80000"/>
              </a:lnSpc>
            </a:pPr>
            <a:r>
              <a:rPr lang="id-ID" sz="1600">
                <a:solidFill>
                  <a:srgbClr val="FFFFFF"/>
                </a:solidFill>
                <a:latin typeface="Tahoma" charset="0"/>
                <a:ea typeface="MS PGothic" charset="0"/>
              </a:rPr>
              <a:t>diatur dengan </a:t>
            </a:r>
            <a:r>
              <a:rPr lang="en-US" sz="1600">
                <a:solidFill>
                  <a:srgbClr val="FFFFFF"/>
                </a:solidFill>
                <a:latin typeface="Tahoma" charset="0"/>
                <a:ea typeface="MS PGothic" charset="0"/>
              </a:rPr>
              <a:t>undang-undang</a:t>
            </a:r>
            <a:r>
              <a:rPr lang="id-ID" sz="1600">
                <a:solidFill>
                  <a:srgbClr val="FFFFFF"/>
                </a:solidFill>
                <a:latin typeface="Tahoma" charset="0"/>
                <a:ea typeface="MS PGothic" charset="0"/>
              </a:rPr>
              <a:t> </a:t>
            </a:r>
          </a:p>
          <a:p>
            <a:pPr algn="ctr">
              <a:spcBef>
                <a:spcPct val="20000"/>
              </a:spcBef>
            </a:pPr>
            <a:r>
              <a:rPr lang="id-ID" sz="1400">
                <a:solidFill>
                  <a:srgbClr val="FFFFFF"/>
                </a:solidFill>
                <a:latin typeface="Tahoma" charset="0"/>
                <a:ea typeface="MS PGothic" charset="0"/>
              </a:rPr>
              <a:t>[Pasal 30 (5)**]</a:t>
            </a:r>
          </a:p>
        </p:txBody>
      </p:sp>
      <p:sp>
        <p:nvSpPr>
          <p:cNvPr id="88072" name="Rectangle 8"/>
          <p:cNvSpPr>
            <a:spLocks noChangeArrowheads="1"/>
          </p:cNvSpPr>
          <p:nvPr/>
        </p:nvSpPr>
        <p:spPr bwMode="auto">
          <a:xfrm>
            <a:off x="2514600" y="2509838"/>
            <a:ext cx="2003425" cy="2428875"/>
          </a:xfrm>
          <a:prstGeom prst="rect">
            <a:avLst/>
          </a:prstGeom>
          <a:solidFill>
            <a:srgbClr val="CC0000"/>
          </a:solidFill>
          <a:ln w="19050">
            <a:solidFill>
              <a:schemeClr val="tx1"/>
            </a:solidFill>
            <a:miter lim="800000"/>
            <a:headEnd/>
            <a:tailEnd/>
          </a:ln>
        </p:spPr>
        <p:txBody>
          <a:bodyPr lIns="36000" tIns="36000" rIns="0" bIns="0" anchorCtr="1"/>
          <a:lstStyle/>
          <a:p>
            <a:pPr algn="ctr"/>
            <a:r>
              <a:rPr lang="en-US" sz="1600">
                <a:solidFill>
                  <a:srgbClr val="FFFFFF"/>
                </a:solidFill>
              </a:rPr>
              <a:t>s</a:t>
            </a:r>
            <a:r>
              <a:rPr lang="id-ID" sz="1600">
                <a:solidFill>
                  <a:srgbClr val="FFFFFF"/>
                </a:solidFill>
              </a:rPr>
              <a:t>ebagai alat negara bertugas mempertahankan, melindungi, dan memelihara keutuhan dan kedaulatan negara</a:t>
            </a:r>
          </a:p>
          <a:p>
            <a:pPr algn="ctr"/>
            <a:r>
              <a:rPr lang="id-ID" sz="1400">
                <a:solidFill>
                  <a:srgbClr val="FFFFFF"/>
                </a:solidFill>
              </a:rPr>
              <a:t>[Pasal 30 (3)**]</a:t>
            </a:r>
          </a:p>
        </p:txBody>
      </p:sp>
      <p:sp>
        <p:nvSpPr>
          <p:cNvPr id="88069" name="Rectangle 5"/>
          <p:cNvSpPr>
            <a:spLocks noChangeArrowheads="1"/>
          </p:cNvSpPr>
          <p:nvPr/>
        </p:nvSpPr>
        <p:spPr bwMode="auto">
          <a:xfrm>
            <a:off x="6769100" y="1281113"/>
            <a:ext cx="2206625" cy="2514600"/>
          </a:xfrm>
          <a:prstGeom prst="rect">
            <a:avLst/>
          </a:prstGeom>
          <a:solidFill>
            <a:srgbClr val="FFFF00">
              <a:alpha val="50195"/>
            </a:srgbClr>
          </a:solidFill>
          <a:ln w="19050">
            <a:solidFill>
              <a:schemeClr val="tx1"/>
            </a:solidFill>
            <a:miter lim="800000"/>
            <a:headEnd/>
            <a:tailEnd/>
          </a:ln>
        </p:spPr>
        <p:txBody>
          <a:bodyPr lIns="0" tIns="0" rIns="0" bIns="0" anchor="ctr" anchorCtr="1"/>
          <a:lstStyle/>
          <a:p>
            <a:pPr algn="ctr"/>
            <a:r>
              <a:rPr lang="id-ID" sz="1400" b="1"/>
              <a:t>Usaha pertahanan dan keamanan negara dilaksanakan melalui sis</a:t>
            </a:r>
            <a:r>
              <a:rPr lang="en-US" sz="1400" b="1"/>
              <a:t>tem perta</a:t>
            </a:r>
            <a:r>
              <a:rPr lang="id-ID" sz="1400" b="1"/>
              <a:t>han</a:t>
            </a:r>
            <a:r>
              <a:rPr lang="en-US" sz="1400" b="1"/>
              <a:t>an dan keamanan </a:t>
            </a:r>
            <a:r>
              <a:rPr lang="id-ID" sz="1400" b="1"/>
              <a:t> </a:t>
            </a:r>
            <a:r>
              <a:rPr lang="en-US" sz="1400" b="1"/>
              <a:t>rakyat semesta </a:t>
            </a:r>
            <a:r>
              <a:rPr lang="id-ID" sz="1400" b="1"/>
              <a:t>oleh TNI dan POLRI</a:t>
            </a:r>
            <a:r>
              <a:rPr lang="en-US" sz="1400" b="1"/>
              <a:t>,</a:t>
            </a:r>
            <a:r>
              <a:rPr lang="id-ID" sz="1400" b="1"/>
              <a:t> </a:t>
            </a:r>
            <a:r>
              <a:rPr lang="en-US" sz="1400" b="1"/>
              <a:t>sebagai </a:t>
            </a:r>
            <a:r>
              <a:rPr lang="id-ID" sz="1400" b="1"/>
              <a:t>kekuatan utama, dan rakyat</a:t>
            </a:r>
            <a:r>
              <a:rPr lang="en-US" sz="1400" b="1"/>
              <a:t>,</a:t>
            </a:r>
            <a:r>
              <a:rPr lang="id-ID" sz="1400" b="1"/>
              <a:t> </a:t>
            </a:r>
            <a:r>
              <a:rPr lang="en-US" sz="1400" b="1"/>
              <a:t>sebagai</a:t>
            </a:r>
            <a:r>
              <a:rPr lang="id-ID" sz="1400" b="1"/>
              <a:t> kekuatan pendukung</a:t>
            </a:r>
          </a:p>
          <a:p>
            <a:pPr algn="ctr"/>
            <a:r>
              <a:rPr lang="id-ID" sz="1400"/>
              <a:t>[Pasal 30 (2)**]</a:t>
            </a:r>
          </a:p>
        </p:txBody>
      </p:sp>
      <p:sp>
        <p:nvSpPr>
          <p:cNvPr id="88070" name="Rectangle 6"/>
          <p:cNvSpPr>
            <a:spLocks noChangeArrowheads="1"/>
          </p:cNvSpPr>
          <p:nvPr/>
        </p:nvSpPr>
        <p:spPr bwMode="auto">
          <a:xfrm>
            <a:off x="169863" y="1311275"/>
            <a:ext cx="2116137" cy="2408238"/>
          </a:xfrm>
          <a:prstGeom prst="rect">
            <a:avLst/>
          </a:prstGeom>
          <a:solidFill>
            <a:srgbClr val="FFFF00">
              <a:alpha val="50195"/>
            </a:srgbClr>
          </a:solidFill>
          <a:ln w="19050">
            <a:solidFill>
              <a:schemeClr val="tx1"/>
            </a:solidFill>
            <a:miter lim="800000"/>
            <a:headEnd/>
            <a:tailEnd/>
          </a:ln>
        </p:spPr>
        <p:txBody>
          <a:bodyPr lIns="0" tIns="0" rIns="0" bIns="0" anchor="ctr" anchorCtr="1"/>
          <a:lstStyle/>
          <a:p>
            <a:pPr algn="ctr"/>
            <a:r>
              <a:rPr lang="id-ID" sz="1400" b="1"/>
              <a:t>Tiap-tiap warga negara berhak dan wajib ikut serta dalam usaha pertahanan dan keamanan negara</a:t>
            </a:r>
          </a:p>
          <a:p>
            <a:pPr algn="ctr"/>
            <a:r>
              <a:rPr lang="id-ID" sz="1400"/>
              <a:t>[Pasal 30 (1)**]</a:t>
            </a:r>
          </a:p>
        </p:txBody>
      </p:sp>
      <p:sp>
        <p:nvSpPr>
          <p:cNvPr id="563212" name="Text Box 29"/>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0B002DF2-24A4-4D97-AEBD-29967A0E1E2B}" type="slidenum">
              <a:rPr lang="id-ID" sz="2000" smtClean="0">
                <a:solidFill>
                  <a:srgbClr val="000000"/>
                </a:solidFill>
                <a:latin typeface="Arial Rounded MT Bold" charset="0"/>
                <a:ea typeface="MS PGothic" charset="0"/>
              </a:rPr>
              <a:pPr algn="ctr">
                <a:spcBef>
                  <a:spcPct val="50000"/>
                </a:spcBef>
              </a:pPr>
              <a:t>69</a:t>
            </a:fld>
            <a:endParaRPr lang="id-ID" sz="2000" dirty="0">
              <a:solidFill>
                <a:srgbClr val="000000"/>
              </a:solidFill>
              <a:latin typeface="Arial Rounded MT Bold" charset="0"/>
              <a:ea typeface="MS PGothic" charset="0"/>
            </a:endParaRPr>
          </a:p>
        </p:txBody>
      </p:sp>
      <p:sp>
        <p:nvSpPr>
          <p:cNvPr id="88074" name="Text Box 10"/>
          <p:cNvSpPr txBox="1">
            <a:spLocks noChangeArrowheads="1"/>
          </p:cNvSpPr>
          <p:nvPr/>
        </p:nvSpPr>
        <p:spPr bwMode="auto">
          <a:xfrm>
            <a:off x="2514600" y="1038225"/>
            <a:ext cx="4038600" cy="923925"/>
          </a:xfrm>
          <a:prstGeom prst="rect">
            <a:avLst/>
          </a:prstGeom>
          <a:solidFill>
            <a:srgbClr val="CC0000"/>
          </a:solidFill>
          <a:ln w="19050">
            <a:solidFill>
              <a:schemeClr val="tx1"/>
            </a:solidFill>
            <a:miter lim="800000"/>
            <a:headEnd/>
            <a:tailEnd/>
          </a:ln>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lnSpc>
                <a:spcPct val="90000"/>
              </a:lnSpc>
            </a:pPr>
            <a:r>
              <a:rPr lang="id-ID" sz="2800">
                <a:solidFill>
                  <a:srgbClr val="FFFFFF"/>
                </a:solidFill>
                <a:latin typeface="Trebuchet MS" charset="0"/>
                <a:ea typeface="MS PGothic" charset="0"/>
              </a:rPr>
              <a:t>Pertahanan dan Keamanan Negara</a:t>
            </a:r>
            <a:endParaRPr lang="id-ID" sz="1800">
              <a:solidFill>
                <a:srgbClr val="FFFFFF"/>
              </a:solidFill>
              <a:latin typeface="Tahoma" charset="0"/>
              <a:ea typeface="MS PGothic" charset="0"/>
            </a:endParaRPr>
          </a:p>
        </p:txBody>
      </p:sp>
    </p:spTree>
    <p:extLst>
      <p:ext uri="{BB962C8B-B14F-4D97-AF65-F5344CB8AC3E}">
        <p14:creationId xmlns:p14="http://schemas.microsoft.com/office/powerpoint/2010/main" val="2288018683"/>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8074"/>
                                        </p:tgtEl>
                                        <p:attrNameLst>
                                          <p:attrName>style.visibility</p:attrName>
                                        </p:attrNameLst>
                                      </p:cBhvr>
                                      <p:to>
                                        <p:strVal val="visible"/>
                                      </p:to>
                                    </p:set>
                                    <p:anim calcmode="lin" valueType="num">
                                      <p:cBhvr>
                                        <p:cTn id="7" dur="500" fill="hold"/>
                                        <p:tgtEl>
                                          <p:spTgt spid="88074"/>
                                        </p:tgtEl>
                                        <p:attrNameLst>
                                          <p:attrName>ppt_w</p:attrName>
                                        </p:attrNameLst>
                                      </p:cBhvr>
                                      <p:tavLst>
                                        <p:tav tm="0">
                                          <p:val>
                                            <p:fltVal val="0"/>
                                          </p:val>
                                        </p:tav>
                                        <p:tav tm="100000">
                                          <p:val>
                                            <p:strVal val="#ppt_w"/>
                                          </p:val>
                                        </p:tav>
                                      </p:tavLst>
                                    </p:anim>
                                    <p:anim calcmode="lin" valueType="num">
                                      <p:cBhvr>
                                        <p:cTn id="8" dur="500" fill="hold"/>
                                        <p:tgtEl>
                                          <p:spTgt spid="8807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88079"/>
                                        </p:tgtEl>
                                        <p:attrNameLst>
                                          <p:attrName>style.visibility</p:attrName>
                                        </p:attrNameLst>
                                      </p:cBhvr>
                                      <p:to>
                                        <p:strVal val="visible"/>
                                      </p:to>
                                    </p:set>
                                    <p:animEffect transition="in" filter="strips(downLeft)">
                                      <p:cBhvr>
                                        <p:cTn id="12" dur="500"/>
                                        <p:tgtEl>
                                          <p:spTgt spid="88079"/>
                                        </p:tgtEl>
                                      </p:cBhvr>
                                    </p:animEffect>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88070"/>
                                        </p:tgtEl>
                                        <p:attrNameLst>
                                          <p:attrName>style.visibility</p:attrName>
                                        </p:attrNameLst>
                                      </p:cBhvr>
                                      <p:to>
                                        <p:strVal val="visible"/>
                                      </p:to>
                                    </p:set>
                                    <p:anim calcmode="lin" valueType="num">
                                      <p:cBhvr additive="base">
                                        <p:cTn id="16" dur="500" fill="hold"/>
                                        <p:tgtEl>
                                          <p:spTgt spid="88070"/>
                                        </p:tgtEl>
                                        <p:attrNameLst>
                                          <p:attrName>ppt_x</p:attrName>
                                        </p:attrNameLst>
                                      </p:cBhvr>
                                      <p:tavLst>
                                        <p:tav tm="0">
                                          <p:val>
                                            <p:strVal val="0-#ppt_w/2"/>
                                          </p:val>
                                        </p:tav>
                                        <p:tav tm="100000">
                                          <p:val>
                                            <p:strVal val="#ppt_x"/>
                                          </p:val>
                                        </p:tav>
                                      </p:tavLst>
                                    </p:anim>
                                    <p:anim calcmode="lin" valueType="num">
                                      <p:cBhvr additive="base">
                                        <p:cTn id="17" dur="500" fill="hold"/>
                                        <p:tgtEl>
                                          <p:spTgt spid="88070"/>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88080"/>
                                        </p:tgtEl>
                                        <p:attrNameLst>
                                          <p:attrName>style.visibility</p:attrName>
                                        </p:attrNameLst>
                                      </p:cBhvr>
                                      <p:to>
                                        <p:strVal val="visible"/>
                                      </p:to>
                                    </p:set>
                                    <p:animEffect transition="in" filter="strips(downRight)">
                                      <p:cBhvr>
                                        <p:cTn id="21" dur="500"/>
                                        <p:tgtEl>
                                          <p:spTgt spid="88080"/>
                                        </p:tgtEl>
                                      </p:cBhvr>
                                    </p:animEffect>
                                  </p:childTnLst>
                                </p:cTn>
                              </p:par>
                            </p:childTnLst>
                          </p:cTn>
                        </p:par>
                        <p:par>
                          <p:cTn id="22" fill="hold" nodeType="afterGroup">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88069"/>
                                        </p:tgtEl>
                                        <p:attrNameLst>
                                          <p:attrName>style.visibility</p:attrName>
                                        </p:attrNameLst>
                                      </p:cBhvr>
                                      <p:to>
                                        <p:strVal val="visible"/>
                                      </p:to>
                                    </p:set>
                                    <p:anim calcmode="lin" valueType="num">
                                      <p:cBhvr additive="base">
                                        <p:cTn id="25" dur="500" fill="hold"/>
                                        <p:tgtEl>
                                          <p:spTgt spid="88069"/>
                                        </p:tgtEl>
                                        <p:attrNameLst>
                                          <p:attrName>ppt_x</p:attrName>
                                        </p:attrNameLst>
                                      </p:cBhvr>
                                      <p:tavLst>
                                        <p:tav tm="0">
                                          <p:val>
                                            <p:strVal val="1+#ppt_w/2"/>
                                          </p:val>
                                        </p:tav>
                                        <p:tav tm="100000">
                                          <p:val>
                                            <p:strVal val="#ppt_x"/>
                                          </p:val>
                                        </p:tav>
                                      </p:tavLst>
                                    </p:anim>
                                    <p:anim calcmode="lin" valueType="num">
                                      <p:cBhvr additive="base">
                                        <p:cTn id="26" dur="500" fill="hold"/>
                                        <p:tgtEl>
                                          <p:spTgt spid="88069"/>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88076"/>
                                        </p:tgtEl>
                                        <p:attrNameLst>
                                          <p:attrName>style.visibility</p:attrName>
                                        </p:attrNameLst>
                                      </p:cBhvr>
                                      <p:to>
                                        <p:strVal val="visible"/>
                                      </p:to>
                                    </p:set>
                                    <p:animEffect transition="in" filter="blinds(horizontal)">
                                      <p:cBhvr>
                                        <p:cTn id="30" dur="500"/>
                                        <p:tgtEl>
                                          <p:spTgt spid="88076"/>
                                        </p:tgtEl>
                                      </p:cBhvr>
                                    </p:animEffect>
                                  </p:childTnLst>
                                </p:cTn>
                              </p:par>
                            </p:childTnLst>
                          </p:cTn>
                        </p:par>
                        <p:par>
                          <p:cTn id="31" fill="hold" nodeType="afterGroup">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88072"/>
                                        </p:tgtEl>
                                        <p:attrNameLst>
                                          <p:attrName>style.visibility</p:attrName>
                                        </p:attrNameLst>
                                      </p:cBhvr>
                                      <p:to>
                                        <p:strVal val="visible"/>
                                      </p:to>
                                    </p:set>
                                    <p:anim calcmode="lin" valueType="num">
                                      <p:cBhvr additive="base">
                                        <p:cTn id="34" dur="500" fill="hold"/>
                                        <p:tgtEl>
                                          <p:spTgt spid="88072"/>
                                        </p:tgtEl>
                                        <p:attrNameLst>
                                          <p:attrName>ppt_x</p:attrName>
                                        </p:attrNameLst>
                                      </p:cBhvr>
                                      <p:tavLst>
                                        <p:tav tm="0">
                                          <p:val>
                                            <p:strVal val="#ppt_x"/>
                                          </p:val>
                                        </p:tav>
                                        <p:tav tm="100000">
                                          <p:val>
                                            <p:strVal val="#ppt_x"/>
                                          </p:val>
                                        </p:tav>
                                      </p:tavLst>
                                    </p:anim>
                                    <p:anim calcmode="lin" valueType="num">
                                      <p:cBhvr additive="base">
                                        <p:cTn id="35" dur="500" fill="hold"/>
                                        <p:tgtEl>
                                          <p:spTgt spid="88072"/>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3500"/>
                            </p:stCondLst>
                            <p:childTnLst>
                              <p:par>
                                <p:cTn id="37" presetID="9" presetClass="entr" presetSubtype="0" fill="hold" grpId="0" nodeType="afterEffect">
                                  <p:stCondLst>
                                    <p:cond delay="0"/>
                                  </p:stCondLst>
                                  <p:childTnLst>
                                    <p:set>
                                      <p:cBhvr>
                                        <p:cTn id="38" dur="1" fill="hold">
                                          <p:stCondLst>
                                            <p:cond delay="0"/>
                                          </p:stCondLst>
                                        </p:cTn>
                                        <p:tgtEl>
                                          <p:spTgt spid="88077"/>
                                        </p:tgtEl>
                                        <p:attrNameLst>
                                          <p:attrName>style.visibility</p:attrName>
                                        </p:attrNameLst>
                                      </p:cBhvr>
                                      <p:to>
                                        <p:strVal val="visible"/>
                                      </p:to>
                                    </p:set>
                                    <p:animEffect transition="in" filter="dissolve">
                                      <p:cBhvr>
                                        <p:cTn id="39" dur="500"/>
                                        <p:tgtEl>
                                          <p:spTgt spid="88077"/>
                                        </p:tgtEl>
                                      </p:cBhvr>
                                    </p:animEffect>
                                  </p:childTnLst>
                                </p:cTn>
                              </p:par>
                            </p:childTnLst>
                          </p:cTn>
                        </p:par>
                        <p:par>
                          <p:cTn id="40" fill="hold" nodeType="afterGroup">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88073"/>
                                        </p:tgtEl>
                                        <p:attrNameLst>
                                          <p:attrName>style.visibility</p:attrName>
                                        </p:attrNameLst>
                                      </p:cBhvr>
                                      <p:to>
                                        <p:strVal val="visible"/>
                                      </p:to>
                                    </p:set>
                                    <p:anim calcmode="lin" valueType="num">
                                      <p:cBhvr additive="base">
                                        <p:cTn id="43" dur="500" fill="hold"/>
                                        <p:tgtEl>
                                          <p:spTgt spid="88073"/>
                                        </p:tgtEl>
                                        <p:attrNameLst>
                                          <p:attrName>ppt_x</p:attrName>
                                        </p:attrNameLst>
                                      </p:cBhvr>
                                      <p:tavLst>
                                        <p:tav tm="0">
                                          <p:val>
                                            <p:strVal val="#ppt_x"/>
                                          </p:val>
                                        </p:tav>
                                        <p:tav tm="100000">
                                          <p:val>
                                            <p:strVal val="#ppt_x"/>
                                          </p:val>
                                        </p:tav>
                                      </p:tavLst>
                                    </p:anim>
                                    <p:anim calcmode="lin" valueType="num">
                                      <p:cBhvr additive="base">
                                        <p:cTn id="44" dur="500" fill="hold"/>
                                        <p:tgtEl>
                                          <p:spTgt spid="88073"/>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88085"/>
                                        </p:tgtEl>
                                        <p:attrNameLst>
                                          <p:attrName>style.visibility</p:attrName>
                                        </p:attrNameLst>
                                      </p:cBhvr>
                                      <p:to>
                                        <p:strVal val="visible"/>
                                      </p:to>
                                    </p:set>
                                    <p:anim calcmode="lin" valueType="num">
                                      <p:cBhvr additive="base">
                                        <p:cTn id="48" dur="500" fill="hold"/>
                                        <p:tgtEl>
                                          <p:spTgt spid="88085"/>
                                        </p:tgtEl>
                                        <p:attrNameLst>
                                          <p:attrName>ppt_x</p:attrName>
                                        </p:attrNameLst>
                                      </p:cBhvr>
                                      <p:tavLst>
                                        <p:tav tm="0">
                                          <p:val>
                                            <p:strVal val="#ppt_x"/>
                                          </p:val>
                                        </p:tav>
                                        <p:tav tm="100000">
                                          <p:val>
                                            <p:strVal val="#ppt_x"/>
                                          </p:val>
                                        </p:tav>
                                      </p:tavLst>
                                    </p:anim>
                                    <p:anim calcmode="lin" valueType="num">
                                      <p:cBhvr additive="base">
                                        <p:cTn id="49" dur="500" fill="hold"/>
                                        <p:tgtEl>
                                          <p:spTgt spid="88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7" grpId="0" animBg="1"/>
      <p:bldP spid="88079" grpId="0" animBg="1"/>
      <p:bldP spid="88080" grpId="0" animBg="1"/>
      <p:bldP spid="88073" grpId="0" animBg="1"/>
      <p:bldP spid="88076" grpId="0" animBg="1"/>
      <p:bldP spid="88085" grpId="0" animBg="1"/>
      <p:bldP spid="88072" grpId="0" animBg="1"/>
      <p:bldP spid="88069" grpId="0" animBg="1"/>
      <p:bldP spid="88070" grpId="0" animBg="1"/>
      <p:bldP spid="880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dirty="0" smtClean="0"/>
              <a:t>MUSYAWARAH</a:t>
            </a:r>
            <a:endParaRPr lang="en-US" sz="2800" dirty="0"/>
          </a:p>
        </p:txBody>
      </p:sp>
      <p:sp>
        <p:nvSpPr>
          <p:cNvPr id="3" name="Content Placeholder 2"/>
          <p:cNvSpPr>
            <a:spLocks noGrp="1"/>
          </p:cNvSpPr>
          <p:nvPr>
            <p:ph sz="half" idx="1"/>
          </p:nvPr>
        </p:nvSpPr>
        <p:spPr>
          <a:xfrm>
            <a:off x="457200" y="990601"/>
            <a:ext cx="4038600" cy="2971800"/>
          </a:xfrm>
        </p:spPr>
        <p:txBody>
          <a:bodyPr>
            <a:normAutofit/>
          </a:bodyPr>
          <a:lstStyle/>
          <a:p>
            <a:pPr lvl="0"/>
            <a:r>
              <a:rPr lang="en-US" sz="2000" dirty="0" err="1" smtClean="0"/>
              <a:t>Musyawarah</a:t>
            </a:r>
            <a:r>
              <a:rPr lang="en-US" sz="2000" dirty="0" smtClean="0"/>
              <a:t> </a:t>
            </a:r>
            <a:r>
              <a:rPr lang="en-US" sz="2000" dirty="0" err="1" smtClean="0"/>
              <a:t>berasal</a:t>
            </a:r>
            <a:r>
              <a:rPr lang="en-US" sz="2000" dirty="0" smtClean="0"/>
              <a:t> </a:t>
            </a:r>
            <a:r>
              <a:rPr lang="en-US" sz="2000" dirty="0" err="1" smtClean="0"/>
              <a:t>dari</a:t>
            </a:r>
            <a:r>
              <a:rPr lang="en-US" sz="2000" dirty="0" smtClean="0"/>
              <a:t> </a:t>
            </a:r>
            <a:r>
              <a:rPr lang="en-US" sz="2000" dirty="0" err="1" smtClean="0"/>
              <a:t>dari</a:t>
            </a:r>
            <a:r>
              <a:rPr lang="en-US" sz="2000" dirty="0" smtClean="0"/>
              <a:t> </a:t>
            </a:r>
            <a:r>
              <a:rPr lang="en-US" sz="2000" dirty="0" err="1" smtClean="0"/>
              <a:t>Bahasa</a:t>
            </a:r>
            <a:r>
              <a:rPr lang="en-US" sz="2000" dirty="0" smtClean="0"/>
              <a:t> Arab            </a:t>
            </a:r>
          </a:p>
          <a:p>
            <a:pPr lvl="0"/>
            <a:endParaRPr lang="en-US" sz="2000" dirty="0" smtClean="0"/>
          </a:p>
          <a:p>
            <a:pPr marL="0" indent="0">
              <a:buNone/>
            </a:pPr>
            <a:r>
              <a:rPr lang="en-US" sz="2000" dirty="0" smtClean="0"/>
              <a:t>‘</a:t>
            </a:r>
            <a:r>
              <a:rPr lang="en-US" sz="2000" i="1" dirty="0" err="1" smtClean="0"/>
              <a:t>Syawara</a:t>
            </a:r>
            <a:r>
              <a:rPr lang="en-US" sz="2000" dirty="0" smtClean="0"/>
              <a:t>‘ yang </a:t>
            </a:r>
            <a:r>
              <a:rPr lang="en-US" sz="2000" dirty="0" err="1" smtClean="0"/>
              <a:t>berarti</a:t>
            </a:r>
            <a:r>
              <a:rPr lang="en-US" sz="2000" dirty="0" smtClean="0"/>
              <a:t> </a:t>
            </a:r>
            <a:r>
              <a:rPr lang="en-US" sz="2000" dirty="0" err="1" smtClean="0"/>
              <a:t>berunding</a:t>
            </a:r>
            <a:endParaRPr lang="en-US" sz="2000" dirty="0" smtClean="0"/>
          </a:p>
          <a:p>
            <a:endParaRPr lang="en-US" sz="2000" dirty="0" smtClean="0"/>
          </a:p>
          <a:p>
            <a:r>
              <a:rPr lang="en-US" sz="2000" dirty="0" err="1" smtClean="0"/>
              <a:t>urun</a:t>
            </a:r>
            <a:r>
              <a:rPr lang="en-US" sz="2000" dirty="0" smtClean="0"/>
              <a:t> </a:t>
            </a:r>
            <a:r>
              <a:rPr lang="en-US" sz="2000" dirty="0" err="1" smtClean="0"/>
              <a:t>rembuk</a:t>
            </a:r>
            <a:r>
              <a:rPr lang="en-US" sz="2000" dirty="0" smtClean="0"/>
              <a:t> </a:t>
            </a:r>
            <a:r>
              <a:rPr lang="en-US" sz="2000" dirty="0" err="1" smtClean="0"/>
              <a:t>atau</a:t>
            </a:r>
            <a:r>
              <a:rPr lang="en-US" sz="2000" dirty="0" smtClean="0"/>
              <a:t> </a:t>
            </a:r>
            <a:r>
              <a:rPr lang="en-US" sz="2000" dirty="0" err="1" smtClean="0"/>
              <a:t>mengatakan</a:t>
            </a:r>
            <a:r>
              <a:rPr lang="en-US" sz="2000" dirty="0" smtClean="0"/>
              <a:t>    </a:t>
            </a:r>
            <a:r>
              <a:rPr lang="en-US" sz="2000" dirty="0" err="1" smtClean="0"/>
              <a:t>dan</a:t>
            </a:r>
            <a:r>
              <a:rPr lang="en-US" sz="2000" dirty="0" smtClean="0"/>
              <a:t> </a:t>
            </a:r>
            <a:r>
              <a:rPr lang="en-US" sz="2000" dirty="0" err="1" smtClean="0"/>
              <a:t>mengajukan</a:t>
            </a:r>
            <a:r>
              <a:rPr lang="en-US" sz="2000" dirty="0" smtClean="0"/>
              <a:t> </a:t>
            </a:r>
            <a:r>
              <a:rPr lang="en-US" sz="2000" dirty="0" err="1" smtClean="0"/>
              <a:t>sesuatu</a:t>
            </a:r>
            <a:r>
              <a:rPr lang="en-US" sz="2000" dirty="0" smtClean="0"/>
              <a:t>                  </a:t>
            </a:r>
            <a:r>
              <a:rPr lang="en-US" dirty="0" smtClean="0"/>
              <a:t>                  </a:t>
            </a:r>
          </a:p>
          <a:p>
            <a:endParaRPr lang="en-US" dirty="0"/>
          </a:p>
        </p:txBody>
      </p:sp>
      <p:sp>
        <p:nvSpPr>
          <p:cNvPr id="4" name="Content Placeholder 3"/>
          <p:cNvSpPr>
            <a:spLocks noGrp="1"/>
          </p:cNvSpPr>
          <p:nvPr>
            <p:ph sz="half" idx="2"/>
          </p:nvPr>
        </p:nvSpPr>
        <p:spPr>
          <a:xfrm>
            <a:off x="4724400" y="915629"/>
            <a:ext cx="4038600" cy="4038600"/>
          </a:xfrm>
        </p:spPr>
        <p:txBody>
          <a:bodyPr>
            <a:normAutofit/>
          </a:bodyPr>
          <a:lstStyle/>
          <a:p>
            <a:r>
              <a:rPr lang="en-US" sz="2000" dirty="0" err="1"/>
              <a:t>dalam</a:t>
            </a:r>
            <a:r>
              <a:rPr lang="en-US" sz="2000" dirty="0"/>
              <a:t> </a:t>
            </a:r>
            <a:r>
              <a:rPr lang="en-US" sz="2000" dirty="0" err="1"/>
              <a:t>tata</a:t>
            </a:r>
            <a:r>
              <a:rPr lang="en-US" sz="2000" dirty="0"/>
              <a:t> Negara Indonesia </a:t>
            </a:r>
            <a:r>
              <a:rPr lang="en-US" sz="2000" dirty="0" err="1"/>
              <a:t>dan</a:t>
            </a:r>
            <a:r>
              <a:rPr lang="en-US" sz="2000" dirty="0"/>
              <a:t> </a:t>
            </a:r>
            <a:r>
              <a:rPr lang="en-US" sz="2000" dirty="0" err="1"/>
              <a:t>kehidupan</a:t>
            </a:r>
            <a:r>
              <a:rPr lang="en-US" sz="2000" dirty="0"/>
              <a:t> </a:t>
            </a:r>
            <a:r>
              <a:rPr lang="en-US" sz="2000" dirty="0" smtClean="0"/>
              <a:t>modern </a:t>
            </a:r>
            <a:r>
              <a:rPr lang="en-US" sz="2000" dirty="0" err="1" smtClean="0"/>
              <a:t>musyawarah</a:t>
            </a:r>
            <a:r>
              <a:rPr lang="en-US" sz="2000" dirty="0" smtClean="0"/>
              <a:t> </a:t>
            </a:r>
            <a:r>
              <a:rPr lang="en-US" sz="2000" dirty="0" err="1"/>
              <a:t>dikenal</a:t>
            </a:r>
            <a:r>
              <a:rPr lang="en-US" sz="2000" dirty="0"/>
              <a:t> </a:t>
            </a:r>
            <a:r>
              <a:rPr lang="en-US" sz="2000" dirty="0" err="1"/>
              <a:t>dengan</a:t>
            </a:r>
            <a:r>
              <a:rPr lang="en-US" sz="2000" dirty="0"/>
              <a:t> </a:t>
            </a:r>
            <a:r>
              <a:rPr lang="en-US" sz="2000" dirty="0" err="1" smtClean="0"/>
              <a:t>sebutan</a:t>
            </a:r>
            <a:r>
              <a:rPr lang="en-US" sz="2000" dirty="0" smtClean="0"/>
              <a:t> </a:t>
            </a:r>
          </a:p>
          <a:p>
            <a:endParaRPr lang="en-US" sz="2000" dirty="0" smtClean="0"/>
          </a:p>
          <a:p>
            <a:pPr marL="117475" indent="58738" algn="ctr">
              <a:buNone/>
            </a:pPr>
            <a:r>
              <a:rPr lang="en-US" sz="2000" dirty="0" smtClean="0"/>
              <a:t>“</a:t>
            </a:r>
            <a:r>
              <a:rPr lang="en-US" sz="2000" dirty="0" err="1"/>
              <a:t>syuro</a:t>
            </a:r>
            <a:r>
              <a:rPr lang="en-US" sz="2000" dirty="0" smtClean="0"/>
              <a:t>”</a:t>
            </a:r>
          </a:p>
          <a:p>
            <a:pPr marL="117475" indent="58738" algn="ctr">
              <a:buNone/>
            </a:pPr>
            <a:endParaRPr lang="en-US" sz="2000" dirty="0" smtClean="0"/>
          </a:p>
          <a:p>
            <a:pPr marL="117475" indent="58738" algn="ctr">
              <a:buNone/>
            </a:pPr>
            <a:r>
              <a:rPr lang="en-US" sz="2000" dirty="0" smtClean="0"/>
              <a:t>“</a:t>
            </a:r>
            <a:r>
              <a:rPr lang="en-US" sz="2000" dirty="0" err="1"/>
              <a:t>rembug</a:t>
            </a:r>
            <a:r>
              <a:rPr lang="en-US" sz="2000" dirty="0"/>
              <a:t> </a:t>
            </a:r>
            <a:r>
              <a:rPr lang="en-US" sz="2000" dirty="0" err="1"/>
              <a:t>desa</a:t>
            </a:r>
            <a:r>
              <a:rPr lang="en-US" sz="2000" dirty="0" smtClean="0"/>
              <a:t>” </a:t>
            </a:r>
          </a:p>
          <a:p>
            <a:pPr marL="117475" indent="58738" algn="ctr">
              <a:buNone/>
            </a:pPr>
            <a:endParaRPr lang="en-US" sz="2000" dirty="0" smtClean="0"/>
          </a:p>
          <a:p>
            <a:pPr marL="117475" indent="58738" algn="ctr">
              <a:buNone/>
            </a:pPr>
            <a:r>
              <a:rPr lang="en-US" sz="2000" dirty="0" smtClean="0"/>
              <a:t>“</a:t>
            </a:r>
            <a:r>
              <a:rPr lang="en-US" sz="2000" dirty="0" err="1"/>
              <a:t>kerapatan</a:t>
            </a:r>
            <a:r>
              <a:rPr lang="en-US" sz="2000" dirty="0"/>
              <a:t> </a:t>
            </a:r>
            <a:r>
              <a:rPr lang="en-US" sz="2000" dirty="0" err="1"/>
              <a:t>nagari</a:t>
            </a:r>
            <a:r>
              <a:rPr lang="en-US" sz="2000" dirty="0"/>
              <a:t>” </a:t>
            </a:r>
            <a:endParaRPr lang="en-US" sz="2000" dirty="0" smtClean="0"/>
          </a:p>
          <a:p>
            <a:pPr marL="117475" indent="58738" algn="ctr">
              <a:buNone/>
            </a:pPr>
            <a:endParaRPr lang="en-US" sz="2000" dirty="0" smtClean="0"/>
          </a:p>
          <a:p>
            <a:pPr marL="117475" indent="58738" algn="ctr">
              <a:buNone/>
            </a:pPr>
            <a:r>
              <a:rPr lang="en-US" sz="2000" dirty="0" smtClean="0"/>
              <a:t>“</a:t>
            </a:r>
            <a:r>
              <a:rPr lang="en-US" sz="2000" dirty="0" err="1"/>
              <a:t>demokrasi</a:t>
            </a:r>
            <a:r>
              <a:rPr lang="en-US" sz="2000" dirty="0"/>
              <a:t>”</a:t>
            </a:r>
          </a:p>
        </p:txBody>
      </p:sp>
      <p:sp>
        <p:nvSpPr>
          <p:cNvPr id="5" name="Down Arrow 4"/>
          <p:cNvSpPr/>
          <p:nvPr/>
        </p:nvSpPr>
        <p:spPr>
          <a:xfrm>
            <a:off x="2286000" y="16002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Down Arrow 5"/>
          <p:cNvSpPr/>
          <p:nvPr/>
        </p:nvSpPr>
        <p:spPr>
          <a:xfrm>
            <a:off x="2313038" y="24384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7" name="Down Arrow 6"/>
          <p:cNvSpPr/>
          <p:nvPr/>
        </p:nvSpPr>
        <p:spPr>
          <a:xfrm>
            <a:off x="6629400" y="19050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Down Arrow 7"/>
          <p:cNvSpPr/>
          <p:nvPr/>
        </p:nvSpPr>
        <p:spPr>
          <a:xfrm>
            <a:off x="6629400" y="26670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 name="Down Arrow 8"/>
          <p:cNvSpPr/>
          <p:nvPr/>
        </p:nvSpPr>
        <p:spPr>
          <a:xfrm>
            <a:off x="6629400" y="33528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Down Arrow 9"/>
          <p:cNvSpPr/>
          <p:nvPr/>
        </p:nvSpPr>
        <p:spPr>
          <a:xfrm>
            <a:off x="6629400" y="4114800"/>
            <a:ext cx="381000" cy="45720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Cloud 10"/>
          <p:cNvSpPr/>
          <p:nvPr/>
        </p:nvSpPr>
        <p:spPr>
          <a:xfrm>
            <a:off x="228600" y="3810000"/>
            <a:ext cx="5486400" cy="28956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dirty="0"/>
          </a:p>
          <a:p>
            <a:pPr algn="ctr"/>
            <a:r>
              <a:rPr lang="en-US" sz="1600" dirty="0" err="1" smtClean="0"/>
              <a:t>musyawarah</a:t>
            </a:r>
            <a:r>
              <a:rPr lang="en-US" sz="1600" dirty="0" smtClean="0"/>
              <a:t> </a:t>
            </a:r>
            <a:r>
              <a:rPr lang="en-US" sz="1600" dirty="0" err="1"/>
              <a:t>adalah</a:t>
            </a:r>
            <a:r>
              <a:rPr lang="en-US" sz="1600" dirty="0"/>
              <a:t> </a:t>
            </a:r>
            <a:r>
              <a:rPr lang="en-US" sz="1600" dirty="0" err="1"/>
              <a:t>suatu</a:t>
            </a:r>
            <a:r>
              <a:rPr lang="en-US" sz="1600" dirty="0"/>
              <a:t> </a:t>
            </a:r>
            <a:r>
              <a:rPr lang="en-US" sz="1600" dirty="0" err="1"/>
              <a:t>upaya</a:t>
            </a:r>
            <a:r>
              <a:rPr lang="en-US" sz="1600" dirty="0"/>
              <a:t> </a:t>
            </a:r>
            <a:r>
              <a:rPr lang="en-US" sz="1600" dirty="0" err="1"/>
              <a:t>bersama</a:t>
            </a:r>
            <a:r>
              <a:rPr lang="en-US" sz="1600" dirty="0"/>
              <a:t> </a:t>
            </a:r>
            <a:r>
              <a:rPr lang="en-US" sz="1600" dirty="0" err="1"/>
              <a:t>dengan</a:t>
            </a:r>
            <a:r>
              <a:rPr lang="en-US" sz="1600" dirty="0"/>
              <a:t> </a:t>
            </a:r>
            <a:r>
              <a:rPr lang="en-US" sz="1600" dirty="0" err="1"/>
              <a:t>sikap</a:t>
            </a:r>
            <a:r>
              <a:rPr lang="en-US" sz="1600" dirty="0"/>
              <a:t> </a:t>
            </a:r>
            <a:r>
              <a:rPr lang="en-US" sz="1600" dirty="0" err="1"/>
              <a:t>rendah</a:t>
            </a:r>
            <a:r>
              <a:rPr lang="en-US" sz="1600" dirty="0"/>
              <a:t> </a:t>
            </a:r>
            <a:r>
              <a:rPr lang="en-US" sz="1600" dirty="0" err="1"/>
              <a:t>hati</a:t>
            </a:r>
            <a:r>
              <a:rPr lang="en-US" sz="1600" dirty="0"/>
              <a:t> </a:t>
            </a:r>
            <a:r>
              <a:rPr lang="en-US" sz="1600" dirty="0" err="1"/>
              <a:t>untuk</a:t>
            </a:r>
            <a:r>
              <a:rPr lang="en-US" sz="1600" dirty="0"/>
              <a:t> </a:t>
            </a:r>
            <a:r>
              <a:rPr lang="en-US" sz="1600" dirty="0" err="1"/>
              <a:t>memecahkan</a:t>
            </a:r>
            <a:r>
              <a:rPr lang="en-US" sz="1600" dirty="0"/>
              <a:t> </a:t>
            </a:r>
            <a:r>
              <a:rPr lang="en-US" sz="1600" dirty="0" err="1"/>
              <a:t>persoalan</a:t>
            </a:r>
            <a:r>
              <a:rPr lang="en-US" sz="1600" dirty="0"/>
              <a:t> (</a:t>
            </a:r>
            <a:r>
              <a:rPr lang="en-US" sz="1600" dirty="0" err="1"/>
              <a:t>mencari</a:t>
            </a:r>
            <a:r>
              <a:rPr lang="en-US" sz="1600" dirty="0"/>
              <a:t> </a:t>
            </a:r>
            <a:r>
              <a:rPr lang="en-US" sz="1600" dirty="0" err="1"/>
              <a:t>jalan</a:t>
            </a:r>
            <a:r>
              <a:rPr lang="en-US" sz="1600" dirty="0"/>
              <a:t> </a:t>
            </a:r>
            <a:r>
              <a:rPr lang="en-US" sz="1600" dirty="0" err="1"/>
              <a:t>keluar</a:t>
            </a:r>
            <a:r>
              <a:rPr lang="en-US" sz="1600" dirty="0"/>
              <a:t>) </a:t>
            </a:r>
            <a:r>
              <a:rPr lang="en-US" sz="1600" dirty="0" err="1"/>
              <a:t>guna</a:t>
            </a:r>
            <a:r>
              <a:rPr lang="en-US" sz="1600" dirty="0"/>
              <a:t> </a:t>
            </a:r>
            <a:r>
              <a:rPr lang="en-US" sz="1600" dirty="0" err="1"/>
              <a:t>mengambil</a:t>
            </a:r>
            <a:r>
              <a:rPr lang="en-US" sz="1600" dirty="0"/>
              <a:t> </a:t>
            </a:r>
            <a:r>
              <a:rPr lang="en-US" sz="1600" dirty="0" err="1"/>
              <a:t>keputusan</a:t>
            </a:r>
            <a:r>
              <a:rPr lang="en-US" sz="1600" dirty="0"/>
              <a:t> </a:t>
            </a:r>
            <a:r>
              <a:rPr lang="en-US" sz="1600" dirty="0" err="1"/>
              <a:t>bersama</a:t>
            </a:r>
            <a:r>
              <a:rPr lang="en-US" sz="1600" dirty="0"/>
              <a:t> </a:t>
            </a:r>
            <a:r>
              <a:rPr lang="en-US" sz="1600" dirty="0" err="1"/>
              <a:t>dalam</a:t>
            </a:r>
            <a:r>
              <a:rPr lang="en-US" sz="1600" dirty="0"/>
              <a:t> </a:t>
            </a:r>
            <a:r>
              <a:rPr lang="en-US" sz="1600" dirty="0" err="1"/>
              <a:t>penyelesaian</a:t>
            </a:r>
            <a:r>
              <a:rPr lang="en-US" sz="1600" dirty="0"/>
              <a:t> </a:t>
            </a:r>
            <a:r>
              <a:rPr lang="en-US" sz="1600" dirty="0" err="1"/>
              <a:t>atau</a:t>
            </a:r>
            <a:r>
              <a:rPr lang="en-US" sz="1600" dirty="0"/>
              <a:t> </a:t>
            </a:r>
            <a:r>
              <a:rPr lang="en-US" sz="1600" dirty="0" err="1"/>
              <a:t>penyelesaian</a:t>
            </a:r>
            <a:r>
              <a:rPr lang="en-US" sz="1600" dirty="0"/>
              <a:t> </a:t>
            </a:r>
            <a:r>
              <a:rPr lang="en-US" sz="1600" dirty="0" err="1"/>
              <a:t>masalah</a:t>
            </a:r>
            <a:r>
              <a:rPr lang="en-US" sz="1600" dirty="0"/>
              <a:t> yang </a:t>
            </a:r>
            <a:r>
              <a:rPr lang="en-US" sz="1600" dirty="0" err="1"/>
              <a:t>menyangkut</a:t>
            </a:r>
            <a:r>
              <a:rPr lang="en-US" sz="1600" dirty="0"/>
              <a:t> </a:t>
            </a:r>
            <a:r>
              <a:rPr lang="en-US" sz="1600" dirty="0" err="1"/>
              <a:t>urusan</a:t>
            </a:r>
            <a:r>
              <a:rPr lang="en-US" sz="1600" dirty="0"/>
              <a:t> </a:t>
            </a:r>
            <a:r>
              <a:rPr lang="en-US" sz="1600" dirty="0" err="1"/>
              <a:t>keduniawian</a:t>
            </a:r>
            <a:r>
              <a:rPr lang="en-US" sz="1600" dirty="0"/>
              <a:t>.</a:t>
            </a:r>
          </a:p>
          <a:p>
            <a:pPr algn="ctr"/>
            <a:endParaRPr lang="en-US" sz="1600" dirty="0"/>
          </a:p>
        </p:txBody>
      </p:sp>
    </p:spTree>
    <p:extLst>
      <p:ext uri="{BB962C8B-B14F-4D97-AF65-F5344CB8AC3E}">
        <p14:creationId xmlns:p14="http://schemas.microsoft.com/office/powerpoint/2010/main" val="5464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1000"/>
                                        <p:tgtEl>
                                          <p:spTgt spid="4">
                                            <p:txEl>
                                              <p:pRg st="0" end="0"/>
                                            </p:txEl>
                                          </p:spTgt>
                                        </p:tgtEl>
                                      </p:cBhvr>
                                    </p:animEffect>
                                    <p:anim calcmode="lin" valueType="num">
                                      <p:cBhvr>
                                        <p:cTn id="4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animEffect transition="in" filter="fade">
                                      <p:cBhvr>
                                        <p:cTn id="61" dur="1000"/>
                                        <p:tgtEl>
                                          <p:spTgt spid="4">
                                            <p:txEl>
                                              <p:pRg st="2" end="2"/>
                                            </p:txEl>
                                          </p:spTgt>
                                        </p:tgtEl>
                                      </p:cBhvr>
                                    </p:animEffect>
                                    <p:anim calcmode="lin" valueType="num">
                                      <p:cBhvr>
                                        <p:cTn id="6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
                                            <p:txEl>
                                              <p:pRg st="4" end="4"/>
                                            </p:txEl>
                                          </p:spTgt>
                                        </p:tgtEl>
                                        <p:attrNameLst>
                                          <p:attrName>style.visibility</p:attrName>
                                        </p:attrNameLst>
                                      </p:cBhvr>
                                      <p:to>
                                        <p:strVal val="visible"/>
                                      </p:to>
                                    </p:set>
                                    <p:animEffect transition="in" filter="fade">
                                      <p:cBhvr>
                                        <p:cTn id="75" dur="1000"/>
                                        <p:tgtEl>
                                          <p:spTgt spid="4">
                                            <p:txEl>
                                              <p:pRg st="4" end="4"/>
                                            </p:txEl>
                                          </p:spTgt>
                                        </p:tgtEl>
                                      </p:cBhvr>
                                    </p:animEffect>
                                    <p:anim calcmode="lin" valueType="num">
                                      <p:cBhvr>
                                        <p:cTn id="7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1000"/>
                                        <p:tgtEl>
                                          <p:spTgt spid="9"/>
                                        </p:tgtEl>
                                      </p:cBhvr>
                                    </p:animEffect>
                                    <p:anim calcmode="lin" valueType="num">
                                      <p:cBhvr>
                                        <p:cTn id="83" dur="1000" fill="hold"/>
                                        <p:tgtEl>
                                          <p:spTgt spid="9"/>
                                        </p:tgtEl>
                                        <p:attrNameLst>
                                          <p:attrName>ppt_x</p:attrName>
                                        </p:attrNameLst>
                                      </p:cBhvr>
                                      <p:tavLst>
                                        <p:tav tm="0">
                                          <p:val>
                                            <p:strVal val="#ppt_x"/>
                                          </p:val>
                                        </p:tav>
                                        <p:tav tm="100000">
                                          <p:val>
                                            <p:strVal val="#ppt_x"/>
                                          </p:val>
                                        </p:tav>
                                      </p:tavLst>
                                    </p:anim>
                                    <p:anim calcmode="lin" valueType="num">
                                      <p:cBhvr>
                                        <p:cTn id="8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
                                            <p:txEl>
                                              <p:pRg st="6" end="6"/>
                                            </p:txEl>
                                          </p:spTgt>
                                        </p:tgtEl>
                                        <p:attrNameLst>
                                          <p:attrName>style.visibility</p:attrName>
                                        </p:attrNameLst>
                                      </p:cBhvr>
                                      <p:to>
                                        <p:strVal val="visible"/>
                                      </p:to>
                                    </p:set>
                                    <p:animEffect transition="in" filter="fade">
                                      <p:cBhvr>
                                        <p:cTn id="89" dur="1000"/>
                                        <p:tgtEl>
                                          <p:spTgt spid="4">
                                            <p:txEl>
                                              <p:pRg st="6" end="6"/>
                                            </p:txEl>
                                          </p:spTgt>
                                        </p:tgtEl>
                                      </p:cBhvr>
                                    </p:animEffect>
                                    <p:anim calcmode="lin" valueType="num">
                                      <p:cBhvr>
                                        <p:cTn id="9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1000"/>
                                        <p:tgtEl>
                                          <p:spTgt spid="10"/>
                                        </p:tgtEl>
                                      </p:cBhvr>
                                    </p:animEffect>
                                    <p:anim calcmode="lin" valueType="num">
                                      <p:cBhvr>
                                        <p:cTn id="97" dur="1000" fill="hold"/>
                                        <p:tgtEl>
                                          <p:spTgt spid="10"/>
                                        </p:tgtEl>
                                        <p:attrNameLst>
                                          <p:attrName>ppt_x</p:attrName>
                                        </p:attrNameLst>
                                      </p:cBhvr>
                                      <p:tavLst>
                                        <p:tav tm="0">
                                          <p:val>
                                            <p:strVal val="#ppt_x"/>
                                          </p:val>
                                        </p:tav>
                                        <p:tav tm="100000">
                                          <p:val>
                                            <p:strVal val="#ppt_x"/>
                                          </p:val>
                                        </p:tav>
                                      </p:tavLst>
                                    </p:anim>
                                    <p:anim calcmode="lin" valueType="num">
                                      <p:cBhvr>
                                        <p:cTn id="9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
                                            <p:txEl>
                                              <p:pRg st="8" end="8"/>
                                            </p:txEl>
                                          </p:spTgt>
                                        </p:tgtEl>
                                        <p:attrNameLst>
                                          <p:attrName>style.visibility</p:attrName>
                                        </p:attrNameLst>
                                      </p:cBhvr>
                                      <p:to>
                                        <p:strVal val="visible"/>
                                      </p:to>
                                    </p:set>
                                    <p:animEffect transition="in" filter="fade">
                                      <p:cBhvr>
                                        <p:cTn id="103" dur="1000"/>
                                        <p:tgtEl>
                                          <p:spTgt spid="4">
                                            <p:txEl>
                                              <p:pRg st="8" end="8"/>
                                            </p:txEl>
                                          </p:spTgt>
                                        </p:tgtEl>
                                      </p:cBhvr>
                                    </p:animEffect>
                                    <p:anim calcmode="lin" valueType="num">
                                      <p:cBhvr>
                                        <p:cTn id="10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1000"/>
                                        <p:tgtEl>
                                          <p:spTgt spid="11"/>
                                        </p:tgtEl>
                                      </p:cBhvr>
                                    </p:animEffect>
                                    <p:anim calcmode="lin" valueType="num">
                                      <p:cBhvr>
                                        <p:cTn id="111" dur="1000" fill="hold"/>
                                        <p:tgtEl>
                                          <p:spTgt spid="11"/>
                                        </p:tgtEl>
                                        <p:attrNameLst>
                                          <p:attrName>ppt_x</p:attrName>
                                        </p:attrNameLst>
                                      </p:cBhvr>
                                      <p:tavLst>
                                        <p:tav tm="0">
                                          <p:val>
                                            <p:strVal val="#ppt_x"/>
                                          </p:val>
                                        </p:tav>
                                        <p:tav tm="100000">
                                          <p:val>
                                            <p:strVal val="#ppt_x"/>
                                          </p:val>
                                        </p:tav>
                                      </p:tavLst>
                                    </p:anim>
                                    <p:anim calcmode="lin" valueType="num">
                                      <p:cBhvr>
                                        <p:cTn id="1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25" name="Freeform 37"/>
          <p:cNvSpPr>
            <a:spLocks/>
          </p:cNvSpPr>
          <p:nvPr/>
        </p:nvSpPr>
        <p:spPr bwMode="auto">
          <a:xfrm flipV="1">
            <a:off x="4953000" y="4092575"/>
            <a:ext cx="762000" cy="381000"/>
          </a:xfrm>
          <a:custGeom>
            <a:avLst/>
            <a:gdLst>
              <a:gd name="T0" fmla="*/ 0 w 480"/>
              <a:gd name="T1" fmla="*/ 2147483646 h 240"/>
              <a:gd name="T2" fmla="*/ 2147483646 w 480"/>
              <a:gd name="T3" fmla="*/ 0 h 240"/>
              <a:gd name="T4" fmla="*/ 2147483646 w 480"/>
              <a:gd name="T5" fmla="*/ 0 h 240"/>
              <a:gd name="T6" fmla="*/ 0 60000 65536"/>
              <a:gd name="T7" fmla="*/ 0 60000 65536"/>
              <a:gd name="T8" fmla="*/ 0 60000 65536"/>
            </a:gdLst>
            <a:ahLst/>
            <a:cxnLst>
              <a:cxn ang="T6">
                <a:pos x="T0" y="T1"/>
              </a:cxn>
              <a:cxn ang="T7">
                <a:pos x="T2" y="T3"/>
              </a:cxn>
              <a:cxn ang="T8">
                <a:pos x="T4" y="T5"/>
              </a:cxn>
            </a:cxnLst>
            <a:rect l="0" t="0" r="r" b="b"/>
            <a:pathLst>
              <a:path w="480" h="240">
                <a:moveTo>
                  <a:pt x="0" y="240"/>
                </a:moveTo>
                <a:lnTo>
                  <a:pt x="144" y="0"/>
                </a:lnTo>
                <a:lnTo>
                  <a:pt x="480"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9104" name="Freeform 16"/>
          <p:cNvSpPr>
            <a:spLocks/>
          </p:cNvSpPr>
          <p:nvPr/>
        </p:nvSpPr>
        <p:spPr bwMode="auto">
          <a:xfrm>
            <a:off x="3335338" y="4508500"/>
            <a:ext cx="500062" cy="828675"/>
          </a:xfrm>
          <a:custGeom>
            <a:avLst/>
            <a:gdLst>
              <a:gd name="T0" fmla="*/ 2147483646 w 842"/>
              <a:gd name="T1" fmla="*/ 0 h 1395"/>
              <a:gd name="T2" fmla="*/ 0 w 842"/>
              <a:gd name="T3" fmla="*/ 2147483646 h 1395"/>
              <a:gd name="T4" fmla="*/ 0 60000 65536"/>
              <a:gd name="T5" fmla="*/ 0 60000 65536"/>
            </a:gdLst>
            <a:ahLst/>
            <a:cxnLst>
              <a:cxn ang="T4">
                <a:pos x="T0" y="T1"/>
              </a:cxn>
              <a:cxn ang="T5">
                <a:pos x="T2" y="T3"/>
              </a:cxn>
            </a:cxnLst>
            <a:rect l="0" t="0" r="r" b="b"/>
            <a:pathLst>
              <a:path w="842" h="1395">
                <a:moveTo>
                  <a:pt x="842" y="0"/>
                </a:moveTo>
                <a:lnTo>
                  <a:pt x="0" y="1395"/>
                </a:lnTo>
              </a:path>
            </a:pathLst>
          </a:custGeom>
          <a:solidFill>
            <a:schemeClr val="accent1"/>
          </a:solidFill>
          <a:ln w="28575" cmpd="sng">
            <a:solidFill>
              <a:schemeClr val="tx1"/>
            </a:solidFill>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89105" name="Line 17"/>
          <p:cNvSpPr>
            <a:spLocks noChangeShapeType="1"/>
          </p:cNvSpPr>
          <p:nvPr/>
        </p:nvSpPr>
        <p:spPr bwMode="auto">
          <a:xfrm flipV="1">
            <a:off x="4262438" y="1941513"/>
            <a:ext cx="0" cy="823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89103" name="Freeform 15"/>
          <p:cNvSpPr>
            <a:spLocks/>
          </p:cNvSpPr>
          <p:nvPr/>
        </p:nvSpPr>
        <p:spPr bwMode="auto">
          <a:xfrm>
            <a:off x="4659313" y="4476750"/>
            <a:ext cx="514350" cy="911225"/>
          </a:xfrm>
          <a:custGeom>
            <a:avLst/>
            <a:gdLst>
              <a:gd name="T0" fmla="*/ 0 w 766"/>
              <a:gd name="T1" fmla="*/ 0 h 1358"/>
              <a:gd name="T2" fmla="*/ 2147483646 w 766"/>
              <a:gd name="T3" fmla="*/ 2147483646 h 1358"/>
              <a:gd name="T4" fmla="*/ 0 60000 65536"/>
              <a:gd name="T5" fmla="*/ 0 60000 65536"/>
            </a:gdLst>
            <a:ahLst/>
            <a:cxnLst>
              <a:cxn ang="T4">
                <a:pos x="T0" y="T1"/>
              </a:cxn>
              <a:cxn ang="T5">
                <a:pos x="T2" y="T3"/>
              </a:cxn>
            </a:cxnLst>
            <a:rect l="0" t="0" r="r" b="b"/>
            <a:pathLst>
              <a:path w="766" h="1358">
                <a:moveTo>
                  <a:pt x="0" y="0"/>
                </a:moveTo>
                <a:lnTo>
                  <a:pt x="766" y="1358"/>
                </a:lnTo>
              </a:path>
            </a:pathLst>
          </a:custGeom>
          <a:solidFill>
            <a:schemeClr val="accent1"/>
          </a:solidFill>
          <a:ln w="28575" cmpd="sng">
            <a:solidFill>
              <a:schemeClr val="tx1"/>
            </a:solidFill>
            <a:round/>
            <a:headEnd type="none" w="med" len="med"/>
            <a:tailEnd type="none" w="med" len="med"/>
          </a:ln>
          <a:effectLst/>
          <a:extLst>
            <a:ext uri="{AF507438-7753-43E0-B8FC-AC1667EBCBE1}">
              <a14:hiddenEffects xmlns:a14="http://schemas.microsoft.com/office/drawing/2010/main">
                <a:effectLst>
                  <a:outerShdw dist="28398" dir="1593903" algn="ctr" rotWithShape="0">
                    <a:schemeClr val="accent1"/>
                  </a:outerShdw>
                </a:effectLst>
              </a14:hiddenEffects>
            </a:ext>
          </a:extLst>
        </p:spPr>
        <p:txBody>
          <a:bodyPr/>
          <a:lstStyle/>
          <a:p>
            <a:endParaRPr lang="en-US"/>
          </a:p>
        </p:txBody>
      </p:sp>
      <p:sp>
        <p:nvSpPr>
          <p:cNvPr id="89123" name="Freeform 35"/>
          <p:cNvSpPr>
            <a:spLocks/>
          </p:cNvSpPr>
          <p:nvPr/>
        </p:nvSpPr>
        <p:spPr bwMode="auto">
          <a:xfrm>
            <a:off x="4953000" y="2720975"/>
            <a:ext cx="762000" cy="381000"/>
          </a:xfrm>
          <a:custGeom>
            <a:avLst/>
            <a:gdLst>
              <a:gd name="T0" fmla="*/ 0 w 480"/>
              <a:gd name="T1" fmla="*/ 2147483646 h 240"/>
              <a:gd name="T2" fmla="*/ 2147483646 w 480"/>
              <a:gd name="T3" fmla="*/ 0 h 240"/>
              <a:gd name="T4" fmla="*/ 2147483646 w 480"/>
              <a:gd name="T5" fmla="*/ 0 h 240"/>
              <a:gd name="T6" fmla="*/ 0 60000 65536"/>
              <a:gd name="T7" fmla="*/ 0 60000 65536"/>
              <a:gd name="T8" fmla="*/ 0 60000 65536"/>
            </a:gdLst>
            <a:ahLst/>
            <a:cxnLst>
              <a:cxn ang="T6">
                <a:pos x="T0" y="T1"/>
              </a:cxn>
              <a:cxn ang="T7">
                <a:pos x="T2" y="T3"/>
              </a:cxn>
              <a:cxn ang="T8">
                <a:pos x="T4" y="T5"/>
              </a:cxn>
            </a:cxnLst>
            <a:rect l="0" t="0" r="r" b="b"/>
            <a:pathLst>
              <a:path w="480" h="240">
                <a:moveTo>
                  <a:pt x="0" y="240"/>
                </a:moveTo>
                <a:lnTo>
                  <a:pt x="144" y="0"/>
                </a:lnTo>
                <a:lnTo>
                  <a:pt x="480"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9124" name="Freeform 36"/>
          <p:cNvSpPr>
            <a:spLocks/>
          </p:cNvSpPr>
          <p:nvPr/>
        </p:nvSpPr>
        <p:spPr bwMode="auto">
          <a:xfrm flipH="1">
            <a:off x="2771775" y="2720975"/>
            <a:ext cx="762000" cy="381000"/>
          </a:xfrm>
          <a:custGeom>
            <a:avLst/>
            <a:gdLst>
              <a:gd name="T0" fmla="*/ 0 w 480"/>
              <a:gd name="T1" fmla="*/ 2147483646 h 240"/>
              <a:gd name="T2" fmla="*/ 2147483646 w 480"/>
              <a:gd name="T3" fmla="*/ 0 h 240"/>
              <a:gd name="T4" fmla="*/ 2147483646 w 480"/>
              <a:gd name="T5" fmla="*/ 0 h 240"/>
              <a:gd name="T6" fmla="*/ 0 60000 65536"/>
              <a:gd name="T7" fmla="*/ 0 60000 65536"/>
              <a:gd name="T8" fmla="*/ 0 60000 65536"/>
            </a:gdLst>
            <a:ahLst/>
            <a:cxnLst>
              <a:cxn ang="T6">
                <a:pos x="T0" y="T1"/>
              </a:cxn>
              <a:cxn ang="T7">
                <a:pos x="T2" y="T3"/>
              </a:cxn>
              <a:cxn ang="T8">
                <a:pos x="T4" y="T5"/>
              </a:cxn>
            </a:cxnLst>
            <a:rect l="0" t="0" r="r" b="b"/>
            <a:pathLst>
              <a:path w="480" h="240">
                <a:moveTo>
                  <a:pt x="0" y="240"/>
                </a:moveTo>
                <a:lnTo>
                  <a:pt x="144" y="0"/>
                </a:lnTo>
                <a:lnTo>
                  <a:pt x="480"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9126" name="Freeform 38"/>
          <p:cNvSpPr>
            <a:spLocks/>
          </p:cNvSpPr>
          <p:nvPr/>
        </p:nvSpPr>
        <p:spPr bwMode="auto">
          <a:xfrm flipH="1" flipV="1">
            <a:off x="2743200" y="4092575"/>
            <a:ext cx="762000" cy="381000"/>
          </a:xfrm>
          <a:custGeom>
            <a:avLst/>
            <a:gdLst>
              <a:gd name="T0" fmla="*/ 0 w 480"/>
              <a:gd name="T1" fmla="*/ 2147483646 h 240"/>
              <a:gd name="T2" fmla="*/ 2147483646 w 480"/>
              <a:gd name="T3" fmla="*/ 0 h 240"/>
              <a:gd name="T4" fmla="*/ 2147483646 w 480"/>
              <a:gd name="T5" fmla="*/ 0 h 240"/>
              <a:gd name="T6" fmla="*/ 0 60000 65536"/>
              <a:gd name="T7" fmla="*/ 0 60000 65536"/>
              <a:gd name="T8" fmla="*/ 0 60000 65536"/>
            </a:gdLst>
            <a:ahLst/>
            <a:cxnLst>
              <a:cxn ang="T6">
                <a:pos x="T0" y="T1"/>
              </a:cxn>
              <a:cxn ang="T7">
                <a:pos x="T2" y="T3"/>
              </a:cxn>
              <a:cxn ang="T8">
                <a:pos x="T4" y="T5"/>
              </a:cxn>
            </a:cxnLst>
            <a:rect l="0" t="0" r="r" b="b"/>
            <a:pathLst>
              <a:path w="480" h="240">
                <a:moveTo>
                  <a:pt x="0" y="240"/>
                </a:moveTo>
                <a:lnTo>
                  <a:pt x="144" y="0"/>
                </a:lnTo>
                <a:lnTo>
                  <a:pt x="480"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89095" name="Oval 7"/>
          <p:cNvSpPr>
            <a:spLocks noChangeArrowheads="1"/>
          </p:cNvSpPr>
          <p:nvPr/>
        </p:nvSpPr>
        <p:spPr bwMode="auto">
          <a:xfrm>
            <a:off x="3300413" y="2765425"/>
            <a:ext cx="1866900" cy="1828800"/>
          </a:xfrm>
          <a:prstGeom prst="ellipse">
            <a:avLst/>
          </a:prstGeom>
          <a:gradFill rotWithShape="1">
            <a:gsLst>
              <a:gs pos="0">
                <a:srgbClr val="FFFF00"/>
              </a:gs>
              <a:gs pos="100000">
                <a:srgbClr val="828200"/>
              </a:gs>
            </a:gsLst>
            <a:path path="shape">
              <a:fillToRect l="50000" t="50000" r="50000" b="50000"/>
            </a:path>
          </a:gradFill>
          <a:ln>
            <a:noFill/>
          </a:ln>
          <a:extLst>
            <a:ext uri="{91240B29-F687-4F45-9708-019B960494DF}">
              <a14:hiddenLine xmlns:a14="http://schemas.microsoft.com/office/drawing/2010/main" w="28575">
                <a:solidFill>
                  <a:schemeClr val="tx1"/>
                </a:solidFill>
                <a:round/>
                <a:headEnd/>
                <a:tailEnd/>
              </a14:hiddenLine>
            </a:ext>
          </a:extLst>
        </p:spPr>
        <p:txBody>
          <a:bodyPr lIns="0" rIns="0" anchor="ctr" anchorCtr="1"/>
          <a:lstStyle/>
          <a:p>
            <a:pPr algn="ctr"/>
            <a:r>
              <a:rPr lang="en-US" sz="1400" b="1">
                <a:solidFill>
                  <a:srgbClr val="0000FF"/>
                </a:solidFill>
              </a:rPr>
              <a:t>PENDIDIKAN DAN KEBUDAYAAN</a:t>
            </a:r>
            <a:endParaRPr lang="en-US" sz="1800">
              <a:solidFill>
                <a:srgbClr val="0000FF"/>
              </a:solidFill>
            </a:endParaRPr>
          </a:p>
        </p:txBody>
      </p:sp>
      <p:sp>
        <p:nvSpPr>
          <p:cNvPr id="89099" name="Rectangle 11"/>
          <p:cNvSpPr>
            <a:spLocks noChangeArrowheads="1"/>
          </p:cNvSpPr>
          <p:nvPr/>
        </p:nvSpPr>
        <p:spPr bwMode="auto">
          <a:xfrm>
            <a:off x="5686425" y="2111375"/>
            <a:ext cx="3305175" cy="13716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nchor="ctr" anchorCtr="1"/>
          <a:lstStyle/>
          <a:p>
            <a:pPr algn="ctr"/>
            <a:r>
              <a:rPr lang="en-US" sz="1400" b="1"/>
              <a:t>N</a:t>
            </a:r>
            <a:r>
              <a:rPr sz="1400" b="1" noProof="1"/>
              <a:t>egara memprioritaskan </a:t>
            </a:r>
            <a:r>
              <a:rPr sz="1400" b="1" noProof="1">
                <a:solidFill>
                  <a:srgbClr val="FF3300"/>
                </a:solidFill>
              </a:rPr>
              <a:t>anggaran pendidikan</a:t>
            </a:r>
            <a:r>
              <a:rPr sz="1400" b="1" noProof="1"/>
              <a:t> sekurang-kurangnya 20% dari APBN dan APBD untuk memenuhi kebutuhan penyelenggaraan pendidikan nasional</a:t>
            </a:r>
            <a:r>
              <a:rPr lang="en-US" sz="1400" b="1"/>
              <a:t>    </a:t>
            </a:r>
            <a:r>
              <a:rPr sz="1400" noProof="1"/>
              <a:t>[Pasal 31 (4)</a:t>
            </a:r>
            <a:r>
              <a:rPr lang="en-US" sz="1400"/>
              <a:t>****</a:t>
            </a:r>
            <a:r>
              <a:rPr sz="1400" noProof="1"/>
              <a:t>]</a:t>
            </a:r>
            <a:endParaRPr lang="en-US" sz="1800"/>
          </a:p>
        </p:txBody>
      </p:sp>
      <p:sp>
        <p:nvSpPr>
          <p:cNvPr id="89100" name="Rectangle 12"/>
          <p:cNvSpPr>
            <a:spLocks noChangeArrowheads="1"/>
          </p:cNvSpPr>
          <p:nvPr/>
        </p:nvSpPr>
        <p:spPr bwMode="auto">
          <a:xfrm>
            <a:off x="4375150" y="5324475"/>
            <a:ext cx="3581400" cy="1435100"/>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nchor="ctr" anchorCtr="1"/>
          <a:lstStyle/>
          <a:p>
            <a:pPr algn="ctr"/>
            <a:r>
              <a:rPr lang="en-US" sz="1400" b="1">
                <a:solidFill>
                  <a:srgbClr val="FFFFFF"/>
                </a:solidFill>
              </a:rPr>
              <a:t>N</a:t>
            </a:r>
            <a:r>
              <a:rPr sz="1400" b="1" noProof="1">
                <a:solidFill>
                  <a:srgbClr val="FFFFFF"/>
                </a:solidFill>
              </a:rPr>
              <a:t>egara menghormati dan memelihara bahasa daerah sebagai kekayaan budaya </a:t>
            </a:r>
            <a:r>
              <a:rPr lang="en-US" sz="1400" b="1">
                <a:solidFill>
                  <a:srgbClr val="FFFFFF"/>
                </a:solidFill>
              </a:rPr>
              <a:t>n</a:t>
            </a:r>
            <a:r>
              <a:rPr sz="1400" b="1" noProof="1">
                <a:solidFill>
                  <a:srgbClr val="FFFFFF"/>
                </a:solidFill>
              </a:rPr>
              <a:t>asional</a:t>
            </a:r>
            <a:endParaRPr lang="en-US" sz="1400" b="1">
              <a:solidFill>
                <a:srgbClr val="FFFFFF"/>
              </a:solidFill>
            </a:endParaRPr>
          </a:p>
          <a:p>
            <a:pPr algn="ctr"/>
            <a:r>
              <a:rPr sz="1400" noProof="1">
                <a:solidFill>
                  <a:srgbClr val="FFFFFF"/>
                </a:solidFill>
              </a:rPr>
              <a:t>[Pasal 32 (2)</a:t>
            </a:r>
            <a:r>
              <a:rPr lang="en-US" sz="1400">
                <a:solidFill>
                  <a:srgbClr val="FFFFFF"/>
                </a:solidFill>
              </a:rPr>
              <a:t>****</a:t>
            </a:r>
            <a:r>
              <a:rPr sz="1400" noProof="1">
                <a:solidFill>
                  <a:srgbClr val="FFFFFF"/>
                </a:solidFill>
              </a:rPr>
              <a:t>]</a:t>
            </a:r>
            <a:endParaRPr lang="en-US" sz="1400">
              <a:solidFill>
                <a:srgbClr val="FFFFFF"/>
              </a:solidFill>
            </a:endParaRPr>
          </a:p>
        </p:txBody>
      </p:sp>
      <p:sp>
        <p:nvSpPr>
          <p:cNvPr id="89101" name="Rectangle 13"/>
          <p:cNvSpPr>
            <a:spLocks noChangeArrowheads="1"/>
          </p:cNvSpPr>
          <p:nvPr/>
        </p:nvSpPr>
        <p:spPr bwMode="auto">
          <a:xfrm>
            <a:off x="5700713" y="3606800"/>
            <a:ext cx="3290887" cy="16002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0" tIns="0" rIns="0" bIns="0" anchor="ctr" anchorCtr="1"/>
          <a:lstStyle/>
          <a:p>
            <a:pPr algn="ctr"/>
            <a:r>
              <a:rPr sz="1400" b="1" noProof="1"/>
              <a:t>Pemerintah memajukan ilmu pengetahuan dan teknologi dengan menjunjung tinggi nilai-nilai agama dan persatuan bangsa untuk kemajuan peradaban serta kesejahteraan umat manusia</a:t>
            </a:r>
            <a:endParaRPr lang="en-US" sz="1400" b="1"/>
          </a:p>
          <a:p>
            <a:pPr algn="ctr"/>
            <a:r>
              <a:rPr sz="1400" noProof="1"/>
              <a:t>[Pasal 31 (5)</a:t>
            </a:r>
            <a:r>
              <a:rPr lang="en-US" sz="1400"/>
              <a:t>****</a:t>
            </a:r>
            <a:r>
              <a:rPr sz="1400" noProof="1"/>
              <a:t>]</a:t>
            </a:r>
            <a:endParaRPr lang="en-US" sz="1800"/>
          </a:p>
        </p:txBody>
      </p:sp>
      <p:sp>
        <p:nvSpPr>
          <p:cNvPr id="89106" name="Rectangle 18"/>
          <p:cNvSpPr>
            <a:spLocks noChangeArrowheads="1"/>
          </p:cNvSpPr>
          <p:nvPr/>
        </p:nvSpPr>
        <p:spPr bwMode="auto">
          <a:xfrm>
            <a:off x="1874838" y="663575"/>
            <a:ext cx="4768850" cy="131445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nchor="ctr" anchorCtr="1"/>
          <a:lstStyle/>
          <a:p>
            <a:pPr algn="ctr"/>
            <a:r>
              <a:rPr sz="1400" b="1" noProof="1"/>
              <a:t>Pemerintah mengusahakan dan menyelenggarakan satu </a:t>
            </a:r>
            <a:r>
              <a:rPr sz="1400" b="1" noProof="1">
                <a:solidFill>
                  <a:srgbClr val="FF3300"/>
                </a:solidFill>
              </a:rPr>
              <a:t>sistem pendidikan nasional</a:t>
            </a:r>
            <a:r>
              <a:rPr sz="1400" b="1" noProof="1"/>
              <a:t>, yang meningkatkan keimanan dan ketakwaan serta akhlak mulia dalam rangka mencerdaskan kehidupan bangsa, yang diatur dengan</a:t>
            </a:r>
            <a:endParaRPr lang="en-US" sz="1400" b="1"/>
          </a:p>
          <a:p>
            <a:pPr algn="ctr"/>
            <a:r>
              <a:rPr sz="1400" b="1" noProof="1"/>
              <a:t>undang-undang </a:t>
            </a:r>
            <a:r>
              <a:rPr sz="1400" noProof="1"/>
              <a:t>[Pasal 31 (3)</a:t>
            </a:r>
            <a:r>
              <a:rPr lang="en-US" sz="1400"/>
              <a:t>****</a:t>
            </a:r>
            <a:r>
              <a:rPr sz="1400" noProof="1"/>
              <a:t>]</a:t>
            </a:r>
            <a:endParaRPr lang="en-US" sz="1800"/>
          </a:p>
        </p:txBody>
      </p:sp>
      <p:sp>
        <p:nvSpPr>
          <p:cNvPr id="89107" name="Rectangle 19"/>
          <p:cNvSpPr>
            <a:spLocks noChangeArrowheads="1"/>
          </p:cNvSpPr>
          <p:nvPr/>
        </p:nvSpPr>
        <p:spPr bwMode="auto">
          <a:xfrm>
            <a:off x="609600" y="5311775"/>
            <a:ext cx="3581400" cy="1452563"/>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lnSpc>
                <a:spcPct val="85000"/>
              </a:lnSpc>
            </a:pPr>
            <a:r>
              <a:rPr lang="en-US" sz="1400" b="1">
                <a:solidFill>
                  <a:srgbClr val="FFFFFF"/>
                </a:solidFill>
              </a:rPr>
              <a:t>N</a:t>
            </a:r>
            <a:r>
              <a:rPr lang="id-ID" sz="1400" b="1">
                <a:solidFill>
                  <a:srgbClr val="FFFFFF"/>
                </a:solidFill>
              </a:rPr>
              <a:t>egara memajukan kebudayaan </a:t>
            </a:r>
            <a:r>
              <a:rPr lang="en-US" sz="1400" b="1">
                <a:solidFill>
                  <a:srgbClr val="FFFFFF"/>
                </a:solidFill>
              </a:rPr>
              <a:t>n</a:t>
            </a:r>
            <a:r>
              <a:rPr lang="id-ID" sz="1400" b="1">
                <a:solidFill>
                  <a:srgbClr val="FFFFFF"/>
                </a:solidFill>
              </a:rPr>
              <a:t>asional Indonesia di tengah peradaban dunia dengan menjamin kebebasan masyarakat dalam memelihara dan mengembangkan nilai-nilai budayanya</a:t>
            </a:r>
            <a:endParaRPr lang="en-US" sz="1400" b="1">
              <a:solidFill>
                <a:srgbClr val="FFFFFF"/>
              </a:solidFill>
            </a:endParaRPr>
          </a:p>
          <a:p>
            <a:pPr algn="ctr">
              <a:lnSpc>
                <a:spcPct val="85000"/>
              </a:lnSpc>
            </a:pPr>
            <a:r>
              <a:rPr lang="id-ID" sz="1400">
                <a:solidFill>
                  <a:srgbClr val="FFFFFF"/>
                </a:solidFill>
              </a:rPr>
              <a:t>[Pasal 32 (1)</a:t>
            </a:r>
            <a:r>
              <a:rPr lang="en-US" sz="1400">
                <a:solidFill>
                  <a:srgbClr val="FFFFFF"/>
                </a:solidFill>
              </a:rPr>
              <a:t>****</a:t>
            </a:r>
            <a:r>
              <a:rPr lang="id-ID" sz="1400">
                <a:solidFill>
                  <a:srgbClr val="FFFFFF"/>
                </a:solidFill>
              </a:rPr>
              <a:t>]</a:t>
            </a:r>
            <a:endParaRPr lang="en-US" sz="1400">
              <a:solidFill>
                <a:srgbClr val="FFFFFF"/>
              </a:solidFill>
            </a:endParaRPr>
          </a:p>
        </p:txBody>
      </p:sp>
      <p:sp>
        <p:nvSpPr>
          <p:cNvPr id="89108" name="Rectangle 20"/>
          <p:cNvSpPr>
            <a:spLocks noChangeArrowheads="1"/>
          </p:cNvSpPr>
          <p:nvPr/>
        </p:nvSpPr>
        <p:spPr bwMode="auto">
          <a:xfrm>
            <a:off x="255588" y="4016375"/>
            <a:ext cx="2487612" cy="962025"/>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indent="-342900" algn="ctr"/>
            <a:r>
              <a:rPr lang="id-ID" sz="1400" b="1"/>
              <a:t>Setiap </a:t>
            </a:r>
            <a:r>
              <a:rPr lang="id-ID" sz="1400" b="1">
                <a:solidFill>
                  <a:srgbClr val="FF3300"/>
                </a:solidFill>
              </a:rPr>
              <a:t>warga</a:t>
            </a:r>
            <a:endParaRPr lang="en-US" sz="1400" b="1">
              <a:solidFill>
                <a:srgbClr val="FF3300"/>
              </a:solidFill>
            </a:endParaRPr>
          </a:p>
          <a:p>
            <a:pPr marL="342900" indent="-342900" algn="ctr"/>
            <a:r>
              <a:rPr lang="id-ID" sz="1400" b="1">
                <a:solidFill>
                  <a:srgbClr val="FF3300"/>
                </a:solidFill>
              </a:rPr>
              <a:t>negara berhak</a:t>
            </a:r>
            <a:r>
              <a:rPr lang="id-ID" sz="1400" b="1"/>
              <a:t> </a:t>
            </a:r>
          </a:p>
          <a:p>
            <a:pPr marL="342900" indent="-342900" algn="ctr"/>
            <a:r>
              <a:rPr lang="id-ID" sz="1400" b="1"/>
              <a:t>mendapatkan pendidikan</a:t>
            </a:r>
          </a:p>
          <a:p>
            <a:pPr marL="342900" indent="-342900" algn="ctr"/>
            <a:r>
              <a:rPr lang="id-ID" sz="1400"/>
              <a:t>[Pasal 31 (1)</a:t>
            </a:r>
            <a:r>
              <a:rPr lang="en-US" sz="1400"/>
              <a:t>****</a:t>
            </a:r>
            <a:r>
              <a:rPr lang="id-ID" sz="1400"/>
              <a:t>]</a:t>
            </a:r>
            <a:endParaRPr lang="en-US" sz="1400"/>
          </a:p>
        </p:txBody>
      </p:sp>
      <p:sp>
        <p:nvSpPr>
          <p:cNvPr id="89109" name="Rectangle 21"/>
          <p:cNvSpPr>
            <a:spLocks noChangeArrowheads="1"/>
          </p:cNvSpPr>
          <p:nvPr/>
        </p:nvSpPr>
        <p:spPr bwMode="auto">
          <a:xfrm>
            <a:off x="255588" y="2111375"/>
            <a:ext cx="2514600" cy="1447800"/>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algn="ctr"/>
            <a:r>
              <a:rPr lang="id-ID" sz="1400" b="1"/>
              <a:t>Setiap warga negara </a:t>
            </a:r>
            <a:r>
              <a:rPr lang="id-ID" sz="1400" b="1">
                <a:solidFill>
                  <a:srgbClr val="FF3300"/>
                </a:solidFill>
              </a:rPr>
              <a:t>wajib </a:t>
            </a:r>
            <a:r>
              <a:rPr lang="id-ID" sz="1400" b="1"/>
              <a:t>mengikuti pendidikan dasar dan pemerintah </a:t>
            </a:r>
            <a:r>
              <a:rPr lang="id-ID" sz="1400" b="1">
                <a:solidFill>
                  <a:srgbClr val="FF3300"/>
                </a:solidFill>
              </a:rPr>
              <a:t>wajib</a:t>
            </a:r>
            <a:r>
              <a:rPr lang="id-ID" sz="1400" b="1"/>
              <a:t> membiayainya</a:t>
            </a:r>
            <a:endParaRPr lang="en-US" sz="1400" b="1"/>
          </a:p>
          <a:p>
            <a:pPr algn="ctr"/>
            <a:r>
              <a:rPr lang="id-ID" sz="1400"/>
              <a:t>[Pasal 31 (2)</a:t>
            </a:r>
            <a:r>
              <a:rPr lang="en-US" sz="1400"/>
              <a:t>****</a:t>
            </a:r>
            <a:r>
              <a:rPr lang="id-ID" sz="1400"/>
              <a:t>]</a:t>
            </a:r>
            <a:endParaRPr lang="en-US" sz="1400"/>
          </a:p>
        </p:txBody>
      </p:sp>
      <p:sp>
        <p:nvSpPr>
          <p:cNvPr id="564241" name="Text Box 22"/>
          <p:cNvSpPr txBox="1">
            <a:spLocks noChangeArrowheads="1"/>
          </p:cNvSpPr>
          <p:nvPr/>
        </p:nvSpPr>
        <p:spPr bwMode="auto">
          <a:xfrm>
            <a:off x="525463" y="-3175"/>
            <a:ext cx="7467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sz="2000" b="1" noProof="1">
                <a:solidFill>
                  <a:srgbClr val="000000"/>
                </a:solidFill>
                <a:latin typeface="Tahoma" charset="0"/>
                <a:ea typeface="MS PGothic" charset="0"/>
              </a:rPr>
              <a:t>PENDIDIKAN DAN KEBUDAYAAN                                      </a:t>
            </a:r>
            <a:r>
              <a:rPr sz="1600" b="1" noProof="1">
                <a:solidFill>
                  <a:srgbClr val="000000"/>
                </a:solidFill>
                <a:latin typeface="Tahoma" charset="0"/>
                <a:ea typeface="MS PGothic" charset="0"/>
              </a:rPr>
              <a:t>BAB XIII</a:t>
            </a:r>
            <a:endParaRPr lang="en-US" sz="2000" b="1">
              <a:solidFill>
                <a:srgbClr val="000000"/>
              </a:solidFill>
              <a:latin typeface="Tahoma" charset="0"/>
              <a:ea typeface="MS PGothic" charset="0"/>
            </a:endParaRPr>
          </a:p>
        </p:txBody>
      </p:sp>
      <p:sp>
        <p:nvSpPr>
          <p:cNvPr id="564242" name="Text Box 34"/>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70A6E439-A28C-2941-AE2E-F1BAE0EDE7EB}" type="slidenum">
              <a:rPr lang="en-US" sz="2000">
                <a:solidFill>
                  <a:srgbClr val="000000"/>
                </a:solidFill>
                <a:latin typeface="Arial Rounded MT Bold" charset="0"/>
                <a:ea typeface="MS PGothic" charset="0"/>
              </a:rPr>
              <a:pPr algn="ctr">
                <a:spcBef>
                  <a:spcPct val="50000"/>
                </a:spcBef>
              </a:pPr>
              <a:t>70</a:t>
            </a:fld>
            <a:endParaRPr lang="en-US" sz="2000">
              <a:solidFill>
                <a:srgbClr val="000000"/>
              </a:solidFill>
              <a:latin typeface="Arial Rounded MT Bold" charset="0"/>
              <a:ea typeface="MS PGothic" charset="0"/>
            </a:endParaRPr>
          </a:p>
        </p:txBody>
      </p:sp>
    </p:spTree>
    <p:extLst>
      <p:ext uri="{BB962C8B-B14F-4D97-AF65-F5344CB8AC3E}">
        <p14:creationId xmlns:p14="http://schemas.microsoft.com/office/powerpoint/2010/main" val="2022466639"/>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wipe(down)">
                                      <p:cBhvr>
                                        <p:cTn id="7" dur="580">
                                          <p:stCondLst>
                                            <p:cond delay="0"/>
                                          </p:stCondLst>
                                        </p:cTn>
                                        <p:tgtEl>
                                          <p:spTgt spid="89095"/>
                                        </p:tgtEl>
                                      </p:cBhvr>
                                    </p:animEffect>
                                    <p:anim calcmode="lin" valueType="num">
                                      <p:cBhvr>
                                        <p:cTn id="8" dur="1822" tmFilter="0,0; 0.14,0.36; 0.43,0.73; 0.71,0.91; 1.0,1.0">
                                          <p:stCondLst>
                                            <p:cond delay="0"/>
                                          </p:stCondLst>
                                        </p:cTn>
                                        <p:tgtEl>
                                          <p:spTgt spid="8909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909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909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909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9095"/>
                                        </p:tgtEl>
                                        <p:attrNameLst>
                                          <p:attrName>ppt_y</p:attrName>
                                        </p:attrNameLst>
                                      </p:cBhvr>
                                      <p:tavLst>
                                        <p:tav tm="0" fmla="#ppt_y-sin(pi*$)/81">
                                          <p:val>
                                            <p:fltVal val="0"/>
                                          </p:val>
                                        </p:tav>
                                        <p:tav tm="100000">
                                          <p:val>
                                            <p:fltVal val="1"/>
                                          </p:val>
                                        </p:tav>
                                      </p:tavLst>
                                    </p:anim>
                                    <p:animScale>
                                      <p:cBhvr>
                                        <p:cTn id="13" dur="26">
                                          <p:stCondLst>
                                            <p:cond delay="650"/>
                                          </p:stCondLst>
                                        </p:cTn>
                                        <p:tgtEl>
                                          <p:spTgt spid="89095"/>
                                        </p:tgtEl>
                                      </p:cBhvr>
                                      <p:to x="100000" y="60000"/>
                                    </p:animScale>
                                    <p:animScale>
                                      <p:cBhvr>
                                        <p:cTn id="14" dur="166" decel="50000">
                                          <p:stCondLst>
                                            <p:cond delay="676"/>
                                          </p:stCondLst>
                                        </p:cTn>
                                        <p:tgtEl>
                                          <p:spTgt spid="89095"/>
                                        </p:tgtEl>
                                      </p:cBhvr>
                                      <p:to x="100000" y="100000"/>
                                    </p:animScale>
                                    <p:animScale>
                                      <p:cBhvr>
                                        <p:cTn id="15" dur="26">
                                          <p:stCondLst>
                                            <p:cond delay="1312"/>
                                          </p:stCondLst>
                                        </p:cTn>
                                        <p:tgtEl>
                                          <p:spTgt spid="89095"/>
                                        </p:tgtEl>
                                      </p:cBhvr>
                                      <p:to x="100000" y="80000"/>
                                    </p:animScale>
                                    <p:animScale>
                                      <p:cBhvr>
                                        <p:cTn id="16" dur="166" decel="50000">
                                          <p:stCondLst>
                                            <p:cond delay="1338"/>
                                          </p:stCondLst>
                                        </p:cTn>
                                        <p:tgtEl>
                                          <p:spTgt spid="89095"/>
                                        </p:tgtEl>
                                      </p:cBhvr>
                                      <p:to x="100000" y="100000"/>
                                    </p:animScale>
                                    <p:animScale>
                                      <p:cBhvr>
                                        <p:cTn id="17" dur="26">
                                          <p:stCondLst>
                                            <p:cond delay="1642"/>
                                          </p:stCondLst>
                                        </p:cTn>
                                        <p:tgtEl>
                                          <p:spTgt spid="89095"/>
                                        </p:tgtEl>
                                      </p:cBhvr>
                                      <p:to x="100000" y="90000"/>
                                    </p:animScale>
                                    <p:animScale>
                                      <p:cBhvr>
                                        <p:cTn id="18" dur="166" decel="50000">
                                          <p:stCondLst>
                                            <p:cond delay="1668"/>
                                          </p:stCondLst>
                                        </p:cTn>
                                        <p:tgtEl>
                                          <p:spTgt spid="89095"/>
                                        </p:tgtEl>
                                      </p:cBhvr>
                                      <p:to x="100000" y="100000"/>
                                    </p:animScale>
                                    <p:animScale>
                                      <p:cBhvr>
                                        <p:cTn id="19" dur="26">
                                          <p:stCondLst>
                                            <p:cond delay="1808"/>
                                          </p:stCondLst>
                                        </p:cTn>
                                        <p:tgtEl>
                                          <p:spTgt spid="89095"/>
                                        </p:tgtEl>
                                      </p:cBhvr>
                                      <p:to x="100000" y="95000"/>
                                    </p:animScale>
                                    <p:animScale>
                                      <p:cBhvr>
                                        <p:cTn id="20" dur="166" decel="50000">
                                          <p:stCondLst>
                                            <p:cond delay="1834"/>
                                          </p:stCondLst>
                                        </p:cTn>
                                        <p:tgtEl>
                                          <p:spTgt spid="89095"/>
                                        </p:tgtEl>
                                      </p:cBhvr>
                                      <p:to x="100000" y="100000"/>
                                    </p:animScale>
                                  </p:childTnLst>
                                </p:cTn>
                              </p:par>
                            </p:childTnLst>
                          </p:cTn>
                        </p:par>
                        <p:par>
                          <p:cTn id="21" fill="hold" nodeType="afterGroup">
                            <p:stCondLst>
                              <p:cond delay="2000"/>
                            </p:stCondLst>
                            <p:childTnLst>
                              <p:par>
                                <p:cTn id="22" presetID="18" presetClass="entr" presetSubtype="3" fill="hold" grpId="0" nodeType="afterEffect">
                                  <p:stCondLst>
                                    <p:cond delay="0"/>
                                  </p:stCondLst>
                                  <p:childTnLst>
                                    <p:set>
                                      <p:cBhvr>
                                        <p:cTn id="23" dur="1" fill="hold">
                                          <p:stCondLst>
                                            <p:cond delay="0"/>
                                          </p:stCondLst>
                                        </p:cTn>
                                        <p:tgtEl>
                                          <p:spTgt spid="89105"/>
                                        </p:tgtEl>
                                        <p:attrNameLst>
                                          <p:attrName>style.visibility</p:attrName>
                                        </p:attrNameLst>
                                      </p:cBhvr>
                                      <p:to>
                                        <p:strVal val="visible"/>
                                      </p:to>
                                    </p:set>
                                    <p:animEffect transition="in" filter="strips(upRight)">
                                      <p:cBhvr>
                                        <p:cTn id="24" dur="2000"/>
                                        <p:tgtEl>
                                          <p:spTgt spid="89105"/>
                                        </p:tgtEl>
                                      </p:cBhvr>
                                    </p:animEffect>
                                  </p:childTnLst>
                                </p:cTn>
                              </p:par>
                              <p:par>
                                <p:cTn id="25" presetID="18" presetClass="entr" presetSubtype="9" fill="hold" grpId="0" nodeType="withEffect">
                                  <p:stCondLst>
                                    <p:cond delay="0"/>
                                  </p:stCondLst>
                                  <p:childTnLst>
                                    <p:set>
                                      <p:cBhvr>
                                        <p:cTn id="26" dur="1" fill="hold">
                                          <p:stCondLst>
                                            <p:cond delay="0"/>
                                          </p:stCondLst>
                                        </p:cTn>
                                        <p:tgtEl>
                                          <p:spTgt spid="89124"/>
                                        </p:tgtEl>
                                        <p:attrNameLst>
                                          <p:attrName>style.visibility</p:attrName>
                                        </p:attrNameLst>
                                      </p:cBhvr>
                                      <p:to>
                                        <p:strVal val="visible"/>
                                      </p:to>
                                    </p:set>
                                    <p:animEffect transition="in" filter="strips(upLeft)">
                                      <p:cBhvr>
                                        <p:cTn id="27" dur="2000"/>
                                        <p:tgtEl>
                                          <p:spTgt spid="89124"/>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89123"/>
                                        </p:tgtEl>
                                        <p:attrNameLst>
                                          <p:attrName>style.visibility</p:attrName>
                                        </p:attrNameLst>
                                      </p:cBhvr>
                                      <p:to>
                                        <p:strVal val="visible"/>
                                      </p:to>
                                    </p:set>
                                    <p:animEffect transition="in" filter="strips(upRight)">
                                      <p:cBhvr>
                                        <p:cTn id="30" dur="2000"/>
                                        <p:tgtEl>
                                          <p:spTgt spid="89123"/>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89125"/>
                                        </p:tgtEl>
                                        <p:attrNameLst>
                                          <p:attrName>style.visibility</p:attrName>
                                        </p:attrNameLst>
                                      </p:cBhvr>
                                      <p:to>
                                        <p:strVal val="visible"/>
                                      </p:to>
                                    </p:set>
                                    <p:animEffect transition="in" filter="strips(downRight)">
                                      <p:cBhvr>
                                        <p:cTn id="33" dur="2000"/>
                                        <p:tgtEl>
                                          <p:spTgt spid="89125"/>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89103"/>
                                        </p:tgtEl>
                                        <p:attrNameLst>
                                          <p:attrName>style.visibility</p:attrName>
                                        </p:attrNameLst>
                                      </p:cBhvr>
                                      <p:to>
                                        <p:strVal val="visible"/>
                                      </p:to>
                                    </p:set>
                                    <p:animEffect transition="in" filter="strips(downRight)">
                                      <p:cBhvr>
                                        <p:cTn id="36" dur="2000"/>
                                        <p:tgtEl>
                                          <p:spTgt spid="89103"/>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89104"/>
                                        </p:tgtEl>
                                        <p:attrNameLst>
                                          <p:attrName>style.visibility</p:attrName>
                                        </p:attrNameLst>
                                      </p:cBhvr>
                                      <p:to>
                                        <p:strVal val="visible"/>
                                      </p:to>
                                    </p:set>
                                    <p:animEffect transition="in" filter="strips(downLeft)">
                                      <p:cBhvr>
                                        <p:cTn id="39" dur="2000"/>
                                        <p:tgtEl>
                                          <p:spTgt spid="89104"/>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89126"/>
                                        </p:tgtEl>
                                        <p:attrNameLst>
                                          <p:attrName>style.visibility</p:attrName>
                                        </p:attrNameLst>
                                      </p:cBhvr>
                                      <p:to>
                                        <p:strVal val="visible"/>
                                      </p:to>
                                    </p:set>
                                    <p:animEffect transition="in" filter="strips(downLeft)">
                                      <p:cBhvr>
                                        <p:cTn id="42" dur="2000"/>
                                        <p:tgtEl>
                                          <p:spTgt spid="89126"/>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89107"/>
                                        </p:tgtEl>
                                        <p:attrNameLst>
                                          <p:attrName>style.visibility</p:attrName>
                                        </p:attrNameLst>
                                      </p:cBhvr>
                                      <p:to>
                                        <p:strVal val="visible"/>
                                      </p:to>
                                    </p:set>
                                    <p:animEffect transition="in" filter="wipe(up)">
                                      <p:cBhvr>
                                        <p:cTn id="46" dur="1000"/>
                                        <p:tgtEl>
                                          <p:spTgt spid="8910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89100"/>
                                        </p:tgtEl>
                                        <p:attrNameLst>
                                          <p:attrName>style.visibility</p:attrName>
                                        </p:attrNameLst>
                                      </p:cBhvr>
                                      <p:to>
                                        <p:strVal val="visible"/>
                                      </p:to>
                                    </p:set>
                                    <p:animEffect transition="in" filter="wipe(up)">
                                      <p:cBhvr>
                                        <p:cTn id="49" dur="1000"/>
                                        <p:tgtEl>
                                          <p:spTgt spid="8910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9101"/>
                                        </p:tgtEl>
                                        <p:attrNameLst>
                                          <p:attrName>style.visibility</p:attrName>
                                        </p:attrNameLst>
                                      </p:cBhvr>
                                      <p:to>
                                        <p:strVal val="visible"/>
                                      </p:to>
                                    </p:set>
                                    <p:animEffect transition="in" filter="wipe(left)">
                                      <p:cBhvr>
                                        <p:cTn id="52" dur="1000"/>
                                        <p:tgtEl>
                                          <p:spTgt spid="8910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9099"/>
                                        </p:tgtEl>
                                        <p:attrNameLst>
                                          <p:attrName>style.visibility</p:attrName>
                                        </p:attrNameLst>
                                      </p:cBhvr>
                                      <p:to>
                                        <p:strVal val="visible"/>
                                      </p:to>
                                    </p:set>
                                    <p:animEffect transition="in" filter="wipe(left)">
                                      <p:cBhvr>
                                        <p:cTn id="55" dur="1000"/>
                                        <p:tgtEl>
                                          <p:spTgt spid="8909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9106"/>
                                        </p:tgtEl>
                                        <p:attrNameLst>
                                          <p:attrName>style.visibility</p:attrName>
                                        </p:attrNameLst>
                                      </p:cBhvr>
                                      <p:to>
                                        <p:strVal val="visible"/>
                                      </p:to>
                                    </p:set>
                                    <p:animEffect transition="in" filter="wipe(down)">
                                      <p:cBhvr>
                                        <p:cTn id="58" dur="1000"/>
                                        <p:tgtEl>
                                          <p:spTgt spid="89106"/>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89109"/>
                                        </p:tgtEl>
                                        <p:attrNameLst>
                                          <p:attrName>style.visibility</p:attrName>
                                        </p:attrNameLst>
                                      </p:cBhvr>
                                      <p:to>
                                        <p:strVal val="visible"/>
                                      </p:to>
                                    </p:set>
                                    <p:animEffect transition="in" filter="wipe(right)">
                                      <p:cBhvr>
                                        <p:cTn id="61" dur="1000"/>
                                        <p:tgtEl>
                                          <p:spTgt spid="89109"/>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89108"/>
                                        </p:tgtEl>
                                        <p:attrNameLst>
                                          <p:attrName>style.visibility</p:attrName>
                                        </p:attrNameLst>
                                      </p:cBhvr>
                                      <p:to>
                                        <p:strVal val="visible"/>
                                      </p:to>
                                    </p:set>
                                    <p:animEffect transition="in" filter="wipe(right)">
                                      <p:cBhvr>
                                        <p:cTn id="64" dur="1000"/>
                                        <p:tgtEl>
                                          <p:spTgt spid="8910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5" restart="whenNotActive" fill="hold" evtFilter="cancelBubble" nodeType="interactiveSeq">
                <p:stCondLst>
                  <p:cond evt="onClick" delay="0">
                    <p:tgtEl>
                      <p:spTgt spid="89108"/>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50" presetClass="exit" presetSubtype="0" accel="100000" fill="hold" grpId="1" nodeType="clickEffect">
                                  <p:stCondLst>
                                    <p:cond delay="0"/>
                                  </p:stCondLst>
                                  <p:childTnLst>
                                    <p:anim calcmode="lin" valueType="num">
                                      <p:cBhvr>
                                        <p:cTn id="69" dur="500"/>
                                        <p:tgtEl>
                                          <p:spTgt spid="89125"/>
                                        </p:tgtEl>
                                        <p:attrNameLst>
                                          <p:attrName>ppt_w</p:attrName>
                                        </p:attrNameLst>
                                      </p:cBhvr>
                                      <p:tavLst>
                                        <p:tav tm="0">
                                          <p:val>
                                            <p:strVal val="ppt_w"/>
                                          </p:val>
                                        </p:tav>
                                        <p:tav tm="100000">
                                          <p:val>
                                            <p:strVal val="ppt_w+.3"/>
                                          </p:val>
                                        </p:tav>
                                      </p:tavLst>
                                    </p:anim>
                                    <p:anim calcmode="lin" valueType="num">
                                      <p:cBhvr>
                                        <p:cTn id="70" dur="500"/>
                                        <p:tgtEl>
                                          <p:spTgt spid="89125"/>
                                        </p:tgtEl>
                                        <p:attrNameLst>
                                          <p:attrName>ppt_h</p:attrName>
                                        </p:attrNameLst>
                                      </p:cBhvr>
                                      <p:tavLst>
                                        <p:tav tm="0">
                                          <p:val>
                                            <p:strVal val="ppt_h"/>
                                          </p:val>
                                        </p:tav>
                                        <p:tav tm="100000">
                                          <p:val>
                                            <p:strVal val="ppt_h"/>
                                          </p:val>
                                        </p:tav>
                                      </p:tavLst>
                                    </p:anim>
                                    <p:animEffect transition="out" filter="fade">
                                      <p:cBhvr>
                                        <p:cTn id="71" dur="500"/>
                                        <p:tgtEl>
                                          <p:spTgt spid="89125"/>
                                        </p:tgtEl>
                                      </p:cBhvr>
                                    </p:animEffect>
                                    <p:set>
                                      <p:cBhvr>
                                        <p:cTn id="72" dur="1" fill="hold">
                                          <p:stCondLst>
                                            <p:cond delay="499"/>
                                          </p:stCondLst>
                                        </p:cTn>
                                        <p:tgtEl>
                                          <p:spTgt spid="89125"/>
                                        </p:tgtEl>
                                        <p:attrNameLst>
                                          <p:attrName>style.visibility</p:attrName>
                                        </p:attrNameLst>
                                      </p:cBhvr>
                                      <p:to>
                                        <p:strVal val="hidden"/>
                                      </p:to>
                                    </p:set>
                                  </p:childTnLst>
                                </p:cTn>
                              </p:par>
                              <p:par>
                                <p:cTn id="73" presetID="50" presetClass="exit" presetSubtype="0" accel="100000" fill="hold" grpId="1" nodeType="withEffect">
                                  <p:stCondLst>
                                    <p:cond delay="0"/>
                                  </p:stCondLst>
                                  <p:childTnLst>
                                    <p:anim calcmode="lin" valueType="num">
                                      <p:cBhvr>
                                        <p:cTn id="74" dur="500"/>
                                        <p:tgtEl>
                                          <p:spTgt spid="89109"/>
                                        </p:tgtEl>
                                        <p:attrNameLst>
                                          <p:attrName>ppt_w</p:attrName>
                                        </p:attrNameLst>
                                      </p:cBhvr>
                                      <p:tavLst>
                                        <p:tav tm="0">
                                          <p:val>
                                            <p:strVal val="ppt_w"/>
                                          </p:val>
                                        </p:tav>
                                        <p:tav tm="100000">
                                          <p:val>
                                            <p:strVal val="ppt_w+.3"/>
                                          </p:val>
                                        </p:tav>
                                      </p:tavLst>
                                    </p:anim>
                                    <p:anim calcmode="lin" valueType="num">
                                      <p:cBhvr>
                                        <p:cTn id="75" dur="500"/>
                                        <p:tgtEl>
                                          <p:spTgt spid="89109"/>
                                        </p:tgtEl>
                                        <p:attrNameLst>
                                          <p:attrName>ppt_h</p:attrName>
                                        </p:attrNameLst>
                                      </p:cBhvr>
                                      <p:tavLst>
                                        <p:tav tm="0">
                                          <p:val>
                                            <p:strVal val="ppt_h"/>
                                          </p:val>
                                        </p:tav>
                                        <p:tav tm="100000">
                                          <p:val>
                                            <p:strVal val="ppt_h"/>
                                          </p:val>
                                        </p:tav>
                                      </p:tavLst>
                                    </p:anim>
                                    <p:animEffect transition="out" filter="fade">
                                      <p:cBhvr>
                                        <p:cTn id="76" dur="500"/>
                                        <p:tgtEl>
                                          <p:spTgt spid="89109"/>
                                        </p:tgtEl>
                                      </p:cBhvr>
                                    </p:animEffect>
                                    <p:set>
                                      <p:cBhvr>
                                        <p:cTn id="77" dur="1" fill="hold">
                                          <p:stCondLst>
                                            <p:cond delay="499"/>
                                          </p:stCondLst>
                                        </p:cTn>
                                        <p:tgtEl>
                                          <p:spTgt spid="89109"/>
                                        </p:tgtEl>
                                        <p:attrNameLst>
                                          <p:attrName>style.visibility</p:attrName>
                                        </p:attrNameLst>
                                      </p:cBhvr>
                                      <p:to>
                                        <p:strVal val="hidden"/>
                                      </p:to>
                                    </p:set>
                                  </p:childTnLst>
                                </p:cTn>
                              </p:par>
                              <p:par>
                                <p:cTn id="78" presetID="50" presetClass="exit" presetSubtype="0" accel="100000" fill="hold" grpId="1" nodeType="withEffect">
                                  <p:stCondLst>
                                    <p:cond delay="0"/>
                                  </p:stCondLst>
                                  <p:childTnLst>
                                    <p:anim calcmode="lin" valueType="num">
                                      <p:cBhvr>
                                        <p:cTn id="79" dur="500"/>
                                        <p:tgtEl>
                                          <p:spTgt spid="89104"/>
                                        </p:tgtEl>
                                        <p:attrNameLst>
                                          <p:attrName>ppt_w</p:attrName>
                                        </p:attrNameLst>
                                      </p:cBhvr>
                                      <p:tavLst>
                                        <p:tav tm="0">
                                          <p:val>
                                            <p:strVal val="ppt_w"/>
                                          </p:val>
                                        </p:tav>
                                        <p:tav tm="100000">
                                          <p:val>
                                            <p:strVal val="ppt_w+.3"/>
                                          </p:val>
                                        </p:tav>
                                      </p:tavLst>
                                    </p:anim>
                                    <p:anim calcmode="lin" valueType="num">
                                      <p:cBhvr>
                                        <p:cTn id="80" dur="500"/>
                                        <p:tgtEl>
                                          <p:spTgt spid="89104"/>
                                        </p:tgtEl>
                                        <p:attrNameLst>
                                          <p:attrName>ppt_h</p:attrName>
                                        </p:attrNameLst>
                                      </p:cBhvr>
                                      <p:tavLst>
                                        <p:tav tm="0">
                                          <p:val>
                                            <p:strVal val="ppt_h"/>
                                          </p:val>
                                        </p:tav>
                                        <p:tav tm="100000">
                                          <p:val>
                                            <p:strVal val="ppt_h"/>
                                          </p:val>
                                        </p:tav>
                                      </p:tavLst>
                                    </p:anim>
                                    <p:animEffect transition="out" filter="fade">
                                      <p:cBhvr>
                                        <p:cTn id="81" dur="500"/>
                                        <p:tgtEl>
                                          <p:spTgt spid="89104"/>
                                        </p:tgtEl>
                                      </p:cBhvr>
                                    </p:animEffect>
                                    <p:set>
                                      <p:cBhvr>
                                        <p:cTn id="82" dur="1" fill="hold">
                                          <p:stCondLst>
                                            <p:cond delay="499"/>
                                          </p:stCondLst>
                                        </p:cTn>
                                        <p:tgtEl>
                                          <p:spTgt spid="89104"/>
                                        </p:tgtEl>
                                        <p:attrNameLst>
                                          <p:attrName>style.visibility</p:attrName>
                                        </p:attrNameLst>
                                      </p:cBhvr>
                                      <p:to>
                                        <p:strVal val="hidden"/>
                                      </p:to>
                                    </p:set>
                                  </p:childTnLst>
                                </p:cTn>
                              </p:par>
                              <p:par>
                                <p:cTn id="83" presetID="50" presetClass="exit" presetSubtype="0" accel="100000" fill="hold" grpId="1" nodeType="withEffect">
                                  <p:stCondLst>
                                    <p:cond delay="0"/>
                                  </p:stCondLst>
                                  <p:childTnLst>
                                    <p:anim calcmode="lin" valueType="num">
                                      <p:cBhvr>
                                        <p:cTn id="84" dur="500"/>
                                        <p:tgtEl>
                                          <p:spTgt spid="89105"/>
                                        </p:tgtEl>
                                        <p:attrNameLst>
                                          <p:attrName>ppt_w</p:attrName>
                                        </p:attrNameLst>
                                      </p:cBhvr>
                                      <p:tavLst>
                                        <p:tav tm="0">
                                          <p:val>
                                            <p:strVal val="ppt_w"/>
                                          </p:val>
                                        </p:tav>
                                        <p:tav tm="100000">
                                          <p:val>
                                            <p:strVal val="ppt_w+.3"/>
                                          </p:val>
                                        </p:tav>
                                      </p:tavLst>
                                    </p:anim>
                                    <p:anim calcmode="lin" valueType="num">
                                      <p:cBhvr>
                                        <p:cTn id="85" dur="500"/>
                                        <p:tgtEl>
                                          <p:spTgt spid="89105"/>
                                        </p:tgtEl>
                                        <p:attrNameLst>
                                          <p:attrName>ppt_h</p:attrName>
                                        </p:attrNameLst>
                                      </p:cBhvr>
                                      <p:tavLst>
                                        <p:tav tm="0">
                                          <p:val>
                                            <p:strVal val="ppt_h"/>
                                          </p:val>
                                        </p:tav>
                                        <p:tav tm="100000">
                                          <p:val>
                                            <p:strVal val="ppt_h"/>
                                          </p:val>
                                        </p:tav>
                                      </p:tavLst>
                                    </p:anim>
                                    <p:animEffect transition="out" filter="fade">
                                      <p:cBhvr>
                                        <p:cTn id="86" dur="500"/>
                                        <p:tgtEl>
                                          <p:spTgt spid="89105"/>
                                        </p:tgtEl>
                                      </p:cBhvr>
                                    </p:animEffect>
                                    <p:set>
                                      <p:cBhvr>
                                        <p:cTn id="87" dur="1" fill="hold">
                                          <p:stCondLst>
                                            <p:cond delay="499"/>
                                          </p:stCondLst>
                                        </p:cTn>
                                        <p:tgtEl>
                                          <p:spTgt spid="89105"/>
                                        </p:tgtEl>
                                        <p:attrNameLst>
                                          <p:attrName>style.visibility</p:attrName>
                                        </p:attrNameLst>
                                      </p:cBhvr>
                                      <p:to>
                                        <p:strVal val="hidden"/>
                                      </p:to>
                                    </p:set>
                                  </p:childTnLst>
                                </p:cTn>
                              </p:par>
                              <p:par>
                                <p:cTn id="88" presetID="50" presetClass="exit" presetSubtype="0" accel="100000" fill="hold" grpId="1" nodeType="withEffect">
                                  <p:stCondLst>
                                    <p:cond delay="0"/>
                                  </p:stCondLst>
                                  <p:childTnLst>
                                    <p:anim calcmode="lin" valueType="num">
                                      <p:cBhvr>
                                        <p:cTn id="89" dur="500"/>
                                        <p:tgtEl>
                                          <p:spTgt spid="89103"/>
                                        </p:tgtEl>
                                        <p:attrNameLst>
                                          <p:attrName>ppt_w</p:attrName>
                                        </p:attrNameLst>
                                      </p:cBhvr>
                                      <p:tavLst>
                                        <p:tav tm="0">
                                          <p:val>
                                            <p:strVal val="ppt_w"/>
                                          </p:val>
                                        </p:tav>
                                        <p:tav tm="100000">
                                          <p:val>
                                            <p:strVal val="ppt_w+.3"/>
                                          </p:val>
                                        </p:tav>
                                      </p:tavLst>
                                    </p:anim>
                                    <p:anim calcmode="lin" valueType="num">
                                      <p:cBhvr>
                                        <p:cTn id="90" dur="500"/>
                                        <p:tgtEl>
                                          <p:spTgt spid="89103"/>
                                        </p:tgtEl>
                                        <p:attrNameLst>
                                          <p:attrName>ppt_h</p:attrName>
                                        </p:attrNameLst>
                                      </p:cBhvr>
                                      <p:tavLst>
                                        <p:tav tm="0">
                                          <p:val>
                                            <p:strVal val="ppt_h"/>
                                          </p:val>
                                        </p:tav>
                                        <p:tav tm="100000">
                                          <p:val>
                                            <p:strVal val="ppt_h"/>
                                          </p:val>
                                        </p:tav>
                                      </p:tavLst>
                                    </p:anim>
                                    <p:animEffect transition="out" filter="fade">
                                      <p:cBhvr>
                                        <p:cTn id="91" dur="500"/>
                                        <p:tgtEl>
                                          <p:spTgt spid="89103"/>
                                        </p:tgtEl>
                                      </p:cBhvr>
                                    </p:animEffect>
                                    <p:set>
                                      <p:cBhvr>
                                        <p:cTn id="92" dur="1" fill="hold">
                                          <p:stCondLst>
                                            <p:cond delay="499"/>
                                          </p:stCondLst>
                                        </p:cTn>
                                        <p:tgtEl>
                                          <p:spTgt spid="89103"/>
                                        </p:tgtEl>
                                        <p:attrNameLst>
                                          <p:attrName>style.visibility</p:attrName>
                                        </p:attrNameLst>
                                      </p:cBhvr>
                                      <p:to>
                                        <p:strVal val="hidden"/>
                                      </p:to>
                                    </p:set>
                                  </p:childTnLst>
                                </p:cTn>
                              </p:par>
                              <p:par>
                                <p:cTn id="93" presetID="50" presetClass="exit" presetSubtype="0" accel="100000" fill="hold" grpId="1" nodeType="withEffect">
                                  <p:stCondLst>
                                    <p:cond delay="0"/>
                                  </p:stCondLst>
                                  <p:childTnLst>
                                    <p:anim calcmode="lin" valueType="num">
                                      <p:cBhvr>
                                        <p:cTn id="94" dur="500"/>
                                        <p:tgtEl>
                                          <p:spTgt spid="89123"/>
                                        </p:tgtEl>
                                        <p:attrNameLst>
                                          <p:attrName>ppt_w</p:attrName>
                                        </p:attrNameLst>
                                      </p:cBhvr>
                                      <p:tavLst>
                                        <p:tav tm="0">
                                          <p:val>
                                            <p:strVal val="ppt_w"/>
                                          </p:val>
                                        </p:tav>
                                        <p:tav tm="100000">
                                          <p:val>
                                            <p:strVal val="ppt_w+.3"/>
                                          </p:val>
                                        </p:tav>
                                      </p:tavLst>
                                    </p:anim>
                                    <p:anim calcmode="lin" valueType="num">
                                      <p:cBhvr>
                                        <p:cTn id="95" dur="500"/>
                                        <p:tgtEl>
                                          <p:spTgt spid="89123"/>
                                        </p:tgtEl>
                                        <p:attrNameLst>
                                          <p:attrName>ppt_h</p:attrName>
                                        </p:attrNameLst>
                                      </p:cBhvr>
                                      <p:tavLst>
                                        <p:tav tm="0">
                                          <p:val>
                                            <p:strVal val="ppt_h"/>
                                          </p:val>
                                        </p:tav>
                                        <p:tav tm="100000">
                                          <p:val>
                                            <p:strVal val="ppt_h"/>
                                          </p:val>
                                        </p:tav>
                                      </p:tavLst>
                                    </p:anim>
                                    <p:animEffect transition="out" filter="fade">
                                      <p:cBhvr>
                                        <p:cTn id="96" dur="500"/>
                                        <p:tgtEl>
                                          <p:spTgt spid="89123"/>
                                        </p:tgtEl>
                                      </p:cBhvr>
                                    </p:animEffect>
                                    <p:set>
                                      <p:cBhvr>
                                        <p:cTn id="97" dur="1" fill="hold">
                                          <p:stCondLst>
                                            <p:cond delay="499"/>
                                          </p:stCondLst>
                                        </p:cTn>
                                        <p:tgtEl>
                                          <p:spTgt spid="89123"/>
                                        </p:tgtEl>
                                        <p:attrNameLst>
                                          <p:attrName>style.visibility</p:attrName>
                                        </p:attrNameLst>
                                      </p:cBhvr>
                                      <p:to>
                                        <p:strVal val="hidden"/>
                                      </p:to>
                                    </p:set>
                                  </p:childTnLst>
                                </p:cTn>
                              </p:par>
                              <p:par>
                                <p:cTn id="98" presetID="50" presetClass="exit" presetSubtype="0" accel="100000" fill="hold" grpId="1" nodeType="withEffect">
                                  <p:stCondLst>
                                    <p:cond delay="0"/>
                                  </p:stCondLst>
                                  <p:childTnLst>
                                    <p:anim calcmode="lin" valueType="num">
                                      <p:cBhvr>
                                        <p:cTn id="99" dur="500"/>
                                        <p:tgtEl>
                                          <p:spTgt spid="89124"/>
                                        </p:tgtEl>
                                        <p:attrNameLst>
                                          <p:attrName>ppt_w</p:attrName>
                                        </p:attrNameLst>
                                      </p:cBhvr>
                                      <p:tavLst>
                                        <p:tav tm="0">
                                          <p:val>
                                            <p:strVal val="ppt_w"/>
                                          </p:val>
                                        </p:tav>
                                        <p:tav tm="100000">
                                          <p:val>
                                            <p:strVal val="ppt_w+.3"/>
                                          </p:val>
                                        </p:tav>
                                      </p:tavLst>
                                    </p:anim>
                                    <p:anim calcmode="lin" valueType="num">
                                      <p:cBhvr>
                                        <p:cTn id="100" dur="500"/>
                                        <p:tgtEl>
                                          <p:spTgt spid="89124"/>
                                        </p:tgtEl>
                                        <p:attrNameLst>
                                          <p:attrName>ppt_h</p:attrName>
                                        </p:attrNameLst>
                                      </p:cBhvr>
                                      <p:tavLst>
                                        <p:tav tm="0">
                                          <p:val>
                                            <p:strVal val="ppt_h"/>
                                          </p:val>
                                        </p:tav>
                                        <p:tav tm="100000">
                                          <p:val>
                                            <p:strVal val="ppt_h"/>
                                          </p:val>
                                        </p:tav>
                                      </p:tavLst>
                                    </p:anim>
                                    <p:animEffect transition="out" filter="fade">
                                      <p:cBhvr>
                                        <p:cTn id="101" dur="500"/>
                                        <p:tgtEl>
                                          <p:spTgt spid="89124"/>
                                        </p:tgtEl>
                                      </p:cBhvr>
                                    </p:animEffect>
                                    <p:set>
                                      <p:cBhvr>
                                        <p:cTn id="102" dur="1" fill="hold">
                                          <p:stCondLst>
                                            <p:cond delay="499"/>
                                          </p:stCondLst>
                                        </p:cTn>
                                        <p:tgtEl>
                                          <p:spTgt spid="89124"/>
                                        </p:tgtEl>
                                        <p:attrNameLst>
                                          <p:attrName>style.visibility</p:attrName>
                                        </p:attrNameLst>
                                      </p:cBhvr>
                                      <p:to>
                                        <p:strVal val="hidden"/>
                                      </p:to>
                                    </p:set>
                                  </p:childTnLst>
                                </p:cTn>
                              </p:par>
                              <p:par>
                                <p:cTn id="103" presetID="50" presetClass="exit" presetSubtype="0" accel="100000" fill="hold" grpId="1" nodeType="withEffect">
                                  <p:stCondLst>
                                    <p:cond delay="0"/>
                                  </p:stCondLst>
                                  <p:childTnLst>
                                    <p:anim calcmode="lin" valueType="num">
                                      <p:cBhvr>
                                        <p:cTn id="104" dur="500"/>
                                        <p:tgtEl>
                                          <p:spTgt spid="89126"/>
                                        </p:tgtEl>
                                        <p:attrNameLst>
                                          <p:attrName>ppt_w</p:attrName>
                                        </p:attrNameLst>
                                      </p:cBhvr>
                                      <p:tavLst>
                                        <p:tav tm="0">
                                          <p:val>
                                            <p:strVal val="ppt_w"/>
                                          </p:val>
                                        </p:tav>
                                        <p:tav tm="100000">
                                          <p:val>
                                            <p:strVal val="ppt_w+.3"/>
                                          </p:val>
                                        </p:tav>
                                      </p:tavLst>
                                    </p:anim>
                                    <p:anim calcmode="lin" valueType="num">
                                      <p:cBhvr>
                                        <p:cTn id="105" dur="500"/>
                                        <p:tgtEl>
                                          <p:spTgt spid="89126"/>
                                        </p:tgtEl>
                                        <p:attrNameLst>
                                          <p:attrName>ppt_h</p:attrName>
                                        </p:attrNameLst>
                                      </p:cBhvr>
                                      <p:tavLst>
                                        <p:tav tm="0">
                                          <p:val>
                                            <p:strVal val="ppt_h"/>
                                          </p:val>
                                        </p:tav>
                                        <p:tav tm="100000">
                                          <p:val>
                                            <p:strVal val="ppt_h"/>
                                          </p:val>
                                        </p:tav>
                                      </p:tavLst>
                                    </p:anim>
                                    <p:animEffect transition="out" filter="fade">
                                      <p:cBhvr>
                                        <p:cTn id="106" dur="500"/>
                                        <p:tgtEl>
                                          <p:spTgt spid="89126"/>
                                        </p:tgtEl>
                                      </p:cBhvr>
                                    </p:animEffect>
                                    <p:set>
                                      <p:cBhvr>
                                        <p:cTn id="107" dur="1" fill="hold">
                                          <p:stCondLst>
                                            <p:cond delay="499"/>
                                          </p:stCondLst>
                                        </p:cTn>
                                        <p:tgtEl>
                                          <p:spTgt spid="89126"/>
                                        </p:tgtEl>
                                        <p:attrNameLst>
                                          <p:attrName>style.visibility</p:attrName>
                                        </p:attrNameLst>
                                      </p:cBhvr>
                                      <p:to>
                                        <p:strVal val="hidden"/>
                                      </p:to>
                                    </p:set>
                                  </p:childTnLst>
                                </p:cTn>
                              </p:par>
                              <p:par>
                                <p:cTn id="108" presetID="50" presetClass="exit" presetSubtype="0" accel="100000" fill="hold" grpId="1" nodeType="withEffect">
                                  <p:stCondLst>
                                    <p:cond delay="0"/>
                                  </p:stCondLst>
                                  <p:childTnLst>
                                    <p:anim calcmode="lin" valueType="num">
                                      <p:cBhvr>
                                        <p:cTn id="109" dur="500"/>
                                        <p:tgtEl>
                                          <p:spTgt spid="89095"/>
                                        </p:tgtEl>
                                        <p:attrNameLst>
                                          <p:attrName>ppt_w</p:attrName>
                                        </p:attrNameLst>
                                      </p:cBhvr>
                                      <p:tavLst>
                                        <p:tav tm="0">
                                          <p:val>
                                            <p:strVal val="ppt_w"/>
                                          </p:val>
                                        </p:tav>
                                        <p:tav tm="100000">
                                          <p:val>
                                            <p:strVal val="ppt_w+.3"/>
                                          </p:val>
                                        </p:tav>
                                      </p:tavLst>
                                    </p:anim>
                                    <p:anim calcmode="lin" valueType="num">
                                      <p:cBhvr>
                                        <p:cTn id="110" dur="500"/>
                                        <p:tgtEl>
                                          <p:spTgt spid="89095"/>
                                        </p:tgtEl>
                                        <p:attrNameLst>
                                          <p:attrName>ppt_h</p:attrName>
                                        </p:attrNameLst>
                                      </p:cBhvr>
                                      <p:tavLst>
                                        <p:tav tm="0">
                                          <p:val>
                                            <p:strVal val="ppt_h"/>
                                          </p:val>
                                        </p:tav>
                                        <p:tav tm="100000">
                                          <p:val>
                                            <p:strVal val="ppt_h"/>
                                          </p:val>
                                        </p:tav>
                                      </p:tavLst>
                                    </p:anim>
                                    <p:animEffect transition="out" filter="fade">
                                      <p:cBhvr>
                                        <p:cTn id="111" dur="500"/>
                                        <p:tgtEl>
                                          <p:spTgt spid="89095"/>
                                        </p:tgtEl>
                                      </p:cBhvr>
                                    </p:animEffect>
                                    <p:set>
                                      <p:cBhvr>
                                        <p:cTn id="112" dur="1" fill="hold">
                                          <p:stCondLst>
                                            <p:cond delay="499"/>
                                          </p:stCondLst>
                                        </p:cTn>
                                        <p:tgtEl>
                                          <p:spTgt spid="89095"/>
                                        </p:tgtEl>
                                        <p:attrNameLst>
                                          <p:attrName>style.visibility</p:attrName>
                                        </p:attrNameLst>
                                      </p:cBhvr>
                                      <p:to>
                                        <p:strVal val="hidden"/>
                                      </p:to>
                                    </p:set>
                                  </p:childTnLst>
                                </p:cTn>
                              </p:par>
                              <p:par>
                                <p:cTn id="113" presetID="50" presetClass="exit" presetSubtype="0" accel="100000" fill="hold" grpId="1" nodeType="withEffect">
                                  <p:stCondLst>
                                    <p:cond delay="0"/>
                                  </p:stCondLst>
                                  <p:childTnLst>
                                    <p:anim calcmode="lin" valueType="num">
                                      <p:cBhvr>
                                        <p:cTn id="114" dur="500"/>
                                        <p:tgtEl>
                                          <p:spTgt spid="89099"/>
                                        </p:tgtEl>
                                        <p:attrNameLst>
                                          <p:attrName>ppt_w</p:attrName>
                                        </p:attrNameLst>
                                      </p:cBhvr>
                                      <p:tavLst>
                                        <p:tav tm="0">
                                          <p:val>
                                            <p:strVal val="ppt_w"/>
                                          </p:val>
                                        </p:tav>
                                        <p:tav tm="100000">
                                          <p:val>
                                            <p:strVal val="ppt_w+.3"/>
                                          </p:val>
                                        </p:tav>
                                      </p:tavLst>
                                    </p:anim>
                                    <p:anim calcmode="lin" valueType="num">
                                      <p:cBhvr>
                                        <p:cTn id="115" dur="500"/>
                                        <p:tgtEl>
                                          <p:spTgt spid="89099"/>
                                        </p:tgtEl>
                                        <p:attrNameLst>
                                          <p:attrName>ppt_h</p:attrName>
                                        </p:attrNameLst>
                                      </p:cBhvr>
                                      <p:tavLst>
                                        <p:tav tm="0">
                                          <p:val>
                                            <p:strVal val="ppt_h"/>
                                          </p:val>
                                        </p:tav>
                                        <p:tav tm="100000">
                                          <p:val>
                                            <p:strVal val="ppt_h"/>
                                          </p:val>
                                        </p:tav>
                                      </p:tavLst>
                                    </p:anim>
                                    <p:animEffect transition="out" filter="fade">
                                      <p:cBhvr>
                                        <p:cTn id="116" dur="500"/>
                                        <p:tgtEl>
                                          <p:spTgt spid="89099"/>
                                        </p:tgtEl>
                                      </p:cBhvr>
                                    </p:animEffect>
                                    <p:set>
                                      <p:cBhvr>
                                        <p:cTn id="117" dur="1" fill="hold">
                                          <p:stCondLst>
                                            <p:cond delay="499"/>
                                          </p:stCondLst>
                                        </p:cTn>
                                        <p:tgtEl>
                                          <p:spTgt spid="89099"/>
                                        </p:tgtEl>
                                        <p:attrNameLst>
                                          <p:attrName>style.visibility</p:attrName>
                                        </p:attrNameLst>
                                      </p:cBhvr>
                                      <p:to>
                                        <p:strVal val="hidden"/>
                                      </p:to>
                                    </p:set>
                                  </p:childTnLst>
                                </p:cTn>
                              </p:par>
                              <p:par>
                                <p:cTn id="118" presetID="50" presetClass="exit" presetSubtype="0" accel="100000" fill="hold" grpId="1" nodeType="withEffect">
                                  <p:stCondLst>
                                    <p:cond delay="0"/>
                                  </p:stCondLst>
                                  <p:childTnLst>
                                    <p:anim calcmode="lin" valueType="num">
                                      <p:cBhvr>
                                        <p:cTn id="119" dur="500"/>
                                        <p:tgtEl>
                                          <p:spTgt spid="89100"/>
                                        </p:tgtEl>
                                        <p:attrNameLst>
                                          <p:attrName>ppt_w</p:attrName>
                                        </p:attrNameLst>
                                      </p:cBhvr>
                                      <p:tavLst>
                                        <p:tav tm="0">
                                          <p:val>
                                            <p:strVal val="ppt_w"/>
                                          </p:val>
                                        </p:tav>
                                        <p:tav tm="100000">
                                          <p:val>
                                            <p:strVal val="ppt_w+.3"/>
                                          </p:val>
                                        </p:tav>
                                      </p:tavLst>
                                    </p:anim>
                                    <p:anim calcmode="lin" valueType="num">
                                      <p:cBhvr>
                                        <p:cTn id="120" dur="500"/>
                                        <p:tgtEl>
                                          <p:spTgt spid="89100"/>
                                        </p:tgtEl>
                                        <p:attrNameLst>
                                          <p:attrName>ppt_h</p:attrName>
                                        </p:attrNameLst>
                                      </p:cBhvr>
                                      <p:tavLst>
                                        <p:tav tm="0">
                                          <p:val>
                                            <p:strVal val="ppt_h"/>
                                          </p:val>
                                        </p:tav>
                                        <p:tav tm="100000">
                                          <p:val>
                                            <p:strVal val="ppt_h"/>
                                          </p:val>
                                        </p:tav>
                                      </p:tavLst>
                                    </p:anim>
                                    <p:animEffect transition="out" filter="fade">
                                      <p:cBhvr>
                                        <p:cTn id="121" dur="500"/>
                                        <p:tgtEl>
                                          <p:spTgt spid="89100"/>
                                        </p:tgtEl>
                                      </p:cBhvr>
                                    </p:animEffect>
                                    <p:set>
                                      <p:cBhvr>
                                        <p:cTn id="122" dur="1" fill="hold">
                                          <p:stCondLst>
                                            <p:cond delay="499"/>
                                          </p:stCondLst>
                                        </p:cTn>
                                        <p:tgtEl>
                                          <p:spTgt spid="89100"/>
                                        </p:tgtEl>
                                        <p:attrNameLst>
                                          <p:attrName>style.visibility</p:attrName>
                                        </p:attrNameLst>
                                      </p:cBhvr>
                                      <p:to>
                                        <p:strVal val="hidden"/>
                                      </p:to>
                                    </p:set>
                                  </p:childTnLst>
                                </p:cTn>
                              </p:par>
                              <p:par>
                                <p:cTn id="123" presetID="50" presetClass="exit" presetSubtype="0" accel="100000" fill="hold" grpId="1" nodeType="withEffect">
                                  <p:stCondLst>
                                    <p:cond delay="0"/>
                                  </p:stCondLst>
                                  <p:childTnLst>
                                    <p:anim calcmode="lin" valueType="num">
                                      <p:cBhvr>
                                        <p:cTn id="124" dur="500"/>
                                        <p:tgtEl>
                                          <p:spTgt spid="89101"/>
                                        </p:tgtEl>
                                        <p:attrNameLst>
                                          <p:attrName>ppt_w</p:attrName>
                                        </p:attrNameLst>
                                      </p:cBhvr>
                                      <p:tavLst>
                                        <p:tav tm="0">
                                          <p:val>
                                            <p:strVal val="ppt_w"/>
                                          </p:val>
                                        </p:tav>
                                        <p:tav tm="100000">
                                          <p:val>
                                            <p:strVal val="ppt_w+.3"/>
                                          </p:val>
                                        </p:tav>
                                      </p:tavLst>
                                    </p:anim>
                                    <p:anim calcmode="lin" valueType="num">
                                      <p:cBhvr>
                                        <p:cTn id="125" dur="500"/>
                                        <p:tgtEl>
                                          <p:spTgt spid="89101"/>
                                        </p:tgtEl>
                                        <p:attrNameLst>
                                          <p:attrName>ppt_h</p:attrName>
                                        </p:attrNameLst>
                                      </p:cBhvr>
                                      <p:tavLst>
                                        <p:tav tm="0">
                                          <p:val>
                                            <p:strVal val="ppt_h"/>
                                          </p:val>
                                        </p:tav>
                                        <p:tav tm="100000">
                                          <p:val>
                                            <p:strVal val="ppt_h"/>
                                          </p:val>
                                        </p:tav>
                                      </p:tavLst>
                                    </p:anim>
                                    <p:animEffect transition="out" filter="fade">
                                      <p:cBhvr>
                                        <p:cTn id="126" dur="500"/>
                                        <p:tgtEl>
                                          <p:spTgt spid="89101"/>
                                        </p:tgtEl>
                                      </p:cBhvr>
                                    </p:animEffect>
                                    <p:set>
                                      <p:cBhvr>
                                        <p:cTn id="127" dur="1" fill="hold">
                                          <p:stCondLst>
                                            <p:cond delay="499"/>
                                          </p:stCondLst>
                                        </p:cTn>
                                        <p:tgtEl>
                                          <p:spTgt spid="89101"/>
                                        </p:tgtEl>
                                        <p:attrNameLst>
                                          <p:attrName>style.visibility</p:attrName>
                                        </p:attrNameLst>
                                      </p:cBhvr>
                                      <p:to>
                                        <p:strVal val="hidden"/>
                                      </p:to>
                                    </p:set>
                                  </p:childTnLst>
                                </p:cTn>
                              </p:par>
                              <p:par>
                                <p:cTn id="128" presetID="50" presetClass="exit" presetSubtype="0" accel="100000" fill="hold" grpId="1" nodeType="withEffect">
                                  <p:stCondLst>
                                    <p:cond delay="0"/>
                                  </p:stCondLst>
                                  <p:childTnLst>
                                    <p:anim calcmode="lin" valueType="num">
                                      <p:cBhvr>
                                        <p:cTn id="129" dur="500"/>
                                        <p:tgtEl>
                                          <p:spTgt spid="89106"/>
                                        </p:tgtEl>
                                        <p:attrNameLst>
                                          <p:attrName>ppt_w</p:attrName>
                                        </p:attrNameLst>
                                      </p:cBhvr>
                                      <p:tavLst>
                                        <p:tav tm="0">
                                          <p:val>
                                            <p:strVal val="ppt_w"/>
                                          </p:val>
                                        </p:tav>
                                        <p:tav tm="100000">
                                          <p:val>
                                            <p:strVal val="ppt_w+.3"/>
                                          </p:val>
                                        </p:tav>
                                      </p:tavLst>
                                    </p:anim>
                                    <p:anim calcmode="lin" valueType="num">
                                      <p:cBhvr>
                                        <p:cTn id="130" dur="500"/>
                                        <p:tgtEl>
                                          <p:spTgt spid="89106"/>
                                        </p:tgtEl>
                                        <p:attrNameLst>
                                          <p:attrName>ppt_h</p:attrName>
                                        </p:attrNameLst>
                                      </p:cBhvr>
                                      <p:tavLst>
                                        <p:tav tm="0">
                                          <p:val>
                                            <p:strVal val="ppt_h"/>
                                          </p:val>
                                        </p:tav>
                                        <p:tav tm="100000">
                                          <p:val>
                                            <p:strVal val="ppt_h"/>
                                          </p:val>
                                        </p:tav>
                                      </p:tavLst>
                                    </p:anim>
                                    <p:animEffect transition="out" filter="fade">
                                      <p:cBhvr>
                                        <p:cTn id="131" dur="500"/>
                                        <p:tgtEl>
                                          <p:spTgt spid="89106"/>
                                        </p:tgtEl>
                                      </p:cBhvr>
                                    </p:animEffect>
                                    <p:set>
                                      <p:cBhvr>
                                        <p:cTn id="132" dur="1" fill="hold">
                                          <p:stCondLst>
                                            <p:cond delay="499"/>
                                          </p:stCondLst>
                                        </p:cTn>
                                        <p:tgtEl>
                                          <p:spTgt spid="89106"/>
                                        </p:tgtEl>
                                        <p:attrNameLst>
                                          <p:attrName>style.visibility</p:attrName>
                                        </p:attrNameLst>
                                      </p:cBhvr>
                                      <p:to>
                                        <p:strVal val="hidden"/>
                                      </p:to>
                                    </p:set>
                                  </p:childTnLst>
                                </p:cTn>
                              </p:par>
                              <p:par>
                                <p:cTn id="133" presetID="50" presetClass="exit" presetSubtype="0" accel="100000" fill="hold" grpId="1" nodeType="withEffect">
                                  <p:stCondLst>
                                    <p:cond delay="0"/>
                                  </p:stCondLst>
                                  <p:childTnLst>
                                    <p:anim calcmode="lin" valueType="num">
                                      <p:cBhvr>
                                        <p:cTn id="134" dur="500"/>
                                        <p:tgtEl>
                                          <p:spTgt spid="89107"/>
                                        </p:tgtEl>
                                        <p:attrNameLst>
                                          <p:attrName>ppt_w</p:attrName>
                                        </p:attrNameLst>
                                      </p:cBhvr>
                                      <p:tavLst>
                                        <p:tav tm="0">
                                          <p:val>
                                            <p:strVal val="ppt_w"/>
                                          </p:val>
                                        </p:tav>
                                        <p:tav tm="100000">
                                          <p:val>
                                            <p:strVal val="ppt_w+.3"/>
                                          </p:val>
                                        </p:tav>
                                      </p:tavLst>
                                    </p:anim>
                                    <p:anim calcmode="lin" valueType="num">
                                      <p:cBhvr>
                                        <p:cTn id="135" dur="500"/>
                                        <p:tgtEl>
                                          <p:spTgt spid="89107"/>
                                        </p:tgtEl>
                                        <p:attrNameLst>
                                          <p:attrName>ppt_h</p:attrName>
                                        </p:attrNameLst>
                                      </p:cBhvr>
                                      <p:tavLst>
                                        <p:tav tm="0">
                                          <p:val>
                                            <p:strVal val="ppt_h"/>
                                          </p:val>
                                        </p:tav>
                                        <p:tav tm="100000">
                                          <p:val>
                                            <p:strVal val="ppt_h"/>
                                          </p:val>
                                        </p:tav>
                                      </p:tavLst>
                                    </p:anim>
                                    <p:animEffect transition="out" filter="fade">
                                      <p:cBhvr>
                                        <p:cTn id="136" dur="500"/>
                                        <p:tgtEl>
                                          <p:spTgt spid="89107"/>
                                        </p:tgtEl>
                                      </p:cBhvr>
                                    </p:animEffect>
                                    <p:set>
                                      <p:cBhvr>
                                        <p:cTn id="137" dur="1" fill="hold">
                                          <p:stCondLst>
                                            <p:cond delay="499"/>
                                          </p:stCondLst>
                                        </p:cTn>
                                        <p:tgtEl>
                                          <p:spTgt spid="89107"/>
                                        </p:tgtEl>
                                        <p:attrNameLst>
                                          <p:attrName>style.visibility</p:attrName>
                                        </p:attrNameLst>
                                      </p:cBhvr>
                                      <p:to>
                                        <p:strVal val="hidden"/>
                                      </p:to>
                                    </p:set>
                                  </p:childTnLst>
                                </p:cTn>
                              </p:par>
                              <p:par>
                                <p:cTn id="138" presetID="6" presetClass="emph" presetSubtype="0" fill="hold" grpId="13" nodeType="withEffect">
                                  <p:stCondLst>
                                    <p:cond delay="0"/>
                                  </p:stCondLst>
                                  <p:childTnLst>
                                    <p:animScale>
                                      <p:cBhvr>
                                        <p:cTn id="139" dur="500" fill="hold"/>
                                        <p:tgtEl>
                                          <p:spTgt spid="89108"/>
                                        </p:tgtEl>
                                      </p:cBhvr>
                                      <p:by x="200000" y="200000"/>
                                    </p:animScale>
                                  </p:childTnLst>
                                </p:cTn>
                              </p:par>
                              <p:par>
                                <p:cTn id="140" presetID="63" presetClass="path" presetSubtype="0" accel="50000" decel="50000" fill="hold" grpId="14" nodeType="withEffect">
                                  <p:stCondLst>
                                    <p:cond delay="0"/>
                                  </p:stCondLst>
                                  <p:childTnLst>
                                    <p:animMotion origin="layout" path="M 1.11111E-6 2.96296E-6 L 0.30278 -0.12593 " pathEditMode="relative" rAng="0" ptsTypes="AA">
                                      <p:cBhvr>
                                        <p:cTn id="141" dur="500" fill="hold"/>
                                        <p:tgtEl>
                                          <p:spTgt spid="89108"/>
                                        </p:tgtEl>
                                        <p:attrNameLst>
                                          <p:attrName>ppt_x</p:attrName>
                                          <p:attrName>ppt_y</p:attrName>
                                        </p:attrNameLst>
                                      </p:cBhvr>
                                      <p:rCtr x="15139" y="-6296"/>
                                    </p:animMotion>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10" fill="hold" grpId="2" nodeType="clickEffect">
                                  <p:stCondLst>
                                    <p:cond delay="0"/>
                                  </p:stCondLst>
                                  <p:childTnLst>
                                    <p:set>
                                      <p:cBhvr>
                                        <p:cTn id="145" dur="1" fill="hold">
                                          <p:stCondLst>
                                            <p:cond delay="0"/>
                                          </p:stCondLst>
                                        </p:cTn>
                                        <p:tgtEl>
                                          <p:spTgt spid="89125"/>
                                        </p:tgtEl>
                                        <p:attrNameLst>
                                          <p:attrName>style.visibility</p:attrName>
                                        </p:attrNameLst>
                                      </p:cBhvr>
                                      <p:to>
                                        <p:strVal val="visible"/>
                                      </p:to>
                                    </p:set>
                                    <p:anim calcmode="lin" valueType="num">
                                      <p:cBhvr>
                                        <p:cTn id="146" dur="500" fill="hold"/>
                                        <p:tgtEl>
                                          <p:spTgt spid="89125"/>
                                        </p:tgtEl>
                                        <p:attrNameLst>
                                          <p:attrName>ppt_w</p:attrName>
                                        </p:attrNameLst>
                                      </p:cBhvr>
                                      <p:tavLst>
                                        <p:tav tm="0">
                                          <p:val>
                                            <p:fltVal val="0"/>
                                          </p:val>
                                        </p:tav>
                                        <p:tav tm="100000">
                                          <p:val>
                                            <p:strVal val="#ppt_w"/>
                                          </p:val>
                                        </p:tav>
                                      </p:tavLst>
                                    </p:anim>
                                    <p:anim calcmode="lin" valueType="num">
                                      <p:cBhvr>
                                        <p:cTn id="147" dur="500" fill="hold"/>
                                        <p:tgtEl>
                                          <p:spTgt spid="89125"/>
                                        </p:tgtEl>
                                        <p:attrNameLst>
                                          <p:attrName>ppt_h</p:attrName>
                                        </p:attrNameLst>
                                      </p:cBhvr>
                                      <p:tavLst>
                                        <p:tav tm="0">
                                          <p:val>
                                            <p:strVal val="#ppt_h"/>
                                          </p:val>
                                        </p:tav>
                                        <p:tav tm="100000">
                                          <p:val>
                                            <p:strVal val="#ppt_h"/>
                                          </p:val>
                                        </p:tav>
                                      </p:tavLst>
                                    </p:anim>
                                  </p:childTnLst>
                                </p:cTn>
                              </p:par>
                              <p:par>
                                <p:cTn id="148" presetID="17" presetClass="entr" presetSubtype="10" fill="hold" grpId="2" nodeType="withEffect">
                                  <p:stCondLst>
                                    <p:cond delay="0"/>
                                  </p:stCondLst>
                                  <p:childTnLst>
                                    <p:set>
                                      <p:cBhvr>
                                        <p:cTn id="149" dur="1" fill="hold">
                                          <p:stCondLst>
                                            <p:cond delay="0"/>
                                          </p:stCondLst>
                                        </p:cTn>
                                        <p:tgtEl>
                                          <p:spTgt spid="89104"/>
                                        </p:tgtEl>
                                        <p:attrNameLst>
                                          <p:attrName>style.visibility</p:attrName>
                                        </p:attrNameLst>
                                      </p:cBhvr>
                                      <p:to>
                                        <p:strVal val="visible"/>
                                      </p:to>
                                    </p:set>
                                    <p:anim calcmode="lin" valueType="num">
                                      <p:cBhvr>
                                        <p:cTn id="150" dur="500" fill="hold"/>
                                        <p:tgtEl>
                                          <p:spTgt spid="89104"/>
                                        </p:tgtEl>
                                        <p:attrNameLst>
                                          <p:attrName>ppt_w</p:attrName>
                                        </p:attrNameLst>
                                      </p:cBhvr>
                                      <p:tavLst>
                                        <p:tav tm="0">
                                          <p:val>
                                            <p:fltVal val="0"/>
                                          </p:val>
                                        </p:tav>
                                        <p:tav tm="100000">
                                          <p:val>
                                            <p:strVal val="#ppt_w"/>
                                          </p:val>
                                        </p:tav>
                                      </p:tavLst>
                                    </p:anim>
                                    <p:anim calcmode="lin" valueType="num">
                                      <p:cBhvr>
                                        <p:cTn id="151" dur="500" fill="hold"/>
                                        <p:tgtEl>
                                          <p:spTgt spid="89104"/>
                                        </p:tgtEl>
                                        <p:attrNameLst>
                                          <p:attrName>ppt_h</p:attrName>
                                        </p:attrNameLst>
                                      </p:cBhvr>
                                      <p:tavLst>
                                        <p:tav tm="0">
                                          <p:val>
                                            <p:strVal val="#ppt_h"/>
                                          </p:val>
                                        </p:tav>
                                        <p:tav tm="100000">
                                          <p:val>
                                            <p:strVal val="#ppt_h"/>
                                          </p:val>
                                        </p:tav>
                                      </p:tavLst>
                                    </p:anim>
                                  </p:childTnLst>
                                </p:cTn>
                              </p:par>
                              <p:par>
                                <p:cTn id="152" presetID="17" presetClass="entr" presetSubtype="10" fill="hold" grpId="2" nodeType="withEffect">
                                  <p:stCondLst>
                                    <p:cond delay="0"/>
                                  </p:stCondLst>
                                  <p:childTnLst>
                                    <p:set>
                                      <p:cBhvr>
                                        <p:cTn id="153" dur="1" fill="hold">
                                          <p:stCondLst>
                                            <p:cond delay="0"/>
                                          </p:stCondLst>
                                        </p:cTn>
                                        <p:tgtEl>
                                          <p:spTgt spid="89105"/>
                                        </p:tgtEl>
                                        <p:attrNameLst>
                                          <p:attrName>style.visibility</p:attrName>
                                        </p:attrNameLst>
                                      </p:cBhvr>
                                      <p:to>
                                        <p:strVal val="visible"/>
                                      </p:to>
                                    </p:set>
                                    <p:anim calcmode="lin" valueType="num">
                                      <p:cBhvr>
                                        <p:cTn id="154" dur="500" fill="hold"/>
                                        <p:tgtEl>
                                          <p:spTgt spid="89105"/>
                                        </p:tgtEl>
                                        <p:attrNameLst>
                                          <p:attrName>ppt_w</p:attrName>
                                        </p:attrNameLst>
                                      </p:cBhvr>
                                      <p:tavLst>
                                        <p:tav tm="0">
                                          <p:val>
                                            <p:fltVal val="0"/>
                                          </p:val>
                                        </p:tav>
                                        <p:tav tm="100000">
                                          <p:val>
                                            <p:strVal val="#ppt_w"/>
                                          </p:val>
                                        </p:tav>
                                      </p:tavLst>
                                    </p:anim>
                                    <p:anim calcmode="lin" valueType="num">
                                      <p:cBhvr>
                                        <p:cTn id="155" dur="500" fill="hold"/>
                                        <p:tgtEl>
                                          <p:spTgt spid="89105"/>
                                        </p:tgtEl>
                                        <p:attrNameLst>
                                          <p:attrName>ppt_h</p:attrName>
                                        </p:attrNameLst>
                                      </p:cBhvr>
                                      <p:tavLst>
                                        <p:tav tm="0">
                                          <p:val>
                                            <p:strVal val="#ppt_h"/>
                                          </p:val>
                                        </p:tav>
                                        <p:tav tm="100000">
                                          <p:val>
                                            <p:strVal val="#ppt_h"/>
                                          </p:val>
                                        </p:tav>
                                      </p:tavLst>
                                    </p:anim>
                                  </p:childTnLst>
                                </p:cTn>
                              </p:par>
                              <p:par>
                                <p:cTn id="156" presetID="17" presetClass="entr" presetSubtype="10" fill="hold" grpId="2" nodeType="withEffect">
                                  <p:stCondLst>
                                    <p:cond delay="0"/>
                                  </p:stCondLst>
                                  <p:childTnLst>
                                    <p:set>
                                      <p:cBhvr>
                                        <p:cTn id="157" dur="1" fill="hold">
                                          <p:stCondLst>
                                            <p:cond delay="0"/>
                                          </p:stCondLst>
                                        </p:cTn>
                                        <p:tgtEl>
                                          <p:spTgt spid="89103"/>
                                        </p:tgtEl>
                                        <p:attrNameLst>
                                          <p:attrName>style.visibility</p:attrName>
                                        </p:attrNameLst>
                                      </p:cBhvr>
                                      <p:to>
                                        <p:strVal val="visible"/>
                                      </p:to>
                                    </p:set>
                                    <p:anim calcmode="lin" valueType="num">
                                      <p:cBhvr>
                                        <p:cTn id="158" dur="500" fill="hold"/>
                                        <p:tgtEl>
                                          <p:spTgt spid="89103"/>
                                        </p:tgtEl>
                                        <p:attrNameLst>
                                          <p:attrName>ppt_w</p:attrName>
                                        </p:attrNameLst>
                                      </p:cBhvr>
                                      <p:tavLst>
                                        <p:tav tm="0">
                                          <p:val>
                                            <p:fltVal val="0"/>
                                          </p:val>
                                        </p:tav>
                                        <p:tav tm="100000">
                                          <p:val>
                                            <p:strVal val="#ppt_w"/>
                                          </p:val>
                                        </p:tav>
                                      </p:tavLst>
                                    </p:anim>
                                    <p:anim calcmode="lin" valueType="num">
                                      <p:cBhvr>
                                        <p:cTn id="159" dur="500" fill="hold"/>
                                        <p:tgtEl>
                                          <p:spTgt spid="89103"/>
                                        </p:tgtEl>
                                        <p:attrNameLst>
                                          <p:attrName>ppt_h</p:attrName>
                                        </p:attrNameLst>
                                      </p:cBhvr>
                                      <p:tavLst>
                                        <p:tav tm="0">
                                          <p:val>
                                            <p:strVal val="#ppt_h"/>
                                          </p:val>
                                        </p:tav>
                                        <p:tav tm="100000">
                                          <p:val>
                                            <p:strVal val="#ppt_h"/>
                                          </p:val>
                                        </p:tav>
                                      </p:tavLst>
                                    </p:anim>
                                  </p:childTnLst>
                                </p:cTn>
                              </p:par>
                              <p:par>
                                <p:cTn id="160" presetID="17" presetClass="entr" presetSubtype="10" fill="hold" grpId="2" nodeType="withEffect">
                                  <p:stCondLst>
                                    <p:cond delay="0"/>
                                  </p:stCondLst>
                                  <p:childTnLst>
                                    <p:set>
                                      <p:cBhvr>
                                        <p:cTn id="161" dur="1" fill="hold">
                                          <p:stCondLst>
                                            <p:cond delay="0"/>
                                          </p:stCondLst>
                                        </p:cTn>
                                        <p:tgtEl>
                                          <p:spTgt spid="89123"/>
                                        </p:tgtEl>
                                        <p:attrNameLst>
                                          <p:attrName>style.visibility</p:attrName>
                                        </p:attrNameLst>
                                      </p:cBhvr>
                                      <p:to>
                                        <p:strVal val="visible"/>
                                      </p:to>
                                    </p:set>
                                    <p:anim calcmode="lin" valueType="num">
                                      <p:cBhvr>
                                        <p:cTn id="162" dur="500" fill="hold"/>
                                        <p:tgtEl>
                                          <p:spTgt spid="89123"/>
                                        </p:tgtEl>
                                        <p:attrNameLst>
                                          <p:attrName>ppt_w</p:attrName>
                                        </p:attrNameLst>
                                      </p:cBhvr>
                                      <p:tavLst>
                                        <p:tav tm="0">
                                          <p:val>
                                            <p:fltVal val="0"/>
                                          </p:val>
                                        </p:tav>
                                        <p:tav tm="100000">
                                          <p:val>
                                            <p:strVal val="#ppt_w"/>
                                          </p:val>
                                        </p:tav>
                                      </p:tavLst>
                                    </p:anim>
                                    <p:anim calcmode="lin" valueType="num">
                                      <p:cBhvr>
                                        <p:cTn id="163" dur="500" fill="hold"/>
                                        <p:tgtEl>
                                          <p:spTgt spid="89123"/>
                                        </p:tgtEl>
                                        <p:attrNameLst>
                                          <p:attrName>ppt_h</p:attrName>
                                        </p:attrNameLst>
                                      </p:cBhvr>
                                      <p:tavLst>
                                        <p:tav tm="0">
                                          <p:val>
                                            <p:strVal val="#ppt_h"/>
                                          </p:val>
                                        </p:tav>
                                        <p:tav tm="100000">
                                          <p:val>
                                            <p:strVal val="#ppt_h"/>
                                          </p:val>
                                        </p:tav>
                                      </p:tavLst>
                                    </p:anim>
                                  </p:childTnLst>
                                </p:cTn>
                              </p:par>
                              <p:par>
                                <p:cTn id="164" presetID="17" presetClass="entr" presetSubtype="10" fill="hold" grpId="2" nodeType="withEffect">
                                  <p:stCondLst>
                                    <p:cond delay="0"/>
                                  </p:stCondLst>
                                  <p:childTnLst>
                                    <p:set>
                                      <p:cBhvr>
                                        <p:cTn id="165" dur="1" fill="hold">
                                          <p:stCondLst>
                                            <p:cond delay="0"/>
                                          </p:stCondLst>
                                        </p:cTn>
                                        <p:tgtEl>
                                          <p:spTgt spid="89124"/>
                                        </p:tgtEl>
                                        <p:attrNameLst>
                                          <p:attrName>style.visibility</p:attrName>
                                        </p:attrNameLst>
                                      </p:cBhvr>
                                      <p:to>
                                        <p:strVal val="visible"/>
                                      </p:to>
                                    </p:set>
                                    <p:anim calcmode="lin" valueType="num">
                                      <p:cBhvr>
                                        <p:cTn id="166" dur="500" fill="hold"/>
                                        <p:tgtEl>
                                          <p:spTgt spid="89124"/>
                                        </p:tgtEl>
                                        <p:attrNameLst>
                                          <p:attrName>ppt_w</p:attrName>
                                        </p:attrNameLst>
                                      </p:cBhvr>
                                      <p:tavLst>
                                        <p:tav tm="0">
                                          <p:val>
                                            <p:fltVal val="0"/>
                                          </p:val>
                                        </p:tav>
                                        <p:tav tm="100000">
                                          <p:val>
                                            <p:strVal val="#ppt_w"/>
                                          </p:val>
                                        </p:tav>
                                      </p:tavLst>
                                    </p:anim>
                                    <p:anim calcmode="lin" valueType="num">
                                      <p:cBhvr>
                                        <p:cTn id="167" dur="500" fill="hold"/>
                                        <p:tgtEl>
                                          <p:spTgt spid="89124"/>
                                        </p:tgtEl>
                                        <p:attrNameLst>
                                          <p:attrName>ppt_h</p:attrName>
                                        </p:attrNameLst>
                                      </p:cBhvr>
                                      <p:tavLst>
                                        <p:tav tm="0">
                                          <p:val>
                                            <p:strVal val="#ppt_h"/>
                                          </p:val>
                                        </p:tav>
                                        <p:tav tm="100000">
                                          <p:val>
                                            <p:strVal val="#ppt_h"/>
                                          </p:val>
                                        </p:tav>
                                      </p:tavLst>
                                    </p:anim>
                                  </p:childTnLst>
                                </p:cTn>
                              </p:par>
                              <p:par>
                                <p:cTn id="168" presetID="17" presetClass="entr" presetSubtype="10" fill="hold" grpId="2" nodeType="withEffect">
                                  <p:stCondLst>
                                    <p:cond delay="0"/>
                                  </p:stCondLst>
                                  <p:childTnLst>
                                    <p:set>
                                      <p:cBhvr>
                                        <p:cTn id="169" dur="1" fill="hold">
                                          <p:stCondLst>
                                            <p:cond delay="0"/>
                                          </p:stCondLst>
                                        </p:cTn>
                                        <p:tgtEl>
                                          <p:spTgt spid="89126"/>
                                        </p:tgtEl>
                                        <p:attrNameLst>
                                          <p:attrName>style.visibility</p:attrName>
                                        </p:attrNameLst>
                                      </p:cBhvr>
                                      <p:to>
                                        <p:strVal val="visible"/>
                                      </p:to>
                                    </p:set>
                                    <p:anim calcmode="lin" valueType="num">
                                      <p:cBhvr>
                                        <p:cTn id="170" dur="500" fill="hold"/>
                                        <p:tgtEl>
                                          <p:spTgt spid="89126"/>
                                        </p:tgtEl>
                                        <p:attrNameLst>
                                          <p:attrName>ppt_w</p:attrName>
                                        </p:attrNameLst>
                                      </p:cBhvr>
                                      <p:tavLst>
                                        <p:tav tm="0">
                                          <p:val>
                                            <p:fltVal val="0"/>
                                          </p:val>
                                        </p:tav>
                                        <p:tav tm="100000">
                                          <p:val>
                                            <p:strVal val="#ppt_w"/>
                                          </p:val>
                                        </p:tav>
                                      </p:tavLst>
                                    </p:anim>
                                    <p:anim calcmode="lin" valueType="num">
                                      <p:cBhvr>
                                        <p:cTn id="171" dur="500" fill="hold"/>
                                        <p:tgtEl>
                                          <p:spTgt spid="89126"/>
                                        </p:tgtEl>
                                        <p:attrNameLst>
                                          <p:attrName>ppt_h</p:attrName>
                                        </p:attrNameLst>
                                      </p:cBhvr>
                                      <p:tavLst>
                                        <p:tav tm="0">
                                          <p:val>
                                            <p:strVal val="#ppt_h"/>
                                          </p:val>
                                        </p:tav>
                                        <p:tav tm="100000">
                                          <p:val>
                                            <p:strVal val="#ppt_h"/>
                                          </p:val>
                                        </p:tav>
                                      </p:tavLst>
                                    </p:anim>
                                  </p:childTnLst>
                                </p:cTn>
                              </p:par>
                              <p:par>
                                <p:cTn id="172" presetID="17" presetClass="entr" presetSubtype="10" fill="hold" grpId="2" nodeType="withEffect">
                                  <p:stCondLst>
                                    <p:cond delay="0"/>
                                  </p:stCondLst>
                                  <p:childTnLst>
                                    <p:set>
                                      <p:cBhvr>
                                        <p:cTn id="173" dur="1" fill="hold">
                                          <p:stCondLst>
                                            <p:cond delay="0"/>
                                          </p:stCondLst>
                                        </p:cTn>
                                        <p:tgtEl>
                                          <p:spTgt spid="89095"/>
                                        </p:tgtEl>
                                        <p:attrNameLst>
                                          <p:attrName>style.visibility</p:attrName>
                                        </p:attrNameLst>
                                      </p:cBhvr>
                                      <p:to>
                                        <p:strVal val="visible"/>
                                      </p:to>
                                    </p:set>
                                    <p:anim calcmode="lin" valueType="num">
                                      <p:cBhvr>
                                        <p:cTn id="174" dur="500" fill="hold"/>
                                        <p:tgtEl>
                                          <p:spTgt spid="89095"/>
                                        </p:tgtEl>
                                        <p:attrNameLst>
                                          <p:attrName>ppt_w</p:attrName>
                                        </p:attrNameLst>
                                      </p:cBhvr>
                                      <p:tavLst>
                                        <p:tav tm="0">
                                          <p:val>
                                            <p:fltVal val="0"/>
                                          </p:val>
                                        </p:tav>
                                        <p:tav tm="100000">
                                          <p:val>
                                            <p:strVal val="#ppt_w"/>
                                          </p:val>
                                        </p:tav>
                                      </p:tavLst>
                                    </p:anim>
                                    <p:anim calcmode="lin" valueType="num">
                                      <p:cBhvr>
                                        <p:cTn id="175" dur="500" fill="hold"/>
                                        <p:tgtEl>
                                          <p:spTgt spid="89095"/>
                                        </p:tgtEl>
                                        <p:attrNameLst>
                                          <p:attrName>ppt_h</p:attrName>
                                        </p:attrNameLst>
                                      </p:cBhvr>
                                      <p:tavLst>
                                        <p:tav tm="0">
                                          <p:val>
                                            <p:strVal val="#ppt_h"/>
                                          </p:val>
                                        </p:tav>
                                        <p:tav tm="100000">
                                          <p:val>
                                            <p:strVal val="#ppt_h"/>
                                          </p:val>
                                        </p:tav>
                                      </p:tavLst>
                                    </p:anim>
                                  </p:childTnLst>
                                </p:cTn>
                              </p:par>
                              <p:par>
                                <p:cTn id="176" presetID="17" presetClass="entr" presetSubtype="10" fill="hold" grpId="2" nodeType="withEffect">
                                  <p:stCondLst>
                                    <p:cond delay="0"/>
                                  </p:stCondLst>
                                  <p:childTnLst>
                                    <p:set>
                                      <p:cBhvr>
                                        <p:cTn id="177" dur="1" fill="hold">
                                          <p:stCondLst>
                                            <p:cond delay="0"/>
                                          </p:stCondLst>
                                        </p:cTn>
                                        <p:tgtEl>
                                          <p:spTgt spid="89099"/>
                                        </p:tgtEl>
                                        <p:attrNameLst>
                                          <p:attrName>style.visibility</p:attrName>
                                        </p:attrNameLst>
                                      </p:cBhvr>
                                      <p:to>
                                        <p:strVal val="visible"/>
                                      </p:to>
                                    </p:set>
                                    <p:anim calcmode="lin" valueType="num">
                                      <p:cBhvr>
                                        <p:cTn id="178" dur="500" fill="hold"/>
                                        <p:tgtEl>
                                          <p:spTgt spid="89099"/>
                                        </p:tgtEl>
                                        <p:attrNameLst>
                                          <p:attrName>ppt_w</p:attrName>
                                        </p:attrNameLst>
                                      </p:cBhvr>
                                      <p:tavLst>
                                        <p:tav tm="0">
                                          <p:val>
                                            <p:fltVal val="0"/>
                                          </p:val>
                                        </p:tav>
                                        <p:tav tm="100000">
                                          <p:val>
                                            <p:strVal val="#ppt_w"/>
                                          </p:val>
                                        </p:tav>
                                      </p:tavLst>
                                    </p:anim>
                                    <p:anim calcmode="lin" valueType="num">
                                      <p:cBhvr>
                                        <p:cTn id="179" dur="500" fill="hold"/>
                                        <p:tgtEl>
                                          <p:spTgt spid="89099"/>
                                        </p:tgtEl>
                                        <p:attrNameLst>
                                          <p:attrName>ppt_h</p:attrName>
                                        </p:attrNameLst>
                                      </p:cBhvr>
                                      <p:tavLst>
                                        <p:tav tm="0">
                                          <p:val>
                                            <p:strVal val="#ppt_h"/>
                                          </p:val>
                                        </p:tav>
                                        <p:tav tm="100000">
                                          <p:val>
                                            <p:strVal val="#ppt_h"/>
                                          </p:val>
                                        </p:tav>
                                      </p:tavLst>
                                    </p:anim>
                                  </p:childTnLst>
                                </p:cTn>
                              </p:par>
                              <p:par>
                                <p:cTn id="180" presetID="17" presetClass="entr" presetSubtype="10" fill="hold" grpId="2" nodeType="withEffect">
                                  <p:stCondLst>
                                    <p:cond delay="0"/>
                                  </p:stCondLst>
                                  <p:childTnLst>
                                    <p:set>
                                      <p:cBhvr>
                                        <p:cTn id="181" dur="1" fill="hold">
                                          <p:stCondLst>
                                            <p:cond delay="0"/>
                                          </p:stCondLst>
                                        </p:cTn>
                                        <p:tgtEl>
                                          <p:spTgt spid="89100"/>
                                        </p:tgtEl>
                                        <p:attrNameLst>
                                          <p:attrName>style.visibility</p:attrName>
                                        </p:attrNameLst>
                                      </p:cBhvr>
                                      <p:to>
                                        <p:strVal val="visible"/>
                                      </p:to>
                                    </p:set>
                                    <p:anim calcmode="lin" valueType="num">
                                      <p:cBhvr>
                                        <p:cTn id="182" dur="500" fill="hold"/>
                                        <p:tgtEl>
                                          <p:spTgt spid="89100"/>
                                        </p:tgtEl>
                                        <p:attrNameLst>
                                          <p:attrName>ppt_w</p:attrName>
                                        </p:attrNameLst>
                                      </p:cBhvr>
                                      <p:tavLst>
                                        <p:tav tm="0">
                                          <p:val>
                                            <p:fltVal val="0"/>
                                          </p:val>
                                        </p:tav>
                                        <p:tav tm="100000">
                                          <p:val>
                                            <p:strVal val="#ppt_w"/>
                                          </p:val>
                                        </p:tav>
                                      </p:tavLst>
                                    </p:anim>
                                    <p:anim calcmode="lin" valueType="num">
                                      <p:cBhvr>
                                        <p:cTn id="183" dur="500" fill="hold"/>
                                        <p:tgtEl>
                                          <p:spTgt spid="89100"/>
                                        </p:tgtEl>
                                        <p:attrNameLst>
                                          <p:attrName>ppt_h</p:attrName>
                                        </p:attrNameLst>
                                      </p:cBhvr>
                                      <p:tavLst>
                                        <p:tav tm="0">
                                          <p:val>
                                            <p:strVal val="#ppt_h"/>
                                          </p:val>
                                        </p:tav>
                                        <p:tav tm="100000">
                                          <p:val>
                                            <p:strVal val="#ppt_h"/>
                                          </p:val>
                                        </p:tav>
                                      </p:tavLst>
                                    </p:anim>
                                  </p:childTnLst>
                                </p:cTn>
                              </p:par>
                              <p:par>
                                <p:cTn id="184" presetID="17" presetClass="entr" presetSubtype="10" fill="hold" grpId="2" nodeType="withEffect">
                                  <p:stCondLst>
                                    <p:cond delay="0"/>
                                  </p:stCondLst>
                                  <p:childTnLst>
                                    <p:set>
                                      <p:cBhvr>
                                        <p:cTn id="185" dur="1" fill="hold">
                                          <p:stCondLst>
                                            <p:cond delay="0"/>
                                          </p:stCondLst>
                                        </p:cTn>
                                        <p:tgtEl>
                                          <p:spTgt spid="89101"/>
                                        </p:tgtEl>
                                        <p:attrNameLst>
                                          <p:attrName>style.visibility</p:attrName>
                                        </p:attrNameLst>
                                      </p:cBhvr>
                                      <p:to>
                                        <p:strVal val="visible"/>
                                      </p:to>
                                    </p:set>
                                    <p:anim calcmode="lin" valueType="num">
                                      <p:cBhvr>
                                        <p:cTn id="186" dur="500" fill="hold"/>
                                        <p:tgtEl>
                                          <p:spTgt spid="89101"/>
                                        </p:tgtEl>
                                        <p:attrNameLst>
                                          <p:attrName>ppt_w</p:attrName>
                                        </p:attrNameLst>
                                      </p:cBhvr>
                                      <p:tavLst>
                                        <p:tav tm="0">
                                          <p:val>
                                            <p:fltVal val="0"/>
                                          </p:val>
                                        </p:tav>
                                        <p:tav tm="100000">
                                          <p:val>
                                            <p:strVal val="#ppt_w"/>
                                          </p:val>
                                        </p:tav>
                                      </p:tavLst>
                                    </p:anim>
                                    <p:anim calcmode="lin" valueType="num">
                                      <p:cBhvr>
                                        <p:cTn id="187" dur="500" fill="hold"/>
                                        <p:tgtEl>
                                          <p:spTgt spid="89101"/>
                                        </p:tgtEl>
                                        <p:attrNameLst>
                                          <p:attrName>ppt_h</p:attrName>
                                        </p:attrNameLst>
                                      </p:cBhvr>
                                      <p:tavLst>
                                        <p:tav tm="0">
                                          <p:val>
                                            <p:strVal val="#ppt_h"/>
                                          </p:val>
                                        </p:tav>
                                        <p:tav tm="100000">
                                          <p:val>
                                            <p:strVal val="#ppt_h"/>
                                          </p:val>
                                        </p:tav>
                                      </p:tavLst>
                                    </p:anim>
                                  </p:childTnLst>
                                </p:cTn>
                              </p:par>
                              <p:par>
                                <p:cTn id="188" presetID="17" presetClass="entr" presetSubtype="10" fill="hold" grpId="2" nodeType="withEffect">
                                  <p:stCondLst>
                                    <p:cond delay="0"/>
                                  </p:stCondLst>
                                  <p:childTnLst>
                                    <p:set>
                                      <p:cBhvr>
                                        <p:cTn id="189" dur="1" fill="hold">
                                          <p:stCondLst>
                                            <p:cond delay="0"/>
                                          </p:stCondLst>
                                        </p:cTn>
                                        <p:tgtEl>
                                          <p:spTgt spid="89106"/>
                                        </p:tgtEl>
                                        <p:attrNameLst>
                                          <p:attrName>style.visibility</p:attrName>
                                        </p:attrNameLst>
                                      </p:cBhvr>
                                      <p:to>
                                        <p:strVal val="visible"/>
                                      </p:to>
                                    </p:set>
                                    <p:anim calcmode="lin" valueType="num">
                                      <p:cBhvr>
                                        <p:cTn id="190" dur="500" fill="hold"/>
                                        <p:tgtEl>
                                          <p:spTgt spid="89106"/>
                                        </p:tgtEl>
                                        <p:attrNameLst>
                                          <p:attrName>ppt_w</p:attrName>
                                        </p:attrNameLst>
                                      </p:cBhvr>
                                      <p:tavLst>
                                        <p:tav tm="0">
                                          <p:val>
                                            <p:fltVal val="0"/>
                                          </p:val>
                                        </p:tav>
                                        <p:tav tm="100000">
                                          <p:val>
                                            <p:strVal val="#ppt_w"/>
                                          </p:val>
                                        </p:tav>
                                      </p:tavLst>
                                    </p:anim>
                                    <p:anim calcmode="lin" valueType="num">
                                      <p:cBhvr>
                                        <p:cTn id="191" dur="500" fill="hold"/>
                                        <p:tgtEl>
                                          <p:spTgt spid="89106"/>
                                        </p:tgtEl>
                                        <p:attrNameLst>
                                          <p:attrName>ppt_h</p:attrName>
                                        </p:attrNameLst>
                                      </p:cBhvr>
                                      <p:tavLst>
                                        <p:tav tm="0">
                                          <p:val>
                                            <p:strVal val="#ppt_h"/>
                                          </p:val>
                                        </p:tav>
                                        <p:tav tm="100000">
                                          <p:val>
                                            <p:strVal val="#ppt_h"/>
                                          </p:val>
                                        </p:tav>
                                      </p:tavLst>
                                    </p:anim>
                                  </p:childTnLst>
                                </p:cTn>
                              </p:par>
                              <p:par>
                                <p:cTn id="192" presetID="17" presetClass="entr" presetSubtype="10" fill="hold" grpId="2" nodeType="withEffect">
                                  <p:stCondLst>
                                    <p:cond delay="0"/>
                                  </p:stCondLst>
                                  <p:childTnLst>
                                    <p:set>
                                      <p:cBhvr>
                                        <p:cTn id="193" dur="1" fill="hold">
                                          <p:stCondLst>
                                            <p:cond delay="0"/>
                                          </p:stCondLst>
                                        </p:cTn>
                                        <p:tgtEl>
                                          <p:spTgt spid="89107"/>
                                        </p:tgtEl>
                                        <p:attrNameLst>
                                          <p:attrName>style.visibility</p:attrName>
                                        </p:attrNameLst>
                                      </p:cBhvr>
                                      <p:to>
                                        <p:strVal val="visible"/>
                                      </p:to>
                                    </p:set>
                                    <p:anim calcmode="lin" valueType="num">
                                      <p:cBhvr>
                                        <p:cTn id="194" dur="500" fill="hold"/>
                                        <p:tgtEl>
                                          <p:spTgt spid="89107"/>
                                        </p:tgtEl>
                                        <p:attrNameLst>
                                          <p:attrName>ppt_w</p:attrName>
                                        </p:attrNameLst>
                                      </p:cBhvr>
                                      <p:tavLst>
                                        <p:tav tm="0">
                                          <p:val>
                                            <p:fltVal val="0"/>
                                          </p:val>
                                        </p:tav>
                                        <p:tav tm="100000">
                                          <p:val>
                                            <p:strVal val="#ppt_w"/>
                                          </p:val>
                                        </p:tav>
                                      </p:tavLst>
                                    </p:anim>
                                    <p:anim calcmode="lin" valueType="num">
                                      <p:cBhvr>
                                        <p:cTn id="195" dur="500" fill="hold"/>
                                        <p:tgtEl>
                                          <p:spTgt spid="89107"/>
                                        </p:tgtEl>
                                        <p:attrNameLst>
                                          <p:attrName>ppt_h</p:attrName>
                                        </p:attrNameLst>
                                      </p:cBhvr>
                                      <p:tavLst>
                                        <p:tav tm="0">
                                          <p:val>
                                            <p:strVal val="#ppt_h"/>
                                          </p:val>
                                        </p:tav>
                                        <p:tav tm="100000">
                                          <p:val>
                                            <p:strVal val="#ppt_h"/>
                                          </p:val>
                                        </p:tav>
                                      </p:tavLst>
                                    </p:anim>
                                  </p:childTnLst>
                                </p:cTn>
                              </p:par>
                              <p:par>
                                <p:cTn id="196" presetID="17" presetClass="entr" presetSubtype="10" fill="hold" grpId="2" nodeType="withEffect">
                                  <p:stCondLst>
                                    <p:cond delay="0"/>
                                  </p:stCondLst>
                                  <p:childTnLst>
                                    <p:set>
                                      <p:cBhvr>
                                        <p:cTn id="197" dur="1" fill="hold">
                                          <p:stCondLst>
                                            <p:cond delay="0"/>
                                          </p:stCondLst>
                                        </p:cTn>
                                        <p:tgtEl>
                                          <p:spTgt spid="89109"/>
                                        </p:tgtEl>
                                        <p:attrNameLst>
                                          <p:attrName>style.visibility</p:attrName>
                                        </p:attrNameLst>
                                      </p:cBhvr>
                                      <p:to>
                                        <p:strVal val="visible"/>
                                      </p:to>
                                    </p:set>
                                    <p:anim calcmode="lin" valueType="num">
                                      <p:cBhvr>
                                        <p:cTn id="198" dur="500" fill="hold"/>
                                        <p:tgtEl>
                                          <p:spTgt spid="89109"/>
                                        </p:tgtEl>
                                        <p:attrNameLst>
                                          <p:attrName>ppt_w</p:attrName>
                                        </p:attrNameLst>
                                      </p:cBhvr>
                                      <p:tavLst>
                                        <p:tav tm="0">
                                          <p:val>
                                            <p:fltVal val="0"/>
                                          </p:val>
                                        </p:tav>
                                        <p:tav tm="100000">
                                          <p:val>
                                            <p:strVal val="#ppt_w"/>
                                          </p:val>
                                        </p:tav>
                                      </p:tavLst>
                                    </p:anim>
                                    <p:anim calcmode="lin" valueType="num">
                                      <p:cBhvr>
                                        <p:cTn id="199" dur="500" fill="hold"/>
                                        <p:tgtEl>
                                          <p:spTgt spid="89109"/>
                                        </p:tgtEl>
                                        <p:attrNameLst>
                                          <p:attrName>ppt_h</p:attrName>
                                        </p:attrNameLst>
                                      </p:cBhvr>
                                      <p:tavLst>
                                        <p:tav tm="0">
                                          <p:val>
                                            <p:strVal val="#ppt_h"/>
                                          </p:val>
                                        </p:tav>
                                        <p:tav tm="100000">
                                          <p:val>
                                            <p:strVal val="#ppt_h"/>
                                          </p:val>
                                        </p:tav>
                                      </p:tavLst>
                                    </p:anim>
                                  </p:childTnLst>
                                </p:cTn>
                              </p:par>
                              <p:par>
                                <p:cTn id="200" presetID="6" presetClass="emph" presetSubtype="0" fill="hold" grpId="15" nodeType="withEffect">
                                  <p:stCondLst>
                                    <p:cond delay="0"/>
                                  </p:stCondLst>
                                  <p:childTnLst>
                                    <p:animScale>
                                      <p:cBhvr>
                                        <p:cTn id="201" dur="500" fill="hold"/>
                                        <p:tgtEl>
                                          <p:spTgt spid="89108"/>
                                        </p:tgtEl>
                                      </p:cBhvr>
                                      <p:by x="50000" y="50000"/>
                                    </p:animScale>
                                  </p:childTnLst>
                                </p:cTn>
                              </p:par>
                              <p:par>
                                <p:cTn id="202" presetID="63" presetClass="path" presetSubtype="0" accel="50000" decel="50000" fill="hold" grpId="16" nodeType="withEffect">
                                  <p:stCondLst>
                                    <p:cond delay="0"/>
                                  </p:stCondLst>
                                  <p:childTnLst>
                                    <p:animMotion origin="layout" path="M 1.11111E-6 2.96296E-6 L 0.29444 -0.12593 " pathEditMode="relative" rAng="0" ptsTypes="AA">
                                      <p:cBhvr>
                                        <p:cTn id="203" dur="500" spd="-100000" fill="hold"/>
                                        <p:tgtEl>
                                          <p:spTgt spid="89108"/>
                                        </p:tgtEl>
                                        <p:attrNameLst>
                                          <p:attrName>ppt_x</p:attrName>
                                          <p:attrName>ppt_y</p:attrName>
                                        </p:attrNameLst>
                                      </p:cBhvr>
                                      <p:rCtr x="14722" y="-6296"/>
                                    </p:animMotion>
                                  </p:childTnLst>
                                </p:cTn>
                              </p:par>
                            </p:childTnLst>
                          </p:cTn>
                        </p:par>
                      </p:childTnLst>
                    </p:cTn>
                  </p:par>
                </p:childTnLst>
              </p:cTn>
              <p:nextCondLst>
                <p:cond evt="onClick" delay="0">
                  <p:tgtEl>
                    <p:spTgt spid="89108"/>
                  </p:tgtEl>
                </p:cond>
              </p:nextCondLst>
            </p:seq>
            <p:seq concurrent="1" nextAc="seek">
              <p:cTn id="204" restart="whenNotActive" fill="hold" evtFilter="cancelBubble" nodeType="interactiveSeq">
                <p:stCondLst>
                  <p:cond evt="onClick" delay="0">
                    <p:tgtEl>
                      <p:spTgt spid="89109"/>
                    </p:tgtEl>
                  </p:cond>
                </p:stCondLst>
                <p:endSync evt="end" delay="0">
                  <p:rtn val="all"/>
                </p:endSync>
                <p:childTnLst>
                  <p:par>
                    <p:cTn id="205" fill="hold" nodeType="clickPar">
                      <p:stCondLst>
                        <p:cond delay="0"/>
                      </p:stCondLst>
                      <p:childTnLst>
                        <p:par>
                          <p:cTn id="206" fill="hold" nodeType="withGroup">
                            <p:stCondLst>
                              <p:cond delay="0"/>
                            </p:stCondLst>
                            <p:childTnLst>
                              <p:par>
                                <p:cTn id="207" presetID="49" presetClass="exit" presetSubtype="0" accel="100000" fill="hold" grpId="3" nodeType="clickEffect">
                                  <p:stCondLst>
                                    <p:cond delay="0"/>
                                  </p:stCondLst>
                                  <p:childTnLst>
                                    <p:anim calcmode="lin" valueType="num">
                                      <p:cBhvr>
                                        <p:cTn id="208" dur="500"/>
                                        <p:tgtEl>
                                          <p:spTgt spid="89125"/>
                                        </p:tgtEl>
                                        <p:attrNameLst>
                                          <p:attrName>ppt_w</p:attrName>
                                        </p:attrNameLst>
                                      </p:cBhvr>
                                      <p:tavLst>
                                        <p:tav tm="0">
                                          <p:val>
                                            <p:strVal val="ppt_w"/>
                                          </p:val>
                                        </p:tav>
                                        <p:tav tm="100000">
                                          <p:val>
                                            <p:fltVal val="0"/>
                                          </p:val>
                                        </p:tav>
                                      </p:tavLst>
                                    </p:anim>
                                    <p:anim calcmode="lin" valueType="num">
                                      <p:cBhvr>
                                        <p:cTn id="209" dur="500"/>
                                        <p:tgtEl>
                                          <p:spTgt spid="89125"/>
                                        </p:tgtEl>
                                        <p:attrNameLst>
                                          <p:attrName>ppt_h</p:attrName>
                                        </p:attrNameLst>
                                      </p:cBhvr>
                                      <p:tavLst>
                                        <p:tav tm="0">
                                          <p:val>
                                            <p:strVal val="ppt_h"/>
                                          </p:val>
                                        </p:tav>
                                        <p:tav tm="100000">
                                          <p:val>
                                            <p:fltVal val="0"/>
                                          </p:val>
                                        </p:tav>
                                      </p:tavLst>
                                    </p:anim>
                                    <p:anim calcmode="lin" valueType="num">
                                      <p:cBhvr>
                                        <p:cTn id="210" dur="500"/>
                                        <p:tgtEl>
                                          <p:spTgt spid="89125"/>
                                        </p:tgtEl>
                                        <p:attrNameLst>
                                          <p:attrName>style.rotation</p:attrName>
                                        </p:attrNameLst>
                                      </p:cBhvr>
                                      <p:tavLst>
                                        <p:tav tm="0">
                                          <p:val>
                                            <p:fltVal val="0"/>
                                          </p:val>
                                        </p:tav>
                                        <p:tav tm="100000">
                                          <p:val>
                                            <p:fltVal val="360"/>
                                          </p:val>
                                        </p:tav>
                                      </p:tavLst>
                                    </p:anim>
                                    <p:animEffect transition="out" filter="fade">
                                      <p:cBhvr>
                                        <p:cTn id="211" dur="500"/>
                                        <p:tgtEl>
                                          <p:spTgt spid="89125"/>
                                        </p:tgtEl>
                                      </p:cBhvr>
                                    </p:animEffect>
                                    <p:set>
                                      <p:cBhvr>
                                        <p:cTn id="212" dur="1" fill="hold">
                                          <p:stCondLst>
                                            <p:cond delay="499"/>
                                          </p:stCondLst>
                                        </p:cTn>
                                        <p:tgtEl>
                                          <p:spTgt spid="89125"/>
                                        </p:tgtEl>
                                        <p:attrNameLst>
                                          <p:attrName>style.visibility</p:attrName>
                                        </p:attrNameLst>
                                      </p:cBhvr>
                                      <p:to>
                                        <p:strVal val="hidden"/>
                                      </p:to>
                                    </p:set>
                                  </p:childTnLst>
                                </p:cTn>
                              </p:par>
                              <p:par>
                                <p:cTn id="213" presetID="49" presetClass="exit" presetSubtype="0" accel="100000" fill="hold" grpId="3" nodeType="withEffect">
                                  <p:stCondLst>
                                    <p:cond delay="0"/>
                                  </p:stCondLst>
                                  <p:childTnLst>
                                    <p:anim calcmode="lin" valueType="num">
                                      <p:cBhvr>
                                        <p:cTn id="214" dur="500"/>
                                        <p:tgtEl>
                                          <p:spTgt spid="89104"/>
                                        </p:tgtEl>
                                        <p:attrNameLst>
                                          <p:attrName>ppt_w</p:attrName>
                                        </p:attrNameLst>
                                      </p:cBhvr>
                                      <p:tavLst>
                                        <p:tav tm="0">
                                          <p:val>
                                            <p:strVal val="ppt_w"/>
                                          </p:val>
                                        </p:tav>
                                        <p:tav tm="100000">
                                          <p:val>
                                            <p:fltVal val="0"/>
                                          </p:val>
                                        </p:tav>
                                      </p:tavLst>
                                    </p:anim>
                                    <p:anim calcmode="lin" valueType="num">
                                      <p:cBhvr>
                                        <p:cTn id="215" dur="500"/>
                                        <p:tgtEl>
                                          <p:spTgt spid="89104"/>
                                        </p:tgtEl>
                                        <p:attrNameLst>
                                          <p:attrName>ppt_h</p:attrName>
                                        </p:attrNameLst>
                                      </p:cBhvr>
                                      <p:tavLst>
                                        <p:tav tm="0">
                                          <p:val>
                                            <p:strVal val="ppt_h"/>
                                          </p:val>
                                        </p:tav>
                                        <p:tav tm="100000">
                                          <p:val>
                                            <p:fltVal val="0"/>
                                          </p:val>
                                        </p:tav>
                                      </p:tavLst>
                                    </p:anim>
                                    <p:anim calcmode="lin" valueType="num">
                                      <p:cBhvr>
                                        <p:cTn id="216" dur="500"/>
                                        <p:tgtEl>
                                          <p:spTgt spid="89104"/>
                                        </p:tgtEl>
                                        <p:attrNameLst>
                                          <p:attrName>style.rotation</p:attrName>
                                        </p:attrNameLst>
                                      </p:cBhvr>
                                      <p:tavLst>
                                        <p:tav tm="0">
                                          <p:val>
                                            <p:fltVal val="0"/>
                                          </p:val>
                                        </p:tav>
                                        <p:tav tm="100000">
                                          <p:val>
                                            <p:fltVal val="360"/>
                                          </p:val>
                                        </p:tav>
                                      </p:tavLst>
                                    </p:anim>
                                    <p:animEffect transition="out" filter="fade">
                                      <p:cBhvr>
                                        <p:cTn id="217" dur="500"/>
                                        <p:tgtEl>
                                          <p:spTgt spid="89104"/>
                                        </p:tgtEl>
                                      </p:cBhvr>
                                    </p:animEffect>
                                    <p:set>
                                      <p:cBhvr>
                                        <p:cTn id="218" dur="1" fill="hold">
                                          <p:stCondLst>
                                            <p:cond delay="499"/>
                                          </p:stCondLst>
                                        </p:cTn>
                                        <p:tgtEl>
                                          <p:spTgt spid="89104"/>
                                        </p:tgtEl>
                                        <p:attrNameLst>
                                          <p:attrName>style.visibility</p:attrName>
                                        </p:attrNameLst>
                                      </p:cBhvr>
                                      <p:to>
                                        <p:strVal val="hidden"/>
                                      </p:to>
                                    </p:set>
                                  </p:childTnLst>
                                </p:cTn>
                              </p:par>
                              <p:par>
                                <p:cTn id="219" presetID="49" presetClass="exit" presetSubtype="0" accel="100000" fill="hold" grpId="3" nodeType="withEffect">
                                  <p:stCondLst>
                                    <p:cond delay="0"/>
                                  </p:stCondLst>
                                  <p:childTnLst>
                                    <p:anim calcmode="lin" valueType="num">
                                      <p:cBhvr>
                                        <p:cTn id="220" dur="500"/>
                                        <p:tgtEl>
                                          <p:spTgt spid="89105"/>
                                        </p:tgtEl>
                                        <p:attrNameLst>
                                          <p:attrName>ppt_w</p:attrName>
                                        </p:attrNameLst>
                                      </p:cBhvr>
                                      <p:tavLst>
                                        <p:tav tm="0">
                                          <p:val>
                                            <p:strVal val="ppt_w"/>
                                          </p:val>
                                        </p:tav>
                                        <p:tav tm="100000">
                                          <p:val>
                                            <p:fltVal val="0"/>
                                          </p:val>
                                        </p:tav>
                                      </p:tavLst>
                                    </p:anim>
                                    <p:anim calcmode="lin" valueType="num">
                                      <p:cBhvr>
                                        <p:cTn id="221" dur="500"/>
                                        <p:tgtEl>
                                          <p:spTgt spid="89105"/>
                                        </p:tgtEl>
                                        <p:attrNameLst>
                                          <p:attrName>ppt_h</p:attrName>
                                        </p:attrNameLst>
                                      </p:cBhvr>
                                      <p:tavLst>
                                        <p:tav tm="0">
                                          <p:val>
                                            <p:strVal val="ppt_h"/>
                                          </p:val>
                                        </p:tav>
                                        <p:tav tm="100000">
                                          <p:val>
                                            <p:fltVal val="0"/>
                                          </p:val>
                                        </p:tav>
                                      </p:tavLst>
                                    </p:anim>
                                    <p:anim calcmode="lin" valueType="num">
                                      <p:cBhvr>
                                        <p:cTn id="222" dur="500"/>
                                        <p:tgtEl>
                                          <p:spTgt spid="89105"/>
                                        </p:tgtEl>
                                        <p:attrNameLst>
                                          <p:attrName>style.rotation</p:attrName>
                                        </p:attrNameLst>
                                      </p:cBhvr>
                                      <p:tavLst>
                                        <p:tav tm="0">
                                          <p:val>
                                            <p:fltVal val="0"/>
                                          </p:val>
                                        </p:tav>
                                        <p:tav tm="100000">
                                          <p:val>
                                            <p:fltVal val="360"/>
                                          </p:val>
                                        </p:tav>
                                      </p:tavLst>
                                    </p:anim>
                                    <p:animEffect transition="out" filter="fade">
                                      <p:cBhvr>
                                        <p:cTn id="223" dur="500"/>
                                        <p:tgtEl>
                                          <p:spTgt spid="89105"/>
                                        </p:tgtEl>
                                      </p:cBhvr>
                                    </p:animEffect>
                                    <p:set>
                                      <p:cBhvr>
                                        <p:cTn id="224" dur="1" fill="hold">
                                          <p:stCondLst>
                                            <p:cond delay="499"/>
                                          </p:stCondLst>
                                        </p:cTn>
                                        <p:tgtEl>
                                          <p:spTgt spid="89105"/>
                                        </p:tgtEl>
                                        <p:attrNameLst>
                                          <p:attrName>style.visibility</p:attrName>
                                        </p:attrNameLst>
                                      </p:cBhvr>
                                      <p:to>
                                        <p:strVal val="hidden"/>
                                      </p:to>
                                    </p:set>
                                  </p:childTnLst>
                                </p:cTn>
                              </p:par>
                              <p:par>
                                <p:cTn id="225" presetID="49" presetClass="exit" presetSubtype="0" accel="100000" fill="hold" grpId="3" nodeType="withEffect">
                                  <p:stCondLst>
                                    <p:cond delay="0"/>
                                  </p:stCondLst>
                                  <p:childTnLst>
                                    <p:anim calcmode="lin" valueType="num">
                                      <p:cBhvr>
                                        <p:cTn id="226" dur="500"/>
                                        <p:tgtEl>
                                          <p:spTgt spid="89103"/>
                                        </p:tgtEl>
                                        <p:attrNameLst>
                                          <p:attrName>ppt_w</p:attrName>
                                        </p:attrNameLst>
                                      </p:cBhvr>
                                      <p:tavLst>
                                        <p:tav tm="0">
                                          <p:val>
                                            <p:strVal val="ppt_w"/>
                                          </p:val>
                                        </p:tav>
                                        <p:tav tm="100000">
                                          <p:val>
                                            <p:fltVal val="0"/>
                                          </p:val>
                                        </p:tav>
                                      </p:tavLst>
                                    </p:anim>
                                    <p:anim calcmode="lin" valueType="num">
                                      <p:cBhvr>
                                        <p:cTn id="227" dur="500"/>
                                        <p:tgtEl>
                                          <p:spTgt spid="89103"/>
                                        </p:tgtEl>
                                        <p:attrNameLst>
                                          <p:attrName>ppt_h</p:attrName>
                                        </p:attrNameLst>
                                      </p:cBhvr>
                                      <p:tavLst>
                                        <p:tav tm="0">
                                          <p:val>
                                            <p:strVal val="ppt_h"/>
                                          </p:val>
                                        </p:tav>
                                        <p:tav tm="100000">
                                          <p:val>
                                            <p:fltVal val="0"/>
                                          </p:val>
                                        </p:tav>
                                      </p:tavLst>
                                    </p:anim>
                                    <p:anim calcmode="lin" valueType="num">
                                      <p:cBhvr>
                                        <p:cTn id="228" dur="500"/>
                                        <p:tgtEl>
                                          <p:spTgt spid="89103"/>
                                        </p:tgtEl>
                                        <p:attrNameLst>
                                          <p:attrName>style.rotation</p:attrName>
                                        </p:attrNameLst>
                                      </p:cBhvr>
                                      <p:tavLst>
                                        <p:tav tm="0">
                                          <p:val>
                                            <p:fltVal val="0"/>
                                          </p:val>
                                        </p:tav>
                                        <p:tav tm="100000">
                                          <p:val>
                                            <p:fltVal val="360"/>
                                          </p:val>
                                        </p:tav>
                                      </p:tavLst>
                                    </p:anim>
                                    <p:animEffect transition="out" filter="fade">
                                      <p:cBhvr>
                                        <p:cTn id="229" dur="500"/>
                                        <p:tgtEl>
                                          <p:spTgt spid="89103"/>
                                        </p:tgtEl>
                                      </p:cBhvr>
                                    </p:animEffect>
                                    <p:set>
                                      <p:cBhvr>
                                        <p:cTn id="230" dur="1" fill="hold">
                                          <p:stCondLst>
                                            <p:cond delay="499"/>
                                          </p:stCondLst>
                                        </p:cTn>
                                        <p:tgtEl>
                                          <p:spTgt spid="89103"/>
                                        </p:tgtEl>
                                        <p:attrNameLst>
                                          <p:attrName>style.visibility</p:attrName>
                                        </p:attrNameLst>
                                      </p:cBhvr>
                                      <p:to>
                                        <p:strVal val="hidden"/>
                                      </p:to>
                                    </p:set>
                                  </p:childTnLst>
                                </p:cTn>
                              </p:par>
                              <p:par>
                                <p:cTn id="231" presetID="49" presetClass="exit" presetSubtype="0" accel="100000" fill="hold" grpId="3" nodeType="withEffect">
                                  <p:stCondLst>
                                    <p:cond delay="0"/>
                                  </p:stCondLst>
                                  <p:childTnLst>
                                    <p:anim calcmode="lin" valueType="num">
                                      <p:cBhvr>
                                        <p:cTn id="232" dur="500"/>
                                        <p:tgtEl>
                                          <p:spTgt spid="89123"/>
                                        </p:tgtEl>
                                        <p:attrNameLst>
                                          <p:attrName>ppt_w</p:attrName>
                                        </p:attrNameLst>
                                      </p:cBhvr>
                                      <p:tavLst>
                                        <p:tav tm="0">
                                          <p:val>
                                            <p:strVal val="ppt_w"/>
                                          </p:val>
                                        </p:tav>
                                        <p:tav tm="100000">
                                          <p:val>
                                            <p:fltVal val="0"/>
                                          </p:val>
                                        </p:tav>
                                      </p:tavLst>
                                    </p:anim>
                                    <p:anim calcmode="lin" valueType="num">
                                      <p:cBhvr>
                                        <p:cTn id="233" dur="500"/>
                                        <p:tgtEl>
                                          <p:spTgt spid="89123"/>
                                        </p:tgtEl>
                                        <p:attrNameLst>
                                          <p:attrName>ppt_h</p:attrName>
                                        </p:attrNameLst>
                                      </p:cBhvr>
                                      <p:tavLst>
                                        <p:tav tm="0">
                                          <p:val>
                                            <p:strVal val="ppt_h"/>
                                          </p:val>
                                        </p:tav>
                                        <p:tav tm="100000">
                                          <p:val>
                                            <p:fltVal val="0"/>
                                          </p:val>
                                        </p:tav>
                                      </p:tavLst>
                                    </p:anim>
                                    <p:anim calcmode="lin" valueType="num">
                                      <p:cBhvr>
                                        <p:cTn id="234" dur="500"/>
                                        <p:tgtEl>
                                          <p:spTgt spid="89123"/>
                                        </p:tgtEl>
                                        <p:attrNameLst>
                                          <p:attrName>style.rotation</p:attrName>
                                        </p:attrNameLst>
                                      </p:cBhvr>
                                      <p:tavLst>
                                        <p:tav tm="0">
                                          <p:val>
                                            <p:fltVal val="0"/>
                                          </p:val>
                                        </p:tav>
                                        <p:tav tm="100000">
                                          <p:val>
                                            <p:fltVal val="360"/>
                                          </p:val>
                                        </p:tav>
                                      </p:tavLst>
                                    </p:anim>
                                    <p:animEffect transition="out" filter="fade">
                                      <p:cBhvr>
                                        <p:cTn id="235" dur="500"/>
                                        <p:tgtEl>
                                          <p:spTgt spid="89123"/>
                                        </p:tgtEl>
                                      </p:cBhvr>
                                    </p:animEffect>
                                    <p:set>
                                      <p:cBhvr>
                                        <p:cTn id="236" dur="1" fill="hold">
                                          <p:stCondLst>
                                            <p:cond delay="499"/>
                                          </p:stCondLst>
                                        </p:cTn>
                                        <p:tgtEl>
                                          <p:spTgt spid="89123"/>
                                        </p:tgtEl>
                                        <p:attrNameLst>
                                          <p:attrName>style.visibility</p:attrName>
                                        </p:attrNameLst>
                                      </p:cBhvr>
                                      <p:to>
                                        <p:strVal val="hidden"/>
                                      </p:to>
                                    </p:set>
                                  </p:childTnLst>
                                </p:cTn>
                              </p:par>
                              <p:par>
                                <p:cTn id="237" presetID="49" presetClass="exit" presetSubtype="0" accel="100000" fill="hold" grpId="3" nodeType="withEffect">
                                  <p:stCondLst>
                                    <p:cond delay="0"/>
                                  </p:stCondLst>
                                  <p:childTnLst>
                                    <p:anim calcmode="lin" valueType="num">
                                      <p:cBhvr>
                                        <p:cTn id="238" dur="500"/>
                                        <p:tgtEl>
                                          <p:spTgt spid="89124"/>
                                        </p:tgtEl>
                                        <p:attrNameLst>
                                          <p:attrName>ppt_w</p:attrName>
                                        </p:attrNameLst>
                                      </p:cBhvr>
                                      <p:tavLst>
                                        <p:tav tm="0">
                                          <p:val>
                                            <p:strVal val="ppt_w"/>
                                          </p:val>
                                        </p:tav>
                                        <p:tav tm="100000">
                                          <p:val>
                                            <p:fltVal val="0"/>
                                          </p:val>
                                        </p:tav>
                                      </p:tavLst>
                                    </p:anim>
                                    <p:anim calcmode="lin" valueType="num">
                                      <p:cBhvr>
                                        <p:cTn id="239" dur="500"/>
                                        <p:tgtEl>
                                          <p:spTgt spid="89124"/>
                                        </p:tgtEl>
                                        <p:attrNameLst>
                                          <p:attrName>ppt_h</p:attrName>
                                        </p:attrNameLst>
                                      </p:cBhvr>
                                      <p:tavLst>
                                        <p:tav tm="0">
                                          <p:val>
                                            <p:strVal val="ppt_h"/>
                                          </p:val>
                                        </p:tav>
                                        <p:tav tm="100000">
                                          <p:val>
                                            <p:fltVal val="0"/>
                                          </p:val>
                                        </p:tav>
                                      </p:tavLst>
                                    </p:anim>
                                    <p:anim calcmode="lin" valueType="num">
                                      <p:cBhvr>
                                        <p:cTn id="240" dur="500"/>
                                        <p:tgtEl>
                                          <p:spTgt spid="89124"/>
                                        </p:tgtEl>
                                        <p:attrNameLst>
                                          <p:attrName>style.rotation</p:attrName>
                                        </p:attrNameLst>
                                      </p:cBhvr>
                                      <p:tavLst>
                                        <p:tav tm="0">
                                          <p:val>
                                            <p:fltVal val="0"/>
                                          </p:val>
                                        </p:tav>
                                        <p:tav tm="100000">
                                          <p:val>
                                            <p:fltVal val="360"/>
                                          </p:val>
                                        </p:tav>
                                      </p:tavLst>
                                    </p:anim>
                                    <p:animEffect transition="out" filter="fade">
                                      <p:cBhvr>
                                        <p:cTn id="241" dur="500"/>
                                        <p:tgtEl>
                                          <p:spTgt spid="89124"/>
                                        </p:tgtEl>
                                      </p:cBhvr>
                                    </p:animEffect>
                                    <p:set>
                                      <p:cBhvr>
                                        <p:cTn id="242" dur="1" fill="hold">
                                          <p:stCondLst>
                                            <p:cond delay="499"/>
                                          </p:stCondLst>
                                        </p:cTn>
                                        <p:tgtEl>
                                          <p:spTgt spid="89124"/>
                                        </p:tgtEl>
                                        <p:attrNameLst>
                                          <p:attrName>style.visibility</p:attrName>
                                        </p:attrNameLst>
                                      </p:cBhvr>
                                      <p:to>
                                        <p:strVal val="hidden"/>
                                      </p:to>
                                    </p:set>
                                  </p:childTnLst>
                                </p:cTn>
                              </p:par>
                              <p:par>
                                <p:cTn id="243" presetID="49" presetClass="exit" presetSubtype="0" accel="100000" fill="hold" grpId="3" nodeType="withEffect">
                                  <p:stCondLst>
                                    <p:cond delay="0"/>
                                  </p:stCondLst>
                                  <p:childTnLst>
                                    <p:anim calcmode="lin" valueType="num">
                                      <p:cBhvr>
                                        <p:cTn id="244" dur="500"/>
                                        <p:tgtEl>
                                          <p:spTgt spid="89126"/>
                                        </p:tgtEl>
                                        <p:attrNameLst>
                                          <p:attrName>ppt_w</p:attrName>
                                        </p:attrNameLst>
                                      </p:cBhvr>
                                      <p:tavLst>
                                        <p:tav tm="0">
                                          <p:val>
                                            <p:strVal val="ppt_w"/>
                                          </p:val>
                                        </p:tav>
                                        <p:tav tm="100000">
                                          <p:val>
                                            <p:fltVal val="0"/>
                                          </p:val>
                                        </p:tav>
                                      </p:tavLst>
                                    </p:anim>
                                    <p:anim calcmode="lin" valueType="num">
                                      <p:cBhvr>
                                        <p:cTn id="245" dur="500"/>
                                        <p:tgtEl>
                                          <p:spTgt spid="89126"/>
                                        </p:tgtEl>
                                        <p:attrNameLst>
                                          <p:attrName>ppt_h</p:attrName>
                                        </p:attrNameLst>
                                      </p:cBhvr>
                                      <p:tavLst>
                                        <p:tav tm="0">
                                          <p:val>
                                            <p:strVal val="ppt_h"/>
                                          </p:val>
                                        </p:tav>
                                        <p:tav tm="100000">
                                          <p:val>
                                            <p:fltVal val="0"/>
                                          </p:val>
                                        </p:tav>
                                      </p:tavLst>
                                    </p:anim>
                                    <p:anim calcmode="lin" valueType="num">
                                      <p:cBhvr>
                                        <p:cTn id="246" dur="500"/>
                                        <p:tgtEl>
                                          <p:spTgt spid="89126"/>
                                        </p:tgtEl>
                                        <p:attrNameLst>
                                          <p:attrName>style.rotation</p:attrName>
                                        </p:attrNameLst>
                                      </p:cBhvr>
                                      <p:tavLst>
                                        <p:tav tm="0">
                                          <p:val>
                                            <p:fltVal val="0"/>
                                          </p:val>
                                        </p:tav>
                                        <p:tav tm="100000">
                                          <p:val>
                                            <p:fltVal val="360"/>
                                          </p:val>
                                        </p:tav>
                                      </p:tavLst>
                                    </p:anim>
                                    <p:animEffect transition="out" filter="fade">
                                      <p:cBhvr>
                                        <p:cTn id="247" dur="500"/>
                                        <p:tgtEl>
                                          <p:spTgt spid="89126"/>
                                        </p:tgtEl>
                                      </p:cBhvr>
                                    </p:animEffect>
                                    <p:set>
                                      <p:cBhvr>
                                        <p:cTn id="248" dur="1" fill="hold">
                                          <p:stCondLst>
                                            <p:cond delay="499"/>
                                          </p:stCondLst>
                                        </p:cTn>
                                        <p:tgtEl>
                                          <p:spTgt spid="89126"/>
                                        </p:tgtEl>
                                        <p:attrNameLst>
                                          <p:attrName>style.visibility</p:attrName>
                                        </p:attrNameLst>
                                      </p:cBhvr>
                                      <p:to>
                                        <p:strVal val="hidden"/>
                                      </p:to>
                                    </p:set>
                                  </p:childTnLst>
                                </p:cTn>
                              </p:par>
                              <p:par>
                                <p:cTn id="249" presetID="49" presetClass="exit" presetSubtype="0" accel="100000" fill="hold" grpId="3" nodeType="withEffect">
                                  <p:stCondLst>
                                    <p:cond delay="0"/>
                                  </p:stCondLst>
                                  <p:childTnLst>
                                    <p:anim calcmode="lin" valueType="num">
                                      <p:cBhvr>
                                        <p:cTn id="250" dur="500"/>
                                        <p:tgtEl>
                                          <p:spTgt spid="89095"/>
                                        </p:tgtEl>
                                        <p:attrNameLst>
                                          <p:attrName>ppt_w</p:attrName>
                                        </p:attrNameLst>
                                      </p:cBhvr>
                                      <p:tavLst>
                                        <p:tav tm="0">
                                          <p:val>
                                            <p:strVal val="ppt_w"/>
                                          </p:val>
                                        </p:tav>
                                        <p:tav tm="100000">
                                          <p:val>
                                            <p:fltVal val="0"/>
                                          </p:val>
                                        </p:tav>
                                      </p:tavLst>
                                    </p:anim>
                                    <p:anim calcmode="lin" valueType="num">
                                      <p:cBhvr>
                                        <p:cTn id="251" dur="500"/>
                                        <p:tgtEl>
                                          <p:spTgt spid="89095"/>
                                        </p:tgtEl>
                                        <p:attrNameLst>
                                          <p:attrName>ppt_h</p:attrName>
                                        </p:attrNameLst>
                                      </p:cBhvr>
                                      <p:tavLst>
                                        <p:tav tm="0">
                                          <p:val>
                                            <p:strVal val="ppt_h"/>
                                          </p:val>
                                        </p:tav>
                                        <p:tav tm="100000">
                                          <p:val>
                                            <p:fltVal val="0"/>
                                          </p:val>
                                        </p:tav>
                                      </p:tavLst>
                                    </p:anim>
                                    <p:anim calcmode="lin" valueType="num">
                                      <p:cBhvr>
                                        <p:cTn id="252" dur="500"/>
                                        <p:tgtEl>
                                          <p:spTgt spid="89095"/>
                                        </p:tgtEl>
                                        <p:attrNameLst>
                                          <p:attrName>style.rotation</p:attrName>
                                        </p:attrNameLst>
                                      </p:cBhvr>
                                      <p:tavLst>
                                        <p:tav tm="0">
                                          <p:val>
                                            <p:fltVal val="0"/>
                                          </p:val>
                                        </p:tav>
                                        <p:tav tm="100000">
                                          <p:val>
                                            <p:fltVal val="360"/>
                                          </p:val>
                                        </p:tav>
                                      </p:tavLst>
                                    </p:anim>
                                    <p:animEffect transition="out" filter="fade">
                                      <p:cBhvr>
                                        <p:cTn id="253" dur="500"/>
                                        <p:tgtEl>
                                          <p:spTgt spid="89095"/>
                                        </p:tgtEl>
                                      </p:cBhvr>
                                    </p:animEffect>
                                    <p:set>
                                      <p:cBhvr>
                                        <p:cTn id="254" dur="1" fill="hold">
                                          <p:stCondLst>
                                            <p:cond delay="499"/>
                                          </p:stCondLst>
                                        </p:cTn>
                                        <p:tgtEl>
                                          <p:spTgt spid="89095"/>
                                        </p:tgtEl>
                                        <p:attrNameLst>
                                          <p:attrName>style.visibility</p:attrName>
                                        </p:attrNameLst>
                                      </p:cBhvr>
                                      <p:to>
                                        <p:strVal val="hidden"/>
                                      </p:to>
                                    </p:set>
                                  </p:childTnLst>
                                </p:cTn>
                              </p:par>
                              <p:par>
                                <p:cTn id="255" presetID="49" presetClass="exit" presetSubtype="0" accel="100000" fill="hold" grpId="3" nodeType="withEffect">
                                  <p:stCondLst>
                                    <p:cond delay="0"/>
                                  </p:stCondLst>
                                  <p:childTnLst>
                                    <p:anim calcmode="lin" valueType="num">
                                      <p:cBhvr>
                                        <p:cTn id="256" dur="500"/>
                                        <p:tgtEl>
                                          <p:spTgt spid="89099"/>
                                        </p:tgtEl>
                                        <p:attrNameLst>
                                          <p:attrName>ppt_w</p:attrName>
                                        </p:attrNameLst>
                                      </p:cBhvr>
                                      <p:tavLst>
                                        <p:tav tm="0">
                                          <p:val>
                                            <p:strVal val="ppt_w"/>
                                          </p:val>
                                        </p:tav>
                                        <p:tav tm="100000">
                                          <p:val>
                                            <p:fltVal val="0"/>
                                          </p:val>
                                        </p:tav>
                                      </p:tavLst>
                                    </p:anim>
                                    <p:anim calcmode="lin" valueType="num">
                                      <p:cBhvr>
                                        <p:cTn id="257" dur="500"/>
                                        <p:tgtEl>
                                          <p:spTgt spid="89099"/>
                                        </p:tgtEl>
                                        <p:attrNameLst>
                                          <p:attrName>ppt_h</p:attrName>
                                        </p:attrNameLst>
                                      </p:cBhvr>
                                      <p:tavLst>
                                        <p:tav tm="0">
                                          <p:val>
                                            <p:strVal val="ppt_h"/>
                                          </p:val>
                                        </p:tav>
                                        <p:tav tm="100000">
                                          <p:val>
                                            <p:fltVal val="0"/>
                                          </p:val>
                                        </p:tav>
                                      </p:tavLst>
                                    </p:anim>
                                    <p:anim calcmode="lin" valueType="num">
                                      <p:cBhvr>
                                        <p:cTn id="258" dur="500"/>
                                        <p:tgtEl>
                                          <p:spTgt spid="89099"/>
                                        </p:tgtEl>
                                        <p:attrNameLst>
                                          <p:attrName>style.rotation</p:attrName>
                                        </p:attrNameLst>
                                      </p:cBhvr>
                                      <p:tavLst>
                                        <p:tav tm="0">
                                          <p:val>
                                            <p:fltVal val="0"/>
                                          </p:val>
                                        </p:tav>
                                        <p:tav tm="100000">
                                          <p:val>
                                            <p:fltVal val="360"/>
                                          </p:val>
                                        </p:tav>
                                      </p:tavLst>
                                    </p:anim>
                                    <p:animEffect transition="out" filter="fade">
                                      <p:cBhvr>
                                        <p:cTn id="259" dur="500"/>
                                        <p:tgtEl>
                                          <p:spTgt spid="89099"/>
                                        </p:tgtEl>
                                      </p:cBhvr>
                                    </p:animEffect>
                                    <p:set>
                                      <p:cBhvr>
                                        <p:cTn id="260" dur="1" fill="hold">
                                          <p:stCondLst>
                                            <p:cond delay="499"/>
                                          </p:stCondLst>
                                        </p:cTn>
                                        <p:tgtEl>
                                          <p:spTgt spid="89099"/>
                                        </p:tgtEl>
                                        <p:attrNameLst>
                                          <p:attrName>style.visibility</p:attrName>
                                        </p:attrNameLst>
                                      </p:cBhvr>
                                      <p:to>
                                        <p:strVal val="hidden"/>
                                      </p:to>
                                    </p:set>
                                  </p:childTnLst>
                                </p:cTn>
                              </p:par>
                              <p:par>
                                <p:cTn id="261" presetID="49" presetClass="exit" presetSubtype="0" accel="100000" fill="hold" grpId="3" nodeType="withEffect">
                                  <p:stCondLst>
                                    <p:cond delay="0"/>
                                  </p:stCondLst>
                                  <p:childTnLst>
                                    <p:anim calcmode="lin" valueType="num">
                                      <p:cBhvr>
                                        <p:cTn id="262" dur="500"/>
                                        <p:tgtEl>
                                          <p:spTgt spid="89100"/>
                                        </p:tgtEl>
                                        <p:attrNameLst>
                                          <p:attrName>ppt_w</p:attrName>
                                        </p:attrNameLst>
                                      </p:cBhvr>
                                      <p:tavLst>
                                        <p:tav tm="0">
                                          <p:val>
                                            <p:strVal val="ppt_w"/>
                                          </p:val>
                                        </p:tav>
                                        <p:tav tm="100000">
                                          <p:val>
                                            <p:fltVal val="0"/>
                                          </p:val>
                                        </p:tav>
                                      </p:tavLst>
                                    </p:anim>
                                    <p:anim calcmode="lin" valueType="num">
                                      <p:cBhvr>
                                        <p:cTn id="263" dur="500"/>
                                        <p:tgtEl>
                                          <p:spTgt spid="89100"/>
                                        </p:tgtEl>
                                        <p:attrNameLst>
                                          <p:attrName>ppt_h</p:attrName>
                                        </p:attrNameLst>
                                      </p:cBhvr>
                                      <p:tavLst>
                                        <p:tav tm="0">
                                          <p:val>
                                            <p:strVal val="ppt_h"/>
                                          </p:val>
                                        </p:tav>
                                        <p:tav tm="100000">
                                          <p:val>
                                            <p:fltVal val="0"/>
                                          </p:val>
                                        </p:tav>
                                      </p:tavLst>
                                    </p:anim>
                                    <p:anim calcmode="lin" valueType="num">
                                      <p:cBhvr>
                                        <p:cTn id="264" dur="500"/>
                                        <p:tgtEl>
                                          <p:spTgt spid="89100"/>
                                        </p:tgtEl>
                                        <p:attrNameLst>
                                          <p:attrName>style.rotation</p:attrName>
                                        </p:attrNameLst>
                                      </p:cBhvr>
                                      <p:tavLst>
                                        <p:tav tm="0">
                                          <p:val>
                                            <p:fltVal val="0"/>
                                          </p:val>
                                        </p:tav>
                                        <p:tav tm="100000">
                                          <p:val>
                                            <p:fltVal val="360"/>
                                          </p:val>
                                        </p:tav>
                                      </p:tavLst>
                                    </p:anim>
                                    <p:animEffect transition="out" filter="fade">
                                      <p:cBhvr>
                                        <p:cTn id="265" dur="500"/>
                                        <p:tgtEl>
                                          <p:spTgt spid="89100"/>
                                        </p:tgtEl>
                                      </p:cBhvr>
                                    </p:animEffect>
                                    <p:set>
                                      <p:cBhvr>
                                        <p:cTn id="266" dur="1" fill="hold">
                                          <p:stCondLst>
                                            <p:cond delay="499"/>
                                          </p:stCondLst>
                                        </p:cTn>
                                        <p:tgtEl>
                                          <p:spTgt spid="89100"/>
                                        </p:tgtEl>
                                        <p:attrNameLst>
                                          <p:attrName>style.visibility</p:attrName>
                                        </p:attrNameLst>
                                      </p:cBhvr>
                                      <p:to>
                                        <p:strVal val="hidden"/>
                                      </p:to>
                                    </p:set>
                                  </p:childTnLst>
                                </p:cTn>
                              </p:par>
                              <p:par>
                                <p:cTn id="267" presetID="49" presetClass="exit" presetSubtype="0" accel="100000" fill="hold" grpId="3" nodeType="withEffect">
                                  <p:stCondLst>
                                    <p:cond delay="0"/>
                                  </p:stCondLst>
                                  <p:childTnLst>
                                    <p:anim calcmode="lin" valueType="num">
                                      <p:cBhvr>
                                        <p:cTn id="268" dur="500"/>
                                        <p:tgtEl>
                                          <p:spTgt spid="89101"/>
                                        </p:tgtEl>
                                        <p:attrNameLst>
                                          <p:attrName>ppt_w</p:attrName>
                                        </p:attrNameLst>
                                      </p:cBhvr>
                                      <p:tavLst>
                                        <p:tav tm="0">
                                          <p:val>
                                            <p:strVal val="ppt_w"/>
                                          </p:val>
                                        </p:tav>
                                        <p:tav tm="100000">
                                          <p:val>
                                            <p:fltVal val="0"/>
                                          </p:val>
                                        </p:tav>
                                      </p:tavLst>
                                    </p:anim>
                                    <p:anim calcmode="lin" valueType="num">
                                      <p:cBhvr>
                                        <p:cTn id="269" dur="500"/>
                                        <p:tgtEl>
                                          <p:spTgt spid="89101"/>
                                        </p:tgtEl>
                                        <p:attrNameLst>
                                          <p:attrName>ppt_h</p:attrName>
                                        </p:attrNameLst>
                                      </p:cBhvr>
                                      <p:tavLst>
                                        <p:tav tm="0">
                                          <p:val>
                                            <p:strVal val="ppt_h"/>
                                          </p:val>
                                        </p:tav>
                                        <p:tav tm="100000">
                                          <p:val>
                                            <p:fltVal val="0"/>
                                          </p:val>
                                        </p:tav>
                                      </p:tavLst>
                                    </p:anim>
                                    <p:anim calcmode="lin" valueType="num">
                                      <p:cBhvr>
                                        <p:cTn id="270" dur="500"/>
                                        <p:tgtEl>
                                          <p:spTgt spid="89101"/>
                                        </p:tgtEl>
                                        <p:attrNameLst>
                                          <p:attrName>style.rotation</p:attrName>
                                        </p:attrNameLst>
                                      </p:cBhvr>
                                      <p:tavLst>
                                        <p:tav tm="0">
                                          <p:val>
                                            <p:fltVal val="0"/>
                                          </p:val>
                                        </p:tav>
                                        <p:tav tm="100000">
                                          <p:val>
                                            <p:fltVal val="360"/>
                                          </p:val>
                                        </p:tav>
                                      </p:tavLst>
                                    </p:anim>
                                    <p:animEffect transition="out" filter="fade">
                                      <p:cBhvr>
                                        <p:cTn id="271" dur="500"/>
                                        <p:tgtEl>
                                          <p:spTgt spid="89101"/>
                                        </p:tgtEl>
                                      </p:cBhvr>
                                    </p:animEffect>
                                    <p:set>
                                      <p:cBhvr>
                                        <p:cTn id="272" dur="1" fill="hold">
                                          <p:stCondLst>
                                            <p:cond delay="499"/>
                                          </p:stCondLst>
                                        </p:cTn>
                                        <p:tgtEl>
                                          <p:spTgt spid="89101"/>
                                        </p:tgtEl>
                                        <p:attrNameLst>
                                          <p:attrName>style.visibility</p:attrName>
                                        </p:attrNameLst>
                                      </p:cBhvr>
                                      <p:to>
                                        <p:strVal val="hidden"/>
                                      </p:to>
                                    </p:set>
                                  </p:childTnLst>
                                </p:cTn>
                              </p:par>
                              <p:par>
                                <p:cTn id="273" presetID="49" presetClass="exit" presetSubtype="0" accel="100000" fill="hold" grpId="3" nodeType="withEffect">
                                  <p:stCondLst>
                                    <p:cond delay="0"/>
                                  </p:stCondLst>
                                  <p:childTnLst>
                                    <p:anim calcmode="lin" valueType="num">
                                      <p:cBhvr>
                                        <p:cTn id="274" dur="500"/>
                                        <p:tgtEl>
                                          <p:spTgt spid="89106"/>
                                        </p:tgtEl>
                                        <p:attrNameLst>
                                          <p:attrName>ppt_w</p:attrName>
                                        </p:attrNameLst>
                                      </p:cBhvr>
                                      <p:tavLst>
                                        <p:tav tm="0">
                                          <p:val>
                                            <p:strVal val="ppt_w"/>
                                          </p:val>
                                        </p:tav>
                                        <p:tav tm="100000">
                                          <p:val>
                                            <p:fltVal val="0"/>
                                          </p:val>
                                        </p:tav>
                                      </p:tavLst>
                                    </p:anim>
                                    <p:anim calcmode="lin" valueType="num">
                                      <p:cBhvr>
                                        <p:cTn id="275" dur="500"/>
                                        <p:tgtEl>
                                          <p:spTgt spid="89106"/>
                                        </p:tgtEl>
                                        <p:attrNameLst>
                                          <p:attrName>ppt_h</p:attrName>
                                        </p:attrNameLst>
                                      </p:cBhvr>
                                      <p:tavLst>
                                        <p:tav tm="0">
                                          <p:val>
                                            <p:strVal val="ppt_h"/>
                                          </p:val>
                                        </p:tav>
                                        <p:tav tm="100000">
                                          <p:val>
                                            <p:fltVal val="0"/>
                                          </p:val>
                                        </p:tav>
                                      </p:tavLst>
                                    </p:anim>
                                    <p:anim calcmode="lin" valueType="num">
                                      <p:cBhvr>
                                        <p:cTn id="276" dur="500"/>
                                        <p:tgtEl>
                                          <p:spTgt spid="89106"/>
                                        </p:tgtEl>
                                        <p:attrNameLst>
                                          <p:attrName>style.rotation</p:attrName>
                                        </p:attrNameLst>
                                      </p:cBhvr>
                                      <p:tavLst>
                                        <p:tav tm="0">
                                          <p:val>
                                            <p:fltVal val="0"/>
                                          </p:val>
                                        </p:tav>
                                        <p:tav tm="100000">
                                          <p:val>
                                            <p:fltVal val="360"/>
                                          </p:val>
                                        </p:tav>
                                      </p:tavLst>
                                    </p:anim>
                                    <p:animEffect transition="out" filter="fade">
                                      <p:cBhvr>
                                        <p:cTn id="277" dur="500"/>
                                        <p:tgtEl>
                                          <p:spTgt spid="89106"/>
                                        </p:tgtEl>
                                      </p:cBhvr>
                                    </p:animEffect>
                                    <p:set>
                                      <p:cBhvr>
                                        <p:cTn id="278" dur="1" fill="hold">
                                          <p:stCondLst>
                                            <p:cond delay="499"/>
                                          </p:stCondLst>
                                        </p:cTn>
                                        <p:tgtEl>
                                          <p:spTgt spid="89106"/>
                                        </p:tgtEl>
                                        <p:attrNameLst>
                                          <p:attrName>style.visibility</p:attrName>
                                        </p:attrNameLst>
                                      </p:cBhvr>
                                      <p:to>
                                        <p:strVal val="hidden"/>
                                      </p:to>
                                    </p:set>
                                  </p:childTnLst>
                                </p:cTn>
                              </p:par>
                              <p:par>
                                <p:cTn id="279" presetID="49" presetClass="exit" presetSubtype="0" accel="100000" fill="hold" grpId="3" nodeType="withEffect">
                                  <p:stCondLst>
                                    <p:cond delay="0"/>
                                  </p:stCondLst>
                                  <p:childTnLst>
                                    <p:anim calcmode="lin" valueType="num">
                                      <p:cBhvr>
                                        <p:cTn id="280" dur="500"/>
                                        <p:tgtEl>
                                          <p:spTgt spid="89107"/>
                                        </p:tgtEl>
                                        <p:attrNameLst>
                                          <p:attrName>ppt_w</p:attrName>
                                        </p:attrNameLst>
                                      </p:cBhvr>
                                      <p:tavLst>
                                        <p:tav tm="0">
                                          <p:val>
                                            <p:strVal val="ppt_w"/>
                                          </p:val>
                                        </p:tav>
                                        <p:tav tm="100000">
                                          <p:val>
                                            <p:fltVal val="0"/>
                                          </p:val>
                                        </p:tav>
                                      </p:tavLst>
                                    </p:anim>
                                    <p:anim calcmode="lin" valueType="num">
                                      <p:cBhvr>
                                        <p:cTn id="281" dur="500"/>
                                        <p:tgtEl>
                                          <p:spTgt spid="89107"/>
                                        </p:tgtEl>
                                        <p:attrNameLst>
                                          <p:attrName>ppt_h</p:attrName>
                                        </p:attrNameLst>
                                      </p:cBhvr>
                                      <p:tavLst>
                                        <p:tav tm="0">
                                          <p:val>
                                            <p:strVal val="ppt_h"/>
                                          </p:val>
                                        </p:tav>
                                        <p:tav tm="100000">
                                          <p:val>
                                            <p:fltVal val="0"/>
                                          </p:val>
                                        </p:tav>
                                      </p:tavLst>
                                    </p:anim>
                                    <p:anim calcmode="lin" valueType="num">
                                      <p:cBhvr>
                                        <p:cTn id="282" dur="500"/>
                                        <p:tgtEl>
                                          <p:spTgt spid="89107"/>
                                        </p:tgtEl>
                                        <p:attrNameLst>
                                          <p:attrName>style.rotation</p:attrName>
                                        </p:attrNameLst>
                                      </p:cBhvr>
                                      <p:tavLst>
                                        <p:tav tm="0">
                                          <p:val>
                                            <p:fltVal val="0"/>
                                          </p:val>
                                        </p:tav>
                                        <p:tav tm="100000">
                                          <p:val>
                                            <p:fltVal val="360"/>
                                          </p:val>
                                        </p:tav>
                                      </p:tavLst>
                                    </p:anim>
                                    <p:animEffect transition="out" filter="fade">
                                      <p:cBhvr>
                                        <p:cTn id="283" dur="500"/>
                                        <p:tgtEl>
                                          <p:spTgt spid="89107"/>
                                        </p:tgtEl>
                                      </p:cBhvr>
                                    </p:animEffect>
                                    <p:set>
                                      <p:cBhvr>
                                        <p:cTn id="284" dur="1" fill="hold">
                                          <p:stCondLst>
                                            <p:cond delay="499"/>
                                          </p:stCondLst>
                                        </p:cTn>
                                        <p:tgtEl>
                                          <p:spTgt spid="89107"/>
                                        </p:tgtEl>
                                        <p:attrNameLst>
                                          <p:attrName>style.visibility</p:attrName>
                                        </p:attrNameLst>
                                      </p:cBhvr>
                                      <p:to>
                                        <p:strVal val="hidden"/>
                                      </p:to>
                                    </p:set>
                                  </p:childTnLst>
                                </p:cTn>
                              </p:par>
                              <p:par>
                                <p:cTn id="285" presetID="49" presetClass="exit" presetSubtype="0" accel="100000" fill="hold" grpId="1" nodeType="withEffect">
                                  <p:stCondLst>
                                    <p:cond delay="0"/>
                                  </p:stCondLst>
                                  <p:childTnLst>
                                    <p:anim calcmode="lin" valueType="num">
                                      <p:cBhvr>
                                        <p:cTn id="286" dur="500"/>
                                        <p:tgtEl>
                                          <p:spTgt spid="89108"/>
                                        </p:tgtEl>
                                        <p:attrNameLst>
                                          <p:attrName>ppt_w</p:attrName>
                                        </p:attrNameLst>
                                      </p:cBhvr>
                                      <p:tavLst>
                                        <p:tav tm="0">
                                          <p:val>
                                            <p:strVal val="ppt_w"/>
                                          </p:val>
                                        </p:tav>
                                        <p:tav tm="100000">
                                          <p:val>
                                            <p:fltVal val="0"/>
                                          </p:val>
                                        </p:tav>
                                      </p:tavLst>
                                    </p:anim>
                                    <p:anim calcmode="lin" valueType="num">
                                      <p:cBhvr>
                                        <p:cTn id="287" dur="500"/>
                                        <p:tgtEl>
                                          <p:spTgt spid="89108"/>
                                        </p:tgtEl>
                                        <p:attrNameLst>
                                          <p:attrName>ppt_h</p:attrName>
                                        </p:attrNameLst>
                                      </p:cBhvr>
                                      <p:tavLst>
                                        <p:tav tm="0">
                                          <p:val>
                                            <p:strVal val="ppt_h"/>
                                          </p:val>
                                        </p:tav>
                                        <p:tav tm="100000">
                                          <p:val>
                                            <p:fltVal val="0"/>
                                          </p:val>
                                        </p:tav>
                                      </p:tavLst>
                                    </p:anim>
                                    <p:anim calcmode="lin" valueType="num">
                                      <p:cBhvr>
                                        <p:cTn id="288" dur="500"/>
                                        <p:tgtEl>
                                          <p:spTgt spid="89108"/>
                                        </p:tgtEl>
                                        <p:attrNameLst>
                                          <p:attrName>style.rotation</p:attrName>
                                        </p:attrNameLst>
                                      </p:cBhvr>
                                      <p:tavLst>
                                        <p:tav tm="0">
                                          <p:val>
                                            <p:fltVal val="0"/>
                                          </p:val>
                                        </p:tav>
                                        <p:tav tm="100000">
                                          <p:val>
                                            <p:fltVal val="360"/>
                                          </p:val>
                                        </p:tav>
                                      </p:tavLst>
                                    </p:anim>
                                    <p:animEffect transition="out" filter="fade">
                                      <p:cBhvr>
                                        <p:cTn id="289" dur="500"/>
                                        <p:tgtEl>
                                          <p:spTgt spid="89108"/>
                                        </p:tgtEl>
                                      </p:cBhvr>
                                    </p:animEffect>
                                    <p:set>
                                      <p:cBhvr>
                                        <p:cTn id="290" dur="1" fill="hold">
                                          <p:stCondLst>
                                            <p:cond delay="499"/>
                                          </p:stCondLst>
                                        </p:cTn>
                                        <p:tgtEl>
                                          <p:spTgt spid="89108"/>
                                        </p:tgtEl>
                                        <p:attrNameLst>
                                          <p:attrName>style.visibility</p:attrName>
                                        </p:attrNameLst>
                                      </p:cBhvr>
                                      <p:to>
                                        <p:strVal val="hidden"/>
                                      </p:to>
                                    </p:set>
                                  </p:childTnLst>
                                </p:cTn>
                              </p:par>
                              <p:par>
                                <p:cTn id="291" presetID="6" presetClass="emph" presetSubtype="0" fill="hold" grpId="13" nodeType="withEffect">
                                  <p:stCondLst>
                                    <p:cond delay="0"/>
                                  </p:stCondLst>
                                  <p:childTnLst>
                                    <p:animScale>
                                      <p:cBhvr>
                                        <p:cTn id="292" dur="500" fill="hold"/>
                                        <p:tgtEl>
                                          <p:spTgt spid="89109"/>
                                        </p:tgtEl>
                                      </p:cBhvr>
                                      <p:by x="200000" y="200000"/>
                                    </p:animScale>
                                  </p:childTnLst>
                                </p:cTn>
                              </p:par>
                              <p:par>
                                <p:cTn id="293" presetID="63" presetClass="path" presetSubtype="0" accel="50000" decel="50000" fill="hold" grpId="14" nodeType="withEffect">
                                  <p:stCondLst>
                                    <p:cond delay="0"/>
                                  </p:stCondLst>
                                  <p:childTnLst>
                                    <p:animMotion origin="layout" path="M -1.38889E-6 4.07407E-6 L 0.30122 0.11689 " pathEditMode="relative" rAng="0" ptsTypes="AA">
                                      <p:cBhvr>
                                        <p:cTn id="294" dur="500" fill="hold"/>
                                        <p:tgtEl>
                                          <p:spTgt spid="89109"/>
                                        </p:tgtEl>
                                        <p:attrNameLst>
                                          <p:attrName>ppt_x</p:attrName>
                                          <p:attrName>ppt_y</p:attrName>
                                        </p:attrNameLst>
                                      </p:cBhvr>
                                      <p:rCtr x="15052" y="5833"/>
                                    </p:animMotion>
                                  </p:childTnLst>
                                </p:cTn>
                              </p:par>
                            </p:childTnLst>
                          </p:cTn>
                        </p:par>
                      </p:childTnLst>
                    </p:cTn>
                  </p:par>
                  <p:par>
                    <p:cTn id="295" fill="hold" nodeType="clickPar">
                      <p:stCondLst>
                        <p:cond delay="indefinite"/>
                      </p:stCondLst>
                      <p:childTnLst>
                        <p:par>
                          <p:cTn id="296" fill="hold" nodeType="withGroup">
                            <p:stCondLst>
                              <p:cond delay="0"/>
                            </p:stCondLst>
                            <p:childTnLst>
                              <p:par>
                                <p:cTn id="297" presetID="49" presetClass="entr" presetSubtype="0" decel="100000" fill="hold" grpId="4" nodeType="clickEffect">
                                  <p:stCondLst>
                                    <p:cond delay="0"/>
                                  </p:stCondLst>
                                  <p:childTnLst>
                                    <p:set>
                                      <p:cBhvr>
                                        <p:cTn id="298" dur="1" fill="hold">
                                          <p:stCondLst>
                                            <p:cond delay="0"/>
                                          </p:stCondLst>
                                        </p:cTn>
                                        <p:tgtEl>
                                          <p:spTgt spid="89125"/>
                                        </p:tgtEl>
                                        <p:attrNameLst>
                                          <p:attrName>style.visibility</p:attrName>
                                        </p:attrNameLst>
                                      </p:cBhvr>
                                      <p:to>
                                        <p:strVal val="visible"/>
                                      </p:to>
                                    </p:set>
                                    <p:anim calcmode="lin" valueType="num">
                                      <p:cBhvr>
                                        <p:cTn id="299" dur="500" fill="hold"/>
                                        <p:tgtEl>
                                          <p:spTgt spid="89125"/>
                                        </p:tgtEl>
                                        <p:attrNameLst>
                                          <p:attrName>ppt_w</p:attrName>
                                        </p:attrNameLst>
                                      </p:cBhvr>
                                      <p:tavLst>
                                        <p:tav tm="0">
                                          <p:val>
                                            <p:fltVal val="0"/>
                                          </p:val>
                                        </p:tav>
                                        <p:tav tm="100000">
                                          <p:val>
                                            <p:strVal val="#ppt_w"/>
                                          </p:val>
                                        </p:tav>
                                      </p:tavLst>
                                    </p:anim>
                                    <p:anim calcmode="lin" valueType="num">
                                      <p:cBhvr>
                                        <p:cTn id="300" dur="500" fill="hold"/>
                                        <p:tgtEl>
                                          <p:spTgt spid="89125"/>
                                        </p:tgtEl>
                                        <p:attrNameLst>
                                          <p:attrName>ppt_h</p:attrName>
                                        </p:attrNameLst>
                                      </p:cBhvr>
                                      <p:tavLst>
                                        <p:tav tm="0">
                                          <p:val>
                                            <p:fltVal val="0"/>
                                          </p:val>
                                        </p:tav>
                                        <p:tav tm="100000">
                                          <p:val>
                                            <p:strVal val="#ppt_h"/>
                                          </p:val>
                                        </p:tav>
                                      </p:tavLst>
                                    </p:anim>
                                    <p:anim calcmode="lin" valueType="num">
                                      <p:cBhvr>
                                        <p:cTn id="301" dur="500" fill="hold"/>
                                        <p:tgtEl>
                                          <p:spTgt spid="89125"/>
                                        </p:tgtEl>
                                        <p:attrNameLst>
                                          <p:attrName>style.rotation</p:attrName>
                                        </p:attrNameLst>
                                      </p:cBhvr>
                                      <p:tavLst>
                                        <p:tav tm="0">
                                          <p:val>
                                            <p:fltVal val="360"/>
                                          </p:val>
                                        </p:tav>
                                        <p:tav tm="100000">
                                          <p:val>
                                            <p:fltVal val="0"/>
                                          </p:val>
                                        </p:tav>
                                      </p:tavLst>
                                    </p:anim>
                                    <p:animEffect transition="in" filter="fade">
                                      <p:cBhvr>
                                        <p:cTn id="302" dur="500"/>
                                        <p:tgtEl>
                                          <p:spTgt spid="89125"/>
                                        </p:tgtEl>
                                      </p:cBhvr>
                                    </p:animEffect>
                                  </p:childTnLst>
                                </p:cTn>
                              </p:par>
                              <p:par>
                                <p:cTn id="303" presetID="49" presetClass="entr" presetSubtype="0" decel="100000" fill="hold" grpId="4" nodeType="withEffect">
                                  <p:stCondLst>
                                    <p:cond delay="0"/>
                                  </p:stCondLst>
                                  <p:childTnLst>
                                    <p:set>
                                      <p:cBhvr>
                                        <p:cTn id="304" dur="1" fill="hold">
                                          <p:stCondLst>
                                            <p:cond delay="0"/>
                                          </p:stCondLst>
                                        </p:cTn>
                                        <p:tgtEl>
                                          <p:spTgt spid="89104"/>
                                        </p:tgtEl>
                                        <p:attrNameLst>
                                          <p:attrName>style.visibility</p:attrName>
                                        </p:attrNameLst>
                                      </p:cBhvr>
                                      <p:to>
                                        <p:strVal val="visible"/>
                                      </p:to>
                                    </p:set>
                                    <p:anim calcmode="lin" valueType="num">
                                      <p:cBhvr>
                                        <p:cTn id="305" dur="500" fill="hold"/>
                                        <p:tgtEl>
                                          <p:spTgt spid="89104"/>
                                        </p:tgtEl>
                                        <p:attrNameLst>
                                          <p:attrName>ppt_w</p:attrName>
                                        </p:attrNameLst>
                                      </p:cBhvr>
                                      <p:tavLst>
                                        <p:tav tm="0">
                                          <p:val>
                                            <p:fltVal val="0"/>
                                          </p:val>
                                        </p:tav>
                                        <p:tav tm="100000">
                                          <p:val>
                                            <p:strVal val="#ppt_w"/>
                                          </p:val>
                                        </p:tav>
                                      </p:tavLst>
                                    </p:anim>
                                    <p:anim calcmode="lin" valueType="num">
                                      <p:cBhvr>
                                        <p:cTn id="306" dur="500" fill="hold"/>
                                        <p:tgtEl>
                                          <p:spTgt spid="89104"/>
                                        </p:tgtEl>
                                        <p:attrNameLst>
                                          <p:attrName>ppt_h</p:attrName>
                                        </p:attrNameLst>
                                      </p:cBhvr>
                                      <p:tavLst>
                                        <p:tav tm="0">
                                          <p:val>
                                            <p:fltVal val="0"/>
                                          </p:val>
                                        </p:tav>
                                        <p:tav tm="100000">
                                          <p:val>
                                            <p:strVal val="#ppt_h"/>
                                          </p:val>
                                        </p:tav>
                                      </p:tavLst>
                                    </p:anim>
                                    <p:anim calcmode="lin" valueType="num">
                                      <p:cBhvr>
                                        <p:cTn id="307" dur="500" fill="hold"/>
                                        <p:tgtEl>
                                          <p:spTgt spid="89104"/>
                                        </p:tgtEl>
                                        <p:attrNameLst>
                                          <p:attrName>style.rotation</p:attrName>
                                        </p:attrNameLst>
                                      </p:cBhvr>
                                      <p:tavLst>
                                        <p:tav tm="0">
                                          <p:val>
                                            <p:fltVal val="360"/>
                                          </p:val>
                                        </p:tav>
                                        <p:tav tm="100000">
                                          <p:val>
                                            <p:fltVal val="0"/>
                                          </p:val>
                                        </p:tav>
                                      </p:tavLst>
                                    </p:anim>
                                    <p:animEffect transition="in" filter="fade">
                                      <p:cBhvr>
                                        <p:cTn id="308" dur="500"/>
                                        <p:tgtEl>
                                          <p:spTgt spid="89104"/>
                                        </p:tgtEl>
                                      </p:cBhvr>
                                    </p:animEffect>
                                  </p:childTnLst>
                                </p:cTn>
                              </p:par>
                              <p:par>
                                <p:cTn id="309" presetID="49" presetClass="entr" presetSubtype="0" decel="100000" fill="hold" grpId="4" nodeType="withEffect">
                                  <p:stCondLst>
                                    <p:cond delay="0"/>
                                  </p:stCondLst>
                                  <p:childTnLst>
                                    <p:set>
                                      <p:cBhvr>
                                        <p:cTn id="310" dur="1" fill="hold">
                                          <p:stCondLst>
                                            <p:cond delay="0"/>
                                          </p:stCondLst>
                                        </p:cTn>
                                        <p:tgtEl>
                                          <p:spTgt spid="89105"/>
                                        </p:tgtEl>
                                        <p:attrNameLst>
                                          <p:attrName>style.visibility</p:attrName>
                                        </p:attrNameLst>
                                      </p:cBhvr>
                                      <p:to>
                                        <p:strVal val="visible"/>
                                      </p:to>
                                    </p:set>
                                    <p:anim calcmode="lin" valueType="num">
                                      <p:cBhvr>
                                        <p:cTn id="311" dur="500" fill="hold"/>
                                        <p:tgtEl>
                                          <p:spTgt spid="89105"/>
                                        </p:tgtEl>
                                        <p:attrNameLst>
                                          <p:attrName>ppt_w</p:attrName>
                                        </p:attrNameLst>
                                      </p:cBhvr>
                                      <p:tavLst>
                                        <p:tav tm="0">
                                          <p:val>
                                            <p:fltVal val="0"/>
                                          </p:val>
                                        </p:tav>
                                        <p:tav tm="100000">
                                          <p:val>
                                            <p:strVal val="#ppt_w"/>
                                          </p:val>
                                        </p:tav>
                                      </p:tavLst>
                                    </p:anim>
                                    <p:anim calcmode="lin" valueType="num">
                                      <p:cBhvr>
                                        <p:cTn id="312" dur="500" fill="hold"/>
                                        <p:tgtEl>
                                          <p:spTgt spid="89105"/>
                                        </p:tgtEl>
                                        <p:attrNameLst>
                                          <p:attrName>ppt_h</p:attrName>
                                        </p:attrNameLst>
                                      </p:cBhvr>
                                      <p:tavLst>
                                        <p:tav tm="0">
                                          <p:val>
                                            <p:fltVal val="0"/>
                                          </p:val>
                                        </p:tav>
                                        <p:tav tm="100000">
                                          <p:val>
                                            <p:strVal val="#ppt_h"/>
                                          </p:val>
                                        </p:tav>
                                      </p:tavLst>
                                    </p:anim>
                                    <p:anim calcmode="lin" valueType="num">
                                      <p:cBhvr>
                                        <p:cTn id="313" dur="500" fill="hold"/>
                                        <p:tgtEl>
                                          <p:spTgt spid="89105"/>
                                        </p:tgtEl>
                                        <p:attrNameLst>
                                          <p:attrName>style.rotation</p:attrName>
                                        </p:attrNameLst>
                                      </p:cBhvr>
                                      <p:tavLst>
                                        <p:tav tm="0">
                                          <p:val>
                                            <p:fltVal val="360"/>
                                          </p:val>
                                        </p:tav>
                                        <p:tav tm="100000">
                                          <p:val>
                                            <p:fltVal val="0"/>
                                          </p:val>
                                        </p:tav>
                                      </p:tavLst>
                                    </p:anim>
                                    <p:animEffect transition="in" filter="fade">
                                      <p:cBhvr>
                                        <p:cTn id="314" dur="500"/>
                                        <p:tgtEl>
                                          <p:spTgt spid="89105"/>
                                        </p:tgtEl>
                                      </p:cBhvr>
                                    </p:animEffect>
                                  </p:childTnLst>
                                </p:cTn>
                              </p:par>
                              <p:par>
                                <p:cTn id="315" presetID="49" presetClass="entr" presetSubtype="0" decel="100000" fill="hold" grpId="4" nodeType="withEffect">
                                  <p:stCondLst>
                                    <p:cond delay="0"/>
                                  </p:stCondLst>
                                  <p:childTnLst>
                                    <p:set>
                                      <p:cBhvr>
                                        <p:cTn id="316" dur="1" fill="hold">
                                          <p:stCondLst>
                                            <p:cond delay="0"/>
                                          </p:stCondLst>
                                        </p:cTn>
                                        <p:tgtEl>
                                          <p:spTgt spid="89103"/>
                                        </p:tgtEl>
                                        <p:attrNameLst>
                                          <p:attrName>style.visibility</p:attrName>
                                        </p:attrNameLst>
                                      </p:cBhvr>
                                      <p:to>
                                        <p:strVal val="visible"/>
                                      </p:to>
                                    </p:set>
                                    <p:anim calcmode="lin" valueType="num">
                                      <p:cBhvr>
                                        <p:cTn id="317" dur="500" fill="hold"/>
                                        <p:tgtEl>
                                          <p:spTgt spid="89103"/>
                                        </p:tgtEl>
                                        <p:attrNameLst>
                                          <p:attrName>ppt_w</p:attrName>
                                        </p:attrNameLst>
                                      </p:cBhvr>
                                      <p:tavLst>
                                        <p:tav tm="0">
                                          <p:val>
                                            <p:fltVal val="0"/>
                                          </p:val>
                                        </p:tav>
                                        <p:tav tm="100000">
                                          <p:val>
                                            <p:strVal val="#ppt_w"/>
                                          </p:val>
                                        </p:tav>
                                      </p:tavLst>
                                    </p:anim>
                                    <p:anim calcmode="lin" valueType="num">
                                      <p:cBhvr>
                                        <p:cTn id="318" dur="500" fill="hold"/>
                                        <p:tgtEl>
                                          <p:spTgt spid="89103"/>
                                        </p:tgtEl>
                                        <p:attrNameLst>
                                          <p:attrName>ppt_h</p:attrName>
                                        </p:attrNameLst>
                                      </p:cBhvr>
                                      <p:tavLst>
                                        <p:tav tm="0">
                                          <p:val>
                                            <p:fltVal val="0"/>
                                          </p:val>
                                        </p:tav>
                                        <p:tav tm="100000">
                                          <p:val>
                                            <p:strVal val="#ppt_h"/>
                                          </p:val>
                                        </p:tav>
                                      </p:tavLst>
                                    </p:anim>
                                    <p:anim calcmode="lin" valueType="num">
                                      <p:cBhvr>
                                        <p:cTn id="319" dur="500" fill="hold"/>
                                        <p:tgtEl>
                                          <p:spTgt spid="89103"/>
                                        </p:tgtEl>
                                        <p:attrNameLst>
                                          <p:attrName>style.rotation</p:attrName>
                                        </p:attrNameLst>
                                      </p:cBhvr>
                                      <p:tavLst>
                                        <p:tav tm="0">
                                          <p:val>
                                            <p:fltVal val="360"/>
                                          </p:val>
                                        </p:tav>
                                        <p:tav tm="100000">
                                          <p:val>
                                            <p:fltVal val="0"/>
                                          </p:val>
                                        </p:tav>
                                      </p:tavLst>
                                    </p:anim>
                                    <p:animEffect transition="in" filter="fade">
                                      <p:cBhvr>
                                        <p:cTn id="320" dur="500"/>
                                        <p:tgtEl>
                                          <p:spTgt spid="89103"/>
                                        </p:tgtEl>
                                      </p:cBhvr>
                                    </p:animEffect>
                                  </p:childTnLst>
                                </p:cTn>
                              </p:par>
                              <p:par>
                                <p:cTn id="321" presetID="49" presetClass="entr" presetSubtype="0" decel="100000" fill="hold" grpId="4" nodeType="withEffect">
                                  <p:stCondLst>
                                    <p:cond delay="0"/>
                                  </p:stCondLst>
                                  <p:childTnLst>
                                    <p:set>
                                      <p:cBhvr>
                                        <p:cTn id="322" dur="1" fill="hold">
                                          <p:stCondLst>
                                            <p:cond delay="0"/>
                                          </p:stCondLst>
                                        </p:cTn>
                                        <p:tgtEl>
                                          <p:spTgt spid="89123"/>
                                        </p:tgtEl>
                                        <p:attrNameLst>
                                          <p:attrName>style.visibility</p:attrName>
                                        </p:attrNameLst>
                                      </p:cBhvr>
                                      <p:to>
                                        <p:strVal val="visible"/>
                                      </p:to>
                                    </p:set>
                                    <p:anim calcmode="lin" valueType="num">
                                      <p:cBhvr>
                                        <p:cTn id="323" dur="500" fill="hold"/>
                                        <p:tgtEl>
                                          <p:spTgt spid="89123"/>
                                        </p:tgtEl>
                                        <p:attrNameLst>
                                          <p:attrName>ppt_w</p:attrName>
                                        </p:attrNameLst>
                                      </p:cBhvr>
                                      <p:tavLst>
                                        <p:tav tm="0">
                                          <p:val>
                                            <p:fltVal val="0"/>
                                          </p:val>
                                        </p:tav>
                                        <p:tav tm="100000">
                                          <p:val>
                                            <p:strVal val="#ppt_w"/>
                                          </p:val>
                                        </p:tav>
                                      </p:tavLst>
                                    </p:anim>
                                    <p:anim calcmode="lin" valueType="num">
                                      <p:cBhvr>
                                        <p:cTn id="324" dur="500" fill="hold"/>
                                        <p:tgtEl>
                                          <p:spTgt spid="89123"/>
                                        </p:tgtEl>
                                        <p:attrNameLst>
                                          <p:attrName>ppt_h</p:attrName>
                                        </p:attrNameLst>
                                      </p:cBhvr>
                                      <p:tavLst>
                                        <p:tav tm="0">
                                          <p:val>
                                            <p:fltVal val="0"/>
                                          </p:val>
                                        </p:tav>
                                        <p:tav tm="100000">
                                          <p:val>
                                            <p:strVal val="#ppt_h"/>
                                          </p:val>
                                        </p:tav>
                                      </p:tavLst>
                                    </p:anim>
                                    <p:anim calcmode="lin" valueType="num">
                                      <p:cBhvr>
                                        <p:cTn id="325" dur="500" fill="hold"/>
                                        <p:tgtEl>
                                          <p:spTgt spid="89123"/>
                                        </p:tgtEl>
                                        <p:attrNameLst>
                                          <p:attrName>style.rotation</p:attrName>
                                        </p:attrNameLst>
                                      </p:cBhvr>
                                      <p:tavLst>
                                        <p:tav tm="0">
                                          <p:val>
                                            <p:fltVal val="360"/>
                                          </p:val>
                                        </p:tav>
                                        <p:tav tm="100000">
                                          <p:val>
                                            <p:fltVal val="0"/>
                                          </p:val>
                                        </p:tav>
                                      </p:tavLst>
                                    </p:anim>
                                    <p:animEffect transition="in" filter="fade">
                                      <p:cBhvr>
                                        <p:cTn id="326" dur="500"/>
                                        <p:tgtEl>
                                          <p:spTgt spid="89123"/>
                                        </p:tgtEl>
                                      </p:cBhvr>
                                    </p:animEffect>
                                  </p:childTnLst>
                                </p:cTn>
                              </p:par>
                              <p:par>
                                <p:cTn id="327" presetID="49" presetClass="entr" presetSubtype="0" decel="100000" fill="hold" grpId="4" nodeType="withEffect">
                                  <p:stCondLst>
                                    <p:cond delay="0"/>
                                  </p:stCondLst>
                                  <p:childTnLst>
                                    <p:set>
                                      <p:cBhvr>
                                        <p:cTn id="328" dur="1" fill="hold">
                                          <p:stCondLst>
                                            <p:cond delay="0"/>
                                          </p:stCondLst>
                                        </p:cTn>
                                        <p:tgtEl>
                                          <p:spTgt spid="89124"/>
                                        </p:tgtEl>
                                        <p:attrNameLst>
                                          <p:attrName>style.visibility</p:attrName>
                                        </p:attrNameLst>
                                      </p:cBhvr>
                                      <p:to>
                                        <p:strVal val="visible"/>
                                      </p:to>
                                    </p:set>
                                    <p:anim calcmode="lin" valueType="num">
                                      <p:cBhvr>
                                        <p:cTn id="329" dur="500" fill="hold"/>
                                        <p:tgtEl>
                                          <p:spTgt spid="89124"/>
                                        </p:tgtEl>
                                        <p:attrNameLst>
                                          <p:attrName>ppt_w</p:attrName>
                                        </p:attrNameLst>
                                      </p:cBhvr>
                                      <p:tavLst>
                                        <p:tav tm="0">
                                          <p:val>
                                            <p:fltVal val="0"/>
                                          </p:val>
                                        </p:tav>
                                        <p:tav tm="100000">
                                          <p:val>
                                            <p:strVal val="#ppt_w"/>
                                          </p:val>
                                        </p:tav>
                                      </p:tavLst>
                                    </p:anim>
                                    <p:anim calcmode="lin" valueType="num">
                                      <p:cBhvr>
                                        <p:cTn id="330" dur="500" fill="hold"/>
                                        <p:tgtEl>
                                          <p:spTgt spid="89124"/>
                                        </p:tgtEl>
                                        <p:attrNameLst>
                                          <p:attrName>ppt_h</p:attrName>
                                        </p:attrNameLst>
                                      </p:cBhvr>
                                      <p:tavLst>
                                        <p:tav tm="0">
                                          <p:val>
                                            <p:fltVal val="0"/>
                                          </p:val>
                                        </p:tav>
                                        <p:tav tm="100000">
                                          <p:val>
                                            <p:strVal val="#ppt_h"/>
                                          </p:val>
                                        </p:tav>
                                      </p:tavLst>
                                    </p:anim>
                                    <p:anim calcmode="lin" valueType="num">
                                      <p:cBhvr>
                                        <p:cTn id="331" dur="500" fill="hold"/>
                                        <p:tgtEl>
                                          <p:spTgt spid="89124"/>
                                        </p:tgtEl>
                                        <p:attrNameLst>
                                          <p:attrName>style.rotation</p:attrName>
                                        </p:attrNameLst>
                                      </p:cBhvr>
                                      <p:tavLst>
                                        <p:tav tm="0">
                                          <p:val>
                                            <p:fltVal val="360"/>
                                          </p:val>
                                        </p:tav>
                                        <p:tav tm="100000">
                                          <p:val>
                                            <p:fltVal val="0"/>
                                          </p:val>
                                        </p:tav>
                                      </p:tavLst>
                                    </p:anim>
                                    <p:animEffect transition="in" filter="fade">
                                      <p:cBhvr>
                                        <p:cTn id="332" dur="500"/>
                                        <p:tgtEl>
                                          <p:spTgt spid="89124"/>
                                        </p:tgtEl>
                                      </p:cBhvr>
                                    </p:animEffect>
                                  </p:childTnLst>
                                </p:cTn>
                              </p:par>
                              <p:par>
                                <p:cTn id="333" presetID="49" presetClass="entr" presetSubtype="0" decel="100000" fill="hold" grpId="4" nodeType="withEffect">
                                  <p:stCondLst>
                                    <p:cond delay="0"/>
                                  </p:stCondLst>
                                  <p:childTnLst>
                                    <p:set>
                                      <p:cBhvr>
                                        <p:cTn id="334" dur="1" fill="hold">
                                          <p:stCondLst>
                                            <p:cond delay="0"/>
                                          </p:stCondLst>
                                        </p:cTn>
                                        <p:tgtEl>
                                          <p:spTgt spid="89126"/>
                                        </p:tgtEl>
                                        <p:attrNameLst>
                                          <p:attrName>style.visibility</p:attrName>
                                        </p:attrNameLst>
                                      </p:cBhvr>
                                      <p:to>
                                        <p:strVal val="visible"/>
                                      </p:to>
                                    </p:set>
                                    <p:anim calcmode="lin" valueType="num">
                                      <p:cBhvr>
                                        <p:cTn id="335" dur="500" fill="hold"/>
                                        <p:tgtEl>
                                          <p:spTgt spid="89126"/>
                                        </p:tgtEl>
                                        <p:attrNameLst>
                                          <p:attrName>ppt_w</p:attrName>
                                        </p:attrNameLst>
                                      </p:cBhvr>
                                      <p:tavLst>
                                        <p:tav tm="0">
                                          <p:val>
                                            <p:fltVal val="0"/>
                                          </p:val>
                                        </p:tav>
                                        <p:tav tm="100000">
                                          <p:val>
                                            <p:strVal val="#ppt_w"/>
                                          </p:val>
                                        </p:tav>
                                      </p:tavLst>
                                    </p:anim>
                                    <p:anim calcmode="lin" valueType="num">
                                      <p:cBhvr>
                                        <p:cTn id="336" dur="500" fill="hold"/>
                                        <p:tgtEl>
                                          <p:spTgt spid="89126"/>
                                        </p:tgtEl>
                                        <p:attrNameLst>
                                          <p:attrName>ppt_h</p:attrName>
                                        </p:attrNameLst>
                                      </p:cBhvr>
                                      <p:tavLst>
                                        <p:tav tm="0">
                                          <p:val>
                                            <p:fltVal val="0"/>
                                          </p:val>
                                        </p:tav>
                                        <p:tav tm="100000">
                                          <p:val>
                                            <p:strVal val="#ppt_h"/>
                                          </p:val>
                                        </p:tav>
                                      </p:tavLst>
                                    </p:anim>
                                    <p:anim calcmode="lin" valueType="num">
                                      <p:cBhvr>
                                        <p:cTn id="337" dur="500" fill="hold"/>
                                        <p:tgtEl>
                                          <p:spTgt spid="89126"/>
                                        </p:tgtEl>
                                        <p:attrNameLst>
                                          <p:attrName>style.rotation</p:attrName>
                                        </p:attrNameLst>
                                      </p:cBhvr>
                                      <p:tavLst>
                                        <p:tav tm="0">
                                          <p:val>
                                            <p:fltVal val="360"/>
                                          </p:val>
                                        </p:tav>
                                        <p:tav tm="100000">
                                          <p:val>
                                            <p:fltVal val="0"/>
                                          </p:val>
                                        </p:tav>
                                      </p:tavLst>
                                    </p:anim>
                                    <p:animEffect transition="in" filter="fade">
                                      <p:cBhvr>
                                        <p:cTn id="338" dur="500"/>
                                        <p:tgtEl>
                                          <p:spTgt spid="89126"/>
                                        </p:tgtEl>
                                      </p:cBhvr>
                                    </p:animEffect>
                                  </p:childTnLst>
                                </p:cTn>
                              </p:par>
                              <p:par>
                                <p:cTn id="339" presetID="49" presetClass="entr" presetSubtype="0" decel="100000" fill="hold" grpId="4" nodeType="withEffect">
                                  <p:stCondLst>
                                    <p:cond delay="0"/>
                                  </p:stCondLst>
                                  <p:childTnLst>
                                    <p:set>
                                      <p:cBhvr>
                                        <p:cTn id="340" dur="1" fill="hold">
                                          <p:stCondLst>
                                            <p:cond delay="0"/>
                                          </p:stCondLst>
                                        </p:cTn>
                                        <p:tgtEl>
                                          <p:spTgt spid="89095"/>
                                        </p:tgtEl>
                                        <p:attrNameLst>
                                          <p:attrName>style.visibility</p:attrName>
                                        </p:attrNameLst>
                                      </p:cBhvr>
                                      <p:to>
                                        <p:strVal val="visible"/>
                                      </p:to>
                                    </p:set>
                                    <p:anim calcmode="lin" valueType="num">
                                      <p:cBhvr>
                                        <p:cTn id="341" dur="500" fill="hold"/>
                                        <p:tgtEl>
                                          <p:spTgt spid="89095"/>
                                        </p:tgtEl>
                                        <p:attrNameLst>
                                          <p:attrName>ppt_w</p:attrName>
                                        </p:attrNameLst>
                                      </p:cBhvr>
                                      <p:tavLst>
                                        <p:tav tm="0">
                                          <p:val>
                                            <p:fltVal val="0"/>
                                          </p:val>
                                        </p:tav>
                                        <p:tav tm="100000">
                                          <p:val>
                                            <p:strVal val="#ppt_w"/>
                                          </p:val>
                                        </p:tav>
                                      </p:tavLst>
                                    </p:anim>
                                    <p:anim calcmode="lin" valueType="num">
                                      <p:cBhvr>
                                        <p:cTn id="342" dur="500" fill="hold"/>
                                        <p:tgtEl>
                                          <p:spTgt spid="89095"/>
                                        </p:tgtEl>
                                        <p:attrNameLst>
                                          <p:attrName>ppt_h</p:attrName>
                                        </p:attrNameLst>
                                      </p:cBhvr>
                                      <p:tavLst>
                                        <p:tav tm="0">
                                          <p:val>
                                            <p:fltVal val="0"/>
                                          </p:val>
                                        </p:tav>
                                        <p:tav tm="100000">
                                          <p:val>
                                            <p:strVal val="#ppt_h"/>
                                          </p:val>
                                        </p:tav>
                                      </p:tavLst>
                                    </p:anim>
                                    <p:anim calcmode="lin" valueType="num">
                                      <p:cBhvr>
                                        <p:cTn id="343" dur="500" fill="hold"/>
                                        <p:tgtEl>
                                          <p:spTgt spid="89095"/>
                                        </p:tgtEl>
                                        <p:attrNameLst>
                                          <p:attrName>style.rotation</p:attrName>
                                        </p:attrNameLst>
                                      </p:cBhvr>
                                      <p:tavLst>
                                        <p:tav tm="0">
                                          <p:val>
                                            <p:fltVal val="360"/>
                                          </p:val>
                                        </p:tav>
                                        <p:tav tm="100000">
                                          <p:val>
                                            <p:fltVal val="0"/>
                                          </p:val>
                                        </p:tav>
                                      </p:tavLst>
                                    </p:anim>
                                    <p:animEffect transition="in" filter="fade">
                                      <p:cBhvr>
                                        <p:cTn id="344" dur="500"/>
                                        <p:tgtEl>
                                          <p:spTgt spid="89095"/>
                                        </p:tgtEl>
                                      </p:cBhvr>
                                    </p:animEffect>
                                  </p:childTnLst>
                                </p:cTn>
                              </p:par>
                              <p:par>
                                <p:cTn id="345" presetID="49" presetClass="entr" presetSubtype="0" decel="100000" fill="hold" grpId="4" nodeType="withEffect">
                                  <p:stCondLst>
                                    <p:cond delay="0"/>
                                  </p:stCondLst>
                                  <p:childTnLst>
                                    <p:set>
                                      <p:cBhvr>
                                        <p:cTn id="346" dur="1" fill="hold">
                                          <p:stCondLst>
                                            <p:cond delay="0"/>
                                          </p:stCondLst>
                                        </p:cTn>
                                        <p:tgtEl>
                                          <p:spTgt spid="89099"/>
                                        </p:tgtEl>
                                        <p:attrNameLst>
                                          <p:attrName>style.visibility</p:attrName>
                                        </p:attrNameLst>
                                      </p:cBhvr>
                                      <p:to>
                                        <p:strVal val="visible"/>
                                      </p:to>
                                    </p:set>
                                    <p:anim calcmode="lin" valueType="num">
                                      <p:cBhvr>
                                        <p:cTn id="347" dur="500" fill="hold"/>
                                        <p:tgtEl>
                                          <p:spTgt spid="89099"/>
                                        </p:tgtEl>
                                        <p:attrNameLst>
                                          <p:attrName>ppt_w</p:attrName>
                                        </p:attrNameLst>
                                      </p:cBhvr>
                                      <p:tavLst>
                                        <p:tav tm="0">
                                          <p:val>
                                            <p:fltVal val="0"/>
                                          </p:val>
                                        </p:tav>
                                        <p:tav tm="100000">
                                          <p:val>
                                            <p:strVal val="#ppt_w"/>
                                          </p:val>
                                        </p:tav>
                                      </p:tavLst>
                                    </p:anim>
                                    <p:anim calcmode="lin" valueType="num">
                                      <p:cBhvr>
                                        <p:cTn id="348" dur="500" fill="hold"/>
                                        <p:tgtEl>
                                          <p:spTgt spid="89099"/>
                                        </p:tgtEl>
                                        <p:attrNameLst>
                                          <p:attrName>ppt_h</p:attrName>
                                        </p:attrNameLst>
                                      </p:cBhvr>
                                      <p:tavLst>
                                        <p:tav tm="0">
                                          <p:val>
                                            <p:fltVal val="0"/>
                                          </p:val>
                                        </p:tav>
                                        <p:tav tm="100000">
                                          <p:val>
                                            <p:strVal val="#ppt_h"/>
                                          </p:val>
                                        </p:tav>
                                      </p:tavLst>
                                    </p:anim>
                                    <p:anim calcmode="lin" valueType="num">
                                      <p:cBhvr>
                                        <p:cTn id="349" dur="500" fill="hold"/>
                                        <p:tgtEl>
                                          <p:spTgt spid="89099"/>
                                        </p:tgtEl>
                                        <p:attrNameLst>
                                          <p:attrName>style.rotation</p:attrName>
                                        </p:attrNameLst>
                                      </p:cBhvr>
                                      <p:tavLst>
                                        <p:tav tm="0">
                                          <p:val>
                                            <p:fltVal val="360"/>
                                          </p:val>
                                        </p:tav>
                                        <p:tav tm="100000">
                                          <p:val>
                                            <p:fltVal val="0"/>
                                          </p:val>
                                        </p:tav>
                                      </p:tavLst>
                                    </p:anim>
                                    <p:animEffect transition="in" filter="fade">
                                      <p:cBhvr>
                                        <p:cTn id="350" dur="500"/>
                                        <p:tgtEl>
                                          <p:spTgt spid="89099"/>
                                        </p:tgtEl>
                                      </p:cBhvr>
                                    </p:animEffect>
                                  </p:childTnLst>
                                </p:cTn>
                              </p:par>
                              <p:par>
                                <p:cTn id="351" presetID="49" presetClass="entr" presetSubtype="0" decel="100000" fill="hold" grpId="4" nodeType="withEffect">
                                  <p:stCondLst>
                                    <p:cond delay="0"/>
                                  </p:stCondLst>
                                  <p:childTnLst>
                                    <p:set>
                                      <p:cBhvr>
                                        <p:cTn id="352" dur="1" fill="hold">
                                          <p:stCondLst>
                                            <p:cond delay="0"/>
                                          </p:stCondLst>
                                        </p:cTn>
                                        <p:tgtEl>
                                          <p:spTgt spid="89100"/>
                                        </p:tgtEl>
                                        <p:attrNameLst>
                                          <p:attrName>style.visibility</p:attrName>
                                        </p:attrNameLst>
                                      </p:cBhvr>
                                      <p:to>
                                        <p:strVal val="visible"/>
                                      </p:to>
                                    </p:set>
                                    <p:anim calcmode="lin" valueType="num">
                                      <p:cBhvr>
                                        <p:cTn id="353" dur="500" fill="hold"/>
                                        <p:tgtEl>
                                          <p:spTgt spid="89100"/>
                                        </p:tgtEl>
                                        <p:attrNameLst>
                                          <p:attrName>ppt_w</p:attrName>
                                        </p:attrNameLst>
                                      </p:cBhvr>
                                      <p:tavLst>
                                        <p:tav tm="0">
                                          <p:val>
                                            <p:fltVal val="0"/>
                                          </p:val>
                                        </p:tav>
                                        <p:tav tm="100000">
                                          <p:val>
                                            <p:strVal val="#ppt_w"/>
                                          </p:val>
                                        </p:tav>
                                      </p:tavLst>
                                    </p:anim>
                                    <p:anim calcmode="lin" valueType="num">
                                      <p:cBhvr>
                                        <p:cTn id="354" dur="500" fill="hold"/>
                                        <p:tgtEl>
                                          <p:spTgt spid="89100"/>
                                        </p:tgtEl>
                                        <p:attrNameLst>
                                          <p:attrName>ppt_h</p:attrName>
                                        </p:attrNameLst>
                                      </p:cBhvr>
                                      <p:tavLst>
                                        <p:tav tm="0">
                                          <p:val>
                                            <p:fltVal val="0"/>
                                          </p:val>
                                        </p:tav>
                                        <p:tav tm="100000">
                                          <p:val>
                                            <p:strVal val="#ppt_h"/>
                                          </p:val>
                                        </p:tav>
                                      </p:tavLst>
                                    </p:anim>
                                    <p:anim calcmode="lin" valueType="num">
                                      <p:cBhvr>
                                        <p:cTn id="355" dur="500" fill="hold"/>
                                        <p:tgtEl>
                                          <p:spTgt spid="89100"/>
                                        </p:tgtEl>
                                        <p:attrNameLst>
                                          <p:attrName>style.rotation</p:attrName>
                                        </p:attrNameLst>
                                      </p:cBhvr>
                                      <p:tavLst>
                                        <p:tav tm="0">
                                          <p:val>
                                            <p:fltVal val="360"/>
                                          </p:val>
                                        </p:tav>
                                        <p:tav tm="100000">
                                          <p:val>
                                            <p:fltVal val="0"/>
                                          </p:val>
                                        </p:tav>
                                      </p:tavLst>
                                    </p:anim>
                                    <p:animEffect transition="in" filter="fade">
                                      <p:cBhvr>
                                        <p:cTn id="356" dur="500"/>
                                        <p:tgtEl>
                                          <p:spTgt spid="89100"/>
                                        </p:tgtEl>
                                      </p:cBhvr>
                                    </p:animEffect>
                                  </p:childTnLst>
                                </p:cTn>
                              </p:par>
                              <p:par>
                                <p:cTn id="357" presetID="49" presetClass="entr" presetSubtype="0" decel="100000" fill="hold" grpId="4" nodeType="withEffect">
                                  <p:stCondLst>
                                    <p:cond delay="0"/>
                                  </p:stCondLst>
                                  <p:childTnLst>
                                    <p:set>
                                      <p:cBhvr>
                                        <p:cTn id="358" dur="1" fill="hold">
                                          <p:stCondLst>
                                            <p:cond delay="0"/>
                                          </p:stCondLst>
                                        </p:cTn>
                                        <p:tgtEl>
                                          <p:spTgt spid="89101"/>
                                        </p:tgtEl>
                                        <p:attrNameLst>
                                          <p:attrName>style.visibility</p:attrName>
                                        </p:attrNameLst>
                                      </p:cBhvr>
                                      <p:to>
                                        <p:strVal val="visible"/>
                                      </p:to>
                                    </p:set>
                                    <p:anim calcmode="lin" valueType="num">
                                      <p:cBhvr>
                                        <p:cTn id="359" dur="500" fill="hold"/>
                                        <p:tgtEl>
                                          <p:spTgt spid="89101"/>
                                        </p:tgtEl>
                                        <p:attrNameLst>
                                          <p:attrName>ppt_w</p:attrName>
                                        </p:attrNameLst>
                                      </p:cBhvr>
                                      <p:tavLst>
                                        <p:tav tm="0">
                                          <p:val>
                                            <p:fltVal val="0"/>
                                          </p:val>
                                        </p:tav>
                                        <p:tav tm="100000">
                                          <p:val>
                                            <p:strVal val="#ppt_w"/>
                                          </p:val>
                                        </p:tav>
                                      </p:tavLst>
                                    </p:anim>
                                    <p:anim calcmode="lin" valueType="num">
                                      <p:cBhvr>
                                        <p:cTn id="360" dur="500" fill="hold"/>
                                        <p:tgtEl>
                                          <p:spTgt spid="89101"/>
                                        </p:tgtEl>
                                        <p:attrNameLst>
                                          <p:attrName>ppt_h</p:attrName>
                                        </p:attrNameLst>
                                      </p:cBhvr>
                                      <p:tavLst>
                                        <p:tav tm="0">
                                          <p:val>
                                            <p:fltVal val="0"/>
                                          </p:val>
                                        </p:tav>
                                        <p:tav tm="100000">
                                          <p:val>
                                            <p:strVal val="#ppt_h"/>
                                          </p:val>
                                        </p:tav>
                                      </p:tavLst>
                                    </p:anim>
                                    <p:anim calcmode="lin" valueType="num">
                                      <p:cBhvr>
                                        <p:cTn id="361" dur="500" fill="hold"/>
                                        <p:tgtEl>
                                          <p:spTgt spid="89101"/>
                                        </p:tgtEl>
                                        <p:attrNameLst>
                                          <p:attrName>style.rotation</p:attrName>
                                        </p:attrNameLst>
                                      </p:cBhvr>
                                      <p:tavLst>
                                        <p:tav tm="0">
                                          <p:val>
                                            <p:fltVal val="360"/>
                                          </p:val>
                                        </p:tav>
                                        <p:tav tm="100000">
                                          <p:val>
                                            <p:fltVal val="0"/>
                                          </p:val>
                                        </p:tav>
                                      </p:tavLst>
                                    </p:anim>
                                    <p:animEffect transition="in" filter="fade">
                                      <p:cBhvr>
                                        <p:cTn id="362" dur="500"/>
                                        <p:tgtEl>
                                          <p:spTgt spid="89101"/>
                                        </p:tgtEl>
                                      </p:cBhvr>
                                    </p:animEffect>
                                  </p:childTnLst>
                                </p:cTn>
                              </p:par>
                              <p:par>
                                <p:cTn id="363" presetID="49" presetClass="entr" presetSubtype="0" decel="100000" fill="hold" grpId="4" nodeType="withEffect">
                                  <p:stCondLst>
                                    <p:cond delay="0"/>
                                  </p:stCondLst>
                                  <p:childTnLst>
                                    <p:set>
                                      <p:cBhvr>
                                        <p:cTn id="364" dur="1" fill="hold">
                                          <p:stCondLst>
                                            <p:cond delay="0"/>
                                          </p:stCondLst>
                                        </p:cTn>
                                        <p:tgtEl>
                                          <p:spTgt spid="89106"/>
                                        </p:tgtEl>
                                        <p:attrNameLst>
                                          <p:attrName>style.visibility</p:attrName>
                                        </p:attrNameLst>
                                      </p:cBhvr>
                                      <p:to>
                                        <p:strVal val="visible"/>
                                      </p:to>
                                    </p:set>
                                    <p:anim calcmode="lin" valueType="num">
                                      <p:cBhvr>
                                        <p:cTn id="365" dur="500" fill="hold"/>
                                        <p:tgtEl>
                                          <p:spTgt spid="89106"/>
                                        </p:tgtEl>
                                        <p:attrNameLst>
                                          <p:attrName>ppt_w</p:attrName>
                                        </p:attrNameLst>
                                      </p:cBhvr>
                                      <p:tavLst>
                                        <p:tav tm="0">
                                          <p:val>
                                            <p:fltVal val="0"/>
                                          </p:val>
                                        </p:tav>
                                        <p:tav tm="100000">
                                          <p:val>
                                            <p:strVal val="#ppt_w"/>
                                          </p:val>
                                        </p:tav>
                                      </p:tavLst>
                                    </p:anim>
                                    <p:anim calcmode="lin" valueType="num">
                                      <p:cBhvr>
                                        <p:cTn id="366" dur="500" fill="hold"/>
                                        <p:tgtEl>
                                          <p:spTgt spid="89106"/>
                                        </p:tgtEl>
                                        <p:attrNameLst>
                                          <p:attrName>ppt_h</p:attrName>
                                        </p:attrNameLst>
                                      </p:cBhvr>
                                      <p:tavLst>
                                        <p:tav tm="0">
                                          <p:val>
                                            <p:fltVal val="0"/>
                                          </p:val>
                                        </p:tav>
                                        <p:tav tm="100000">
                                          <p:val>
                                            <p:strVal val="#ppt_h"/>
                                          </p:val>
                                        </p:tav>
                                      </p:tavLst>
                                    </p:anim>
                                    <p:anim calcmode="lin" valueType="num">
                                      <p:cBhvr>
                                        <p:cTn id="367" dur="500" fill="hold"/>
                                        <p:tgtEl>
                                          <p:spTgt spid="89106"/>
                                        </p:tgtEl>
                                        <p:attrNameLst>
                                          <p:attrName>style.rotation</p:attrName>
                                        </p:attrNameLst>
                                      </p:cBhvr>
                                      <p:tavLst>
                                        <p:tav tm="0">
                                          <p:val>
                                            <p:fltVal val="360"/>
                                          </p:val>
                                        </p:tav>
                                        <p:tav tm="100000">
                                          <p:val>
                                            <p:fltVal val="0"/>
                                          </p:val>
                                        </p:tav>
                                      </p:tavLst>
                                    </p:anim>
                                    <p:animEffect transition="in" filter="fade">
                                      <p:cBhvr>
                                        <p:cTn id="368" dur="500"/>
                                        <p:tgtEl>
                                          <p:spTgt spid="89106"/>
                                        </p:tgtEl>
                                      </p:cBhvr>
                                    </p:animEffect>
                                  </p:childTnLst>
                                </p:cTn>
                              </p:par>
                              <p:par>
                                <p:cTn id="369" presetID="49" presetClass="entr" presetSubtype="0" decel="100000" fill="hold" grpId="4" nodeType="withEffect">
                                  <p:stCondLst>
                                    <p:cond delay="0"/>
                                  </p:stCondLst>
                                  <p:childTnLst>
                                    <p:set>
                                      <p:cBhvr>
                                        <p:cTn id="370" dur="1" fill="hold">
                                          <p:stCondLst>
                                            <p:cond delay="0"/>
                                          </p:stCondLst>
                                        </p:cTn>
                                        <p:tgtEl>
                                          <p:spTgt spid="89107"/>
                                        </p:tgtEl>
                                        <p:attrNameLst>
                                          <p:attrName>style.visibility</p:attrName>
                                        </p:attrNameLst>
                                      </p:cBhvr>
                                      <p:to>
                                        <p:strVal val="visible"/>
                                      </p:to>
                                    </p:set>
                                    <p:anim calcmode="lin" valueType="num">
                                      <p:cBhvr>
                                        <p:cTn id="371" dur="500" fill="hold"/>
                                        <p:tgtEl>
                                          <p:spTgt spid="89107"/>
                                        </p:tgtEl>
                                        <p:attrNameLst>
                                          <p:attrName>ppt_w</p:attrName>
                                        </p:attrNameLst>
                                      </p:cBhvr>
                                      <p:tavLst>
                                        <p:tav tm="0">
                                          <p:val>
                                            <p:fltVal val="0"/>
                                          </p:val>
                                        </p:tav>
                                        <p:tav tm="100000">
                                          <p:val>
                                            <p:strVal val="#ppt_w"/>
                                          </p:val>
                                        </p:tav>
                                      </p:tavLst>
                                    </p:anim>
                                    <p:anim calcmode="lin" valueType="num">
                                      <p:cBhvr>
                                        <p:cTn id="372" dur="500" fill="hold"/>
                                        <p:tgtEl>
                                          <p:spTgt spid="89107"/>
                                        </p:tgtEl>
                                        <p:attrNameLst>
                                          <p:attrName>ppt_h</p:attrName>
                                        </p:attrNameLst>
                                      </p:cBhvr>
                                      <p:tavLst>
                                        <p:tav tm="0">
                                          <p:val>
                                            <p:fltVal val="0"/>
                                          </p:val>
                                        </p:tav>
                                        <p:tav tm="100000">
                                          <p:val>
                                            <p:strVal val="#ppt_h"/>
                                          </p:val>
                                        </p:tav>
                                      </p:tavLst>
                                    </p:anim>
                                    <p:anim calcmode="lin" valueType="num">
                                      <p:cBhvr>
                                        <p:cTn id="373" dur="500" fill="hold"/>
                                        <p:tgtEl>
                                          <p:spTgt spid="89107"/>
                                        </p:tgtEl>
                                        <p:attrNameLst>
                                          <p:attrName>style.rotation</p:attrName>
                                        </p:attrNameLst>
                                      </p:cBhvr>
                                      <p:tavLst>
                                        <p:tav tm="0">
                                          <p:val>
                                            <p:fltVal val="360"/>
                                          </p:val>
                                        </p:tav>
                                        <p:tav tm="100000">
                                          <p:val>
                                            <p:fltVal val="0"/>
                                          </p:val>
                                        </p:tav>
                                      </p:tavLst>
                                    </p:anim>
                                    <p:animEffect transition="in" filter="fade">
                                      <p:cBhvr>
                                        <p:cTn id="374" dur="500"/>
                                        <p:tgtEl>
                                          <p:spTgt spid="89107"/>
                                        </p:tgtEl>
                                      </p:cBhvr>
                                    </p:animEffect>
                                  </p:childTnLst>
                                </p:cTn>
                              </p:par>
                              <p:par>
                                <p:cTn id="375" presetID="49" presetClass="entr" presetSubtype="0" decel="100000" fill="hold" grpId="2" nodeType="withEffect">
                                  <p:stCondLst>
                                    <p:cond delay="0"/>
                                  </p:stCondLst>
                                  <p:childTnLst>
                                    <p:set>
                                      <p:cBhvr>
                                        <p:cTn id="376" dur="1" fill="hold">
                                          <p:stCondLst>
                                            <p:cond delay="0"/>
                                          </p:stCondLst>
                                        </p:cTn>
                                        <p:tgtEl>
                                          <p:spTgt spid="89108"/>
                                        </p:tgtEl>
                                        <p:attrNameLst>
                                          <p:attrName>style.visibility</p:attrName>
                                        </p:attrNameLst>
                                      </p:cBhvr>
                                      <p:to>
                                        <p:strVal val="visible"/>
                                      </p:to>
                                    </p:set>
                                    <p:anim calcmode="lin" valueType="num">
                                      <p:cBhvr>
                                        <p:cTn id="377" dur="500" fill="hold"/>
                                        <p:tgtEl>
                                          <p:spTgt spid="89108"/>
                                        </p:tgtEl>
                                        <p:attrNameLst>
                                          <p:attrName>ppt_w</p:attrName>
                                        </p:attrNameLst>
                                      </p:cBhvr>
                                      <p:tavLst>
                                        <p:tav tm="0">
                                          <p:val>
                                            <p:fltVal val="0"/>
                                          </p:val>
                                        </p:tav>
                                        <p:tav tm="100000">
                                          <p:val>
                                            <p:strVal val="#ppt_w"/>
                                          </p:val>
                                        </p:tav>
                                      </p:tavLst>
                                    </p:anim>
                                    <p:anim calcmode="lin" valueType="num">
                                      <p:cBhvr>
                                        <p:cTn id="378" dur="500" fill="hold"/>
                                        <p:tgtEl>
                                          <p:spTgt spid="89108"/>
                                        </p:tgtEl>
                                        <p:attrNameLst>
                                          <p:attrName>ppt_h</p:attrName>
                                        </p:attrNameLst>
                                      </p:cBhvr>
                                      <p:tavLst>
                                        <p:tav tm="0">
                                          <p:val>
                                            <p:fltVal val="0"/>
                                          </p:val>
                                        </p:tav>
                                        <p:tav tm="100000">
                                          <p:val>
                                            <p:strVal val="#ppt_h"/>
                                          </p:val>
                                        </p:tav>
                                      </p:tavLst>
                                    </p:anim>
                                    <p:anim calcmode="lin" valueType="num">
                                      <p:cBhvr>
                                        <p:cTn id="379" dur="500" fill="hold"/>
                                        <p:tgtEl>
                                          <p:spTgt spid="89108"/>
                                        </p:tgtEl>
                                        <p:attrNameLst>
                                          <p:attrName>style.rotation</p:attrName>
                                        </p:attrNameLst>
                                      </p:cBhvr>
                                      <p:tavLst>
                                        <p:tav tm="0">
                                          <p:val>
                                            <p:fltVal val="360"/>
                                          </p:val>
                                        </p:tav>
                                        <p:tav tm="100000">
                                          <p:val>
                                            <p:fltVal val="0"/>
                                          </p:val>
                                        </p:tav>
                                      </p:tavLst>
                                    </p:anim>
                                    <p:animEffect transition="in" filter="fade">
                                      <p:cBhvr>
                                        <p:cTn id="380" dur="500"/>
                                        <p:tgtEl>
                                          <p:spTgt spid="89108"/>
                                        </p:tgtEl>
                                      </p:cBhvr>
                                    </p:animEffect>
                                  </p:childTnLst>
                                </p:cTn>
                              </p:par>
                              <p:par>
                                <p:cTn id="381" presetID="6" presetClass="emph" presetSubtype="0" fill="hold" grpId="15" nodeType="withEffect">
                                  <p:stCondLst>
                                    <p:cond delay="0"/>
                                  </p:stCondLst>
                                  <p:childTnLst>
                                    <p:animScale>
                                      <p:cBhvr>
                                        <p:cTn id="382" dur="500" fill="hold"/>
                                        <p:tgtEl>
                                          <p:spTgt spid="89109"/>
                                        </p:tgtEl>
                                      </p:cBhvr>
                                      <p:by x="50000" y="50000"/>
                                    </p:animScale>
                                  </p:childTnLst>
                                </p:cTn>
                              </p:par>
                              <p:par>
                                <p:cTn id="383" presetID="63" presetClass="path" presetSubtype="0" accel="50000" decel="50000" fill="hold" grpId="16" nodeType="withEffect">
                                  <p:stCondLst>
                                    <p:cond delay="0"/>
                                  </p:stCondLst>
                                  <p:childTnLst>
                                    <p:animMotion origin="layout" path="M -1.38889E-6 4.07407E-6 L 0.30122 0.11689 " pathEditMode="relative" rAng="0" ptsTypes="AA">
                                      <p:cBhvr>
                                        <p:cTn id="384" dur="500" spd="-100000" fill="hold"/>
                                        <p:tgtEl>
                                          <p:spTgt spid="89109"/>
                                        </p:tgtEl>
                                        <p:attrNameLst>
                                          <p:attrName>ppt_x</p:attrName>
                                          <p:attrName>ppt_y</p:attrName>
                                        </p:attrNameLst>
                                      </p:cBhvr>
                                      <p:rCtr x="15052" y="5833"/>
                                    </p:animMotion>
                                  </p:childTnLst>
                                </p:cTn>
                              </p:par>
                            </p:childTnLst>
                          </p:cTn>
                        </p:par>
                      </p:childTnLst>
                    </p:cTn>
                  </p:par>
                </p:childTnLst>
              </p:cTn>
              <p:nextCondLst>
                <p:cond evt="onClick" delay="0">
                  <p:tgtEl>
                    <p:spTgt spid="89109"/>
                  </p:tgtEl>
                </p:cond>
              </p:nextCondLst>
            </p:seq>
            <p:seq concurrent="1" nextAc="seek">
              <p:cTn id="385" restart="whenNotActive" fill="hold" evtFilter="cancelBubble" nodeType="interactiveSeq">
                <p:stCondLst>
                  <p:cond evt="onClick" delay="0">
                    <p:tgtEl>
                      <p:spTgt spid="89099"/>
                    </p:tgtEl>
                  </p:cond>
                </p:stCondLst>
                <p:endSync evt="end" delay="0">
                  <p:rtn val="all"/>
                </p:endSync>
                <p:childTnLst>
                  <p:par>
                    <p:cTn id="386" fill="hold" nodeType="clickPar">
                      <p:stCondLst>
                        <p:cond delay="0"/>
                      </p:stCondLst>
                      <p:childTnLst>
                        <p:par>
                          <p:cTn id="387" fill="hold" nodeType="withGroup">
                            <p:stCondLst>
                              <p:cond delay="0"/>
                            </p:stCondLst>
                            <p:childTnLst>
                              <p:par>
                                <p:cTn id="388" presetID="29" presetClass="exit" presetSubtype="0" fill="hold" grpId="5" nodeType="clickEffect">
                                  <p:stCondLst>
                                    <p:cond delay="0"/>
                                  </p:stCondLst>
                                  <p:childTnLst>
                                    <p:anim calcmode="lin" valueType="num">
                                      <p:cBhvr>
                                        <p:cTn id="389" dur="500"/>
                                        <p:tgtEl>
                                          <p:spTgt spid="89125"/>
                                        </p:tgtEl>
                                        <p:attrNameLst>
                                          <p:attrName>ppt_x</p:attrName>
                                        </p:attrNameLst>
                                      </p:cBhvr>
                                      <p:tavLst>
                                        <p:tav tm="0">
                                          <p:val>
                                            <p:strVal val="ppt_x"/>
                                          </p:val>
                                        </p:tav>
                                        <p:tav tm="100000">
                                          <p:val>
                                            <p:strVal val="ppt_x-.2"/>
                                          </p:val>
                                        </p:tav>
                                      </p:tavLst>
                                    </p:anim>
                                    <p:anim calcmode="lin" valueType="num">
                                      <p:cBhvr>
                                        <p:cTn id="390" dur="500"/>
                                        <p:tgtEl>
                                          <p:spTgt spid="89125"/>
                                        </p:tgtEl>
                                        <p:attrNameLst>
                                          <p:attrName>ppt_y</p:attrName>
                                        </p:attrNameLst>
                                      </p:cBhvr>
                                      <p:tavLst>
                                        <p:tav tm="0">
                                          <p:val>
                                            <p:strVal val="ppt_y"/>
                                          </p:val>
                                        </p:tav>
                                        <p:tav tm="100000">
                                          <p:val>
                                            <p:strVal val="ppt_y"/>
                                          </p:val>
                                        </p:tav>
                                      </p:tavLst>
                                    </p:anim>
                                    <p:animEffect transition="out" filter="fade">
                                      <p:cBhvr>
                                        <p:cTn id="391" dur="500"/>
                                        <p:tgtEl>
                                          <p:spTgt spid="89125"/>
                                        </p:tgtEl>
                                      </p:cBhvr>
                                    </p:animEffect>
                                    <p:set>
                                      <p:cBhvr>
                                        <p:cTn id="392" dur="1" fill="hold">
                                          <p:stCondLst>
                                            <p:cond delay="499"/>
                                          </p:stCondLst>
                                        </p:cTn>
                                        <p:tgtEl>
                                          <p:spTgt spid="89125"/>
                                        </p:tgtEl>
                                        <p:attrNameLst>
                                          <p:attrName>style.visibility</p:attrName>
                                        </p:attrNameLst>
                                      </p:cBhvr>
                                      <p:to>
                                        <p:strVal val="hidden"/>
                                      </p:to>
                                    </p:set>
                                  </p:childTnLst>
                                </p:cTn>
                              </p:par>
                              <p:par>
                                <p:cTn id="393" presetID="29" presetClass="exit" presetSubtype="0" fill="hold" grpId="5" nodeType="withEffect">
                                  <p:stCondLst>
                                    <p:cond delay="0"/>
                                  </p:stCondLst>
                                  <p:childTnLst>
                                    <p:anim calcmode="lin" valueType="num">
                                      <p:cBhvr>
                                        <p:cTn id="394" dur="500"/>
                                        <p:tgtEl>
                                          <p:spTgt spid="89104"/>
                                        </p:tgtEl>
                                        <p:attrNameLst>
                                          <p:attrName>ppt_x</p:attrName>
                                        </p:attrNameLst>
                                      </p:cBhvr>
                                      <p:tavLst>
                                        <p:tav tm="0">
                                          <p:val>
                                            <p:strVal val="ppt_x"/>
                                          </p:val>
                                        </p:tav>
                                        <p:tav tm="100000">
                                          <p:val>
                                            <p:strVal val="ppt_x-.2"/>
                                          </p:val>
                                        </p:tav>
                                      </p:tavLst>
                                    </p:anim>
                                    <p:anim calcmode="lin" valueType="num">
                                      <p:cBhvr>
                                        <p:cTn id="395" dur="500"/>
                                        <p:tgtEl>
                                          <p:spTgt spid="89104"/>
                                        </p:tgtEl>
                                        <p:attrNameLst>
                                          <p:attrName>ppt_y</p:attrName>
                                        </p:attrNameLst>
                                      </p:cBhvr>
                                      <p:tavLst>
                                        <p:tav tm="0">
                                          <p:val>
                                            <p:strVal val="ppt_y"/>
                                          </p:val>
                                        </p:tav>
                                        <p:tav tm="100000">
                                          <p:val>
                                            <p:strVal val="ppt_y"/>
                                          </p:val>
                                        </p:tav>
                                      </p:tavLst>
                                    </p:anim>
                                    <p:animEffect transition="out" filter="fade">
                                      <p:cBhvr>
                                        <p:cTn id="396" dur="500"/>
                                        <p:tgtEl>
                                          <p:spTgt spid="89104"/>
                                        </p:tgtEl>
                                      </p:cBhvr>
                                    </p:animEffect>
                                    <p:set>
                                      <p:cBhvr>
                                        <p:cTn id="397" dur="1" fill="hold">
                                          <p:stCondLst>
                                            <p:cond delay="499"/>
                                          </p:stCondLst>
                                        </p:cTn>
                                        <p:tgtEl>
                                          <p:spTgt spid="89104"/>
                                        </p:tgtEl>
                                        <p:attrNameLst>
                                          <p:attrName>style.visibility</p:attrName>
                                        </p:attrNameLst>
                                      </p:cBhvr>
                                      <p:to>
                                        <p:strVal val="hidden"/>
                                      </p:to>
                                    </p:set>
                                  </p:childTnLst>
                                </p:cTn>
                              </p:par>
                              <p:par>
                                <p:cTn id="398" presetID="29" presetClass="exit" presetSubtype="0" fill="hold" grpId="5" nodeType="withEffect">
                                  <p:stCondLst>
                                    <p:cond delay="0"/>
                                  </p:stCondLst>
                                  <p:childTnLst>
                                    <p:anim calcmode="lin" valueType="num">
                                      <p:cBhvr>
                                        <p:cTn id="399" dur="500"/>
                                        <p:tgtEl>
                                          <p:spTgt spid="89105"/>
                                        </p:tgtEl>
                                        <p:attrNameLst>
                                          <p:attrName>ppt_x</p:attrName>
                                        </p:attrNameLst>
                                      </p:cBhvr>
                                      <p:tavLst>
                                        <p:tav tm="0">
                                          <p:val>
                                            <p:strVal val="ppt_x"/>
                                          </p:val>
                                        </p:tav>
                                        <p:tav tm="100000">
                                          <p:val>
                                            <p:strVal val="ppt_x-.2"/>
                                          </p:val>
                                        </p:tav>
                                      </p:tavLst>
                                    </p:anim>
                                    <p:anim calcmode="lin" valueType="num">
                                      <p:cBhvr>
                                        <p:cTn id="400" dur="500"/>
                                        <p:tgtEl>
                                          <p:spTgt spid="89105"/>
                                        </p:tgtEl>
                                        <p:attrNameLst>
                                          <p:attrName>ppt_y</p:attrName>
                                        </p:attrNameLst>
                                      </p:cBhvr>
                                      <p:tavLst>
                                        <p:tav tm="0">
                                          <p:val>
                                            <p:strVal val="ppt_y"/>
                                          </p:val>
                                        </p:tav>
                                        <p:tav tm="100000">
                                          <p:val>
                                            <p:strVal val="ppt_y"/>
                                          </p:val>
                                        </p:tav>
                                      </p:tavLst>
                                    </p:anim>
                                    <p:animEffect transition="out" filter="fade">
                                      <p:cBhvr>
                                        <p:cTn id="401" dur="500"/>
                                        <p:tgtEl>
                                          <p:spTgt spid="89105"/>
                                        </p:tgtEl>
                                      </p:cBhvr>
                                    </p:animEffect>
                                    <p:set>
                                      <p:cBhvr>
                                        <p:cTn id="402" dur="1" fill="hold">
                                          <p:stCondLst>
                                            <p:cond delay="499"/>
                                          </p:stCondLst>
                                        </p:cTn>
                                        <p:tgtEl>
                                          <p:spTgt spid="89105"/>
                                        </p:tgtEl>
                                        <p:attrNameLst>
                                          <p:attrName>style.visibility</p:attrName>
                                        </p:attrNameLst>
                                      </p:cBhvr>
                                      <p:to>
                                        <p:strVal val="hidden"/>
                                      </p:to>
                                    </p:set>
                                  </p:childTnLst>
                                </p:cTn>
                              </p:par>
                              <p:par>
                                <p:cTn id="403" presetID="29" presetClass="exit" presetSubtype="0" fill="hold" grpId="5" nodeType="withEffect">
                                  <p:stCondLst>
                                    <p:cond delay="0"/>
                                  </p:stCondLst>
                                  <p:childTnLst>
                                    <p:anim calcmode="lin" valueType="num">
                                      <p:cBhvr>
                                        <p:cTn id="404" dur="500"/>
                                        <p:tgtEl>
                                          <p:spTgt spid="89103"/>
                                        </p:tgtEl>
                                        <p:attrNameLst>
                                          <p:attrName>ppt_x</p:attrName>
                                        </p:attrNameLst>
                                      </p:cBhvr>
                                      <p:tavLst>
                                        <p:tav tm="0">
                                          <p:val>
                                            <p:strVal val="ppt_x"/>
                                          </p:val>
                                        </p:tav>
                                        <p:tav tm="100000">
                                          <p:val>
                                            <p:strVal val="ppt_x-.2"/>
                                          </p:val>
                                        </p:tav>
                                      </p:tavLst>
                                    </p:anim>
                                    <p:anim calcmode="lin" valueType="num">
                                      <p:cBhvr>
                                        <p:cTn id="405" dur="500"/>
                                        <p:tgtEl>
                                          <p:spTgt spid="89103"/>
                                        </p:tgtEl>
                                        <p:attrNameLst>
                                          <p:attrName>ppt_y</p:attrName>
                                        </p:attrNameLst>
                                      </p:cBhvr>
                                      <p:tavLst>
                                        <p:tav tm="0">
                                          <p:val>
                                            <p:strVal val="ppt_y"/>
                                          </p:val>
                                        </p:tav>
                                        <p:tav tm="100000">
                                          <p:val>
                                            <p:strVal val="ppt_y"/>
                                          </p:val>
                                        </p:tav>
                                      </p:tavLst>
                                    </p:anim>
                                    <p:animEffect transition="out" filter="fade">
                                      <p:cBhvr>
                                        <p:cTn id="406" dur="500"/>
                                        <p:tgtEl>
                                          <p:spTgt spid="89103"/>
                                        </p:tgtEl>
                                      </p:cBhvr>
                                    </p:animEffect>
                                    <p:set>
                                      <p:cBhvr>
                                        <p:cTn id="407" dur="1" fill="hold">
                                          <p:stCondLst>
                                            <p:cond delay="499"/>
                                          </p:stCondLst>
                                        </p:cTn>
                                        <p:tgtEl>
                                          <p:spTgt spid="89103"/>
                                        </p:tgtEl>
                                        <p:attrNameLst>
                                          <p:attrName>style.visibility</p:attrName>
                                        </p:attrNameLst>
                                      </p:cBhvr>
                                      <p:to>
                                        <p:strVal val="hidden"/>
                                      </p:to>
                                    </p:set>
                                  </p:childTnLst>
                                </p:cTn>
                              </p:par>
                              <p:par>
                                <p:cTn id="408" presetID="29" presetClass="exit" presetSubtype="0" fill="hold" grpId="5" nodeType="withEffect">
                                  <p:stCondLst>
                                    <p:cond delay="0"/>
                                  </p:stCondLst>
                                  <p:childTnLst>
                                    <p:anim calcmode="lin" valueType="num">
                                      <p:cBhvr>
                                        <p:cTn id="409" dur="500"/>
                                        <p:tgtEl>
                                          <p:spTgt spid="89123"/>
                                        </p:tgtEl>
                                        <p:attrNameLst>
                                          <p:attrName>ppt_x</p:attrName>
                                        </p:attrNameLst>
                                      </p:cBhvr>
                                      <p:tavLst>
                                        <p:tav tm="0">
                                          <p:val>
                                            <p:strVal val="ppt_x"/>
                                          </p:val>
                                        </p:tav>
                                        <p:tav tm="100000">
                                          <p:val>
                                            <p:strVal val="ppt_x-.2"/>
                                          </p:val>
                                        </p:tav>
                                      </p:tavLst>
                                    </p:anim>
                                    <p:anim calcmode="lin" valueType="num">
                                      <p:cBhvr>
                                        <p:cTn id="410" dur="500"/>
                                        <p:tgtEl>
                                          <p:spTgt spid="89123"/>
                                        </p:tgtEl>
                                        <p:attrNameLst>
                                          <p:attrName>ppt_y</p:attrName>
                                        </p:attrNameLst>
                                      </p:cBhvr>
                                      <p:tavLst>
                                        <p:tav tm="0">
                                          <p:val>
                                            <p:strVal val="ppt_y"/>
                                          </p:val>
                                        </p:tav>
                                        <p:tav tm="100000">
                                          <p:val>
                                            <p:strVal val="ppt_y"/>
                                          </p:val>
                                        </p:tav>
                                      </p:tavLst>
                                    </p:anim>
                                    <p:animEffect transition="out" filter="fade">
                                      <p:cBhvr>
                                        <p:cTn id="411" dur="500"/>
                                        <p:tgtEl>
                                          <p:spTgt spid="89123"/>
                                        </p:tgtEl>
                                      </p:cBhvr>
                                    </p:animEffect>
                                    <p:set>
                                      <p:cBhvr>
                                        <p:cTn id="412" dur="1" fill="hold">
                                          <p:stCondLst>
                                            <p:cond delay="499"/>
                                          </p:stCondLst>
                                        </p:cTn>
                                        <p:tgtEl>
                                          <p:spTgt spid="89123"/>
                                        </p:tgtEl>
                                        <p:attrNameLst>
                                          <p:attrName>style.visibility</p:attrName>
                                        </p:attrNameLst>
                                      </p:cBhvr>
                                      <p:to>
                                        <p:strVal val="hidden"/>
                                      </p:to>
                                    </p:set>
                                  </p:childTnLst>
                                </p:cTn>
                              </p:par>
                              <p:par>
                                <p:cTn id="413" presetID="29" presetClass="exit" presetSubtype="0" fill="hold" grpId="5" nodeType="withEffect">
                                  <p:stCondLst>
                                    <p:cond delay="0"/>
                                  </p:stCondLst>
                                  <p:childTnLst>
                                    <p:anim calcmode="lin" valueType="num">
                                      <p:cBhvr>
                                        <p:cTn id="414" dur="500"/>
                                        <p:tgtEl>
                                          <p:spTgt spid="89124"/>
                                        </p:tgtEl>
                                        <p:attrNameLst>
                                          <p:attrName>ppt_x</p:attrName>
                                        </p:attrNameLst>
                                      </p:cBhvr>
                                      <p:tavLst>
                                        <p:tav tm="0">
                                          <p:val>
                                            <p:strVal val="ppt_x"/>
                                          </p:val>
                                        </p:tav>
                                        <p:tav tm="100000">
                                          <p:val>
                                            <p:strVal val="ppt_x-.2"/>
                                          </p:val>
                                        </p:tav>
                                      </p:tavLst>
                                    </p:anim>
                                    <p:anim calcmode="lin" valueType="num">
                                      <p:cBhvr>
                                        <p:cTn id="415" dur="500"/>
                                        <p:tgtEl>
                                          <p:spTgt spid="89124"/>
                                        </p:tgtEl>
                                        <p:attrNameLst>
                                          <p:attrName>ppt_y</p:attrName>
                                        </p:attrNameLst>
                                      </p:cBhvr>
                                      <p:tavLst>
                                        <p:tav tm="0">
                                          <p:val>
                                            <p:strVal val="ppt_y"/>
                                          </p:val>
                                        </p:tav>
                                        <p:tav tm="100000">
                                          <p:val>
                                            <p:strVal val="ppt_y"/>
                                          </p:val>
                                        </p:tav>
                                      </p:tavLst>
                                    </p:anim>
                                    <p:animEffect transition="out" filter="fade">
                                      <p:cBhvr>
                                        <p:cTn id="416" dur="500"/>
                                        <p:tgtEl>
                                          <p:spTgt spid="89124"/>
                                        </p:tgtEl>
                                      </p:cBhvr>
                                    </p:animEffect>
                                    <p:set>
                                      <p:cBhvr>
                                        <p:cTn id="417" dur="1" fill="hold">
                                          <p:stCondLst>
                                            <p:cond delay="499"/>
                                          </p:stCondLst>
                                        </p:cTn>
                                        <p:tgtEl>
                                          <p:spTgt spid="89124"/>
                                        </p:tgtEl>
                                        <p:attrNameLst>
                                          <p:attrName>style.visibility</p:attrName>
                                        </p:attrNameLst>
                                      </p:cBhvr>
                                      <p:to>
                                        <p:strVal val="hidden"/>
                                      </p:to>
                                    </p:set>
                                  </p:childTnLst>
                                </p:cTn>
                              </p:par>
                              <p:par>
                                <p:cTn id="418" presetID="29" presetClass="exit" presetSubtype="0" fill="hold" grpId="5" nodeType="withEffect">
                                  <p:stCondLst>
                                    <p:cond delay="0"/>
                                  </p:stCondLst>
                                  <p:childTnLst>
                                    <p:anim calcmode="lin" valueType="num">
                                      <p:cBhvr>
                                        <p:cTn id="419" dur="500"/>
                                        <p:tgtEl>
                                          <p:spTgt spid="89126"/>
                                        </p:tgtEl>
                                        <p:attrNameLst>
                                          <p:attrName>ppt_x</p:attrName>
                                        </p:attrNameLst>
                                      </p:cBhvr>
                                      <p:tavLst>
                                        <p:tav tm="0">
                                          <p:val>
                                            <p:strVal val="ppt_x"/>
                                          </p:val>
                                        </p:tav>
                                        <p:tav tm="100000">
                                          <p:val>
                                            <p:strVal val="ppt_x-.2"/>
                                          </p:val>
                                        </p:tav>
                                      </p:tavLst>
                                    </p:anim>
                                    <p:anim calcmode="lin" valueType="num">
                                      <p:cBhvr>
                                        <p:cTn id="420" dur="500"/>
                                        <p:tgtEl>
                                          <p:spTgt spid="89126"/>
                                        </p:tgtEl>
                                        <p:attrNameLst>
                                          <p:attrName>ppt_y</p:attrName>
                                        </p:attrNameLst>
                                      </p:cBhvr>
                                      <p:tavLst>
                                        <p:tav tm="0">
                                          <p:val>
                                            <p:strVal val="ppt_y"/>
                                          </p:val>
                                        </p:tav>
                                        <p:tav tm="100000">
                                          <p:val>
                                            <p:strVal val="ppt_y"/>
                                          </p:val>
                                        </p:tav>
                                      </p:tavLst>
                                    </p:anim>
                                    <p:animEffect transition="out" filter="fade">
                                      <p:cBhvr>
                                        <p:cTn id="421" dur="500"/>
                                        <p:tgtEl>
                                          <p:spTgt spid="89126"/>
                                        </p:tgtEl>
                                      </p:cBhvr>
                                    </p:animEffect>
                                    <p:set>
                                      <p:cBhvr>
                                        <p:cTn id="422" dur="1" fill="hold">
                                          <p:stCondLst>
                                            <p:cond delay="499"/>
                                          </p:stCondLst>
                                        </p:cTn>
                                        <p:tgtEl>
                                          <p:spTgt spid="89126"/>
                                        </p:tgtEl>
                                        <p:attrNameLst>
                                          <p:attrName>style.visibility</p:attrName>
                                        </p:attrNameLst>
                                      </p:cBhvr>
                                      <p:to>
                                        <p:strVal val="hidden"/>
                                      </p:to>
                                    </p:set>
                                  </p:childTnLst>
                                </p:cTn>
                              </p:par>
                              <p:par>
                                <p:cTn id="423" presetID="29" presetClass="exit" presetSubtype="0" fill="hold" grpId="5" nodeType="withEffect">
                                  <p:stCondLst>
                                    <p:cond delay="0"/>
                                  </p:stCondLst>
                                  <p:childTnLst>
                                    <p:anim calcmode="lin" valueType="num">
                                      <p:cBhvr>
                                        <p:cTn id="424" dur="500"/>
                                        <p:tgtEl>
                                          <p:spTgt spid="89095"/>
                                        </p:tgtEl>
                                        <p:attrNameLst>
                                          <p:attrName>ppt_x</p:attrName>
                                        </p:attrNameLst>
                                      </p:cBhvr>
                                      <p:tavLst>
                                        <p:tav tm="0">
                                          <p:val>
                                            <p:strVal val="ppt_x"/>
                                          </p:val>
                                        </p:tav>
                                        <p:tav tm="100000">
                                          <p:val>
                                            <p:strVal val="ppt_x-.2"/>
                                          </p:val>
                                        </p:tav>
                                      </p:tavLst>
                                    </p:anim>
                                    <p:anim calcmode="lin" valueType="num">
                                      <p:cBhvr>
                                        <p:cTn id="425" dur="500"/>
                                        <p:tgtEl>
                                          <p:spTgt spid="89095"/>
                                        </p:tgtEl>
                                        <p:attrNameLst>
                                          <p:attrName>ppt_y</p:attrName>
                                        </p:attrNameLst>
                                      </p:cBhvr>
                                      <p:tavLst>
                                        <p:tav tm="0">
                                          <p:val>
                                            <p:strVal val="ppt_y"/>
                                          </p:val>
                                        </p:tav>
                                        <p:tav tm="100000">
                                          <p:val>
                                            <p:strVal val="ppt_y"/>
                                          </p:val>
                                        </p:tav>
                                      </p:tavLst>
                                    </p:anim>
                                    <p:animEffect transition="out" filter="fade">
                                      <p:cBhvr>
                                        <p:cTn id="426" dur="500"/>
                                        <p:tgtEl>
                                          <p:spTgt spid="89095"/>
                                        </p:tgtEl>
                                      </p:cBhvr>
                                    </p:animEffect>
                                    <p:set>
                                      <p:cBhvr>
                                        <p:cTn id="427" dur="1" fill="hold">
                                          <p:stCondLst>
                                            <p:cond delay="499"/>
                                          </p:stCondLst>
                                        </p:cTn>
                                        <p:tgtEl>
                                          <p:spTgt spid="89095"/>
                                        </p:tgtEl>
                                        <p:attrNameLst>
                                          <p:attrName>style.visibility</p:attrName>
                                        </p:attrNameLst>
                                      </p:cBhvr>
                                      <p:to>
                                        <p:strVal val="hidden"/>
                                      </p:to>
                                    </p:set>
                                  </p:childTnLst>
                                </p:cTn>
                              </p:par>
                              <p:par>
                                <p:cTn id="428" presetID="29" presetClass="exit" presetSubtype="0" fill="hold" grpId="5" nodeType="withEffect">
                                  <p:stCondLst>
                                    <p:cond delay="0"/>
                                  </p:stCondLst>
                                  <p:childTnLst>
                                    <p:anim calcmode="lin" valueType="num">
                                      <p:cBhvr>
                                        <p:cTn id="429" dur="500"/>
                                        <p:tgtEl>
                                          <p:spTgt spid="89100"/>
                                        </p:tgtEl>
                                        <p:attrNameLst>
                                          <p:attrName>ppt_x</p:attrName>
                                        </p:attrNameLst>
                                      </p:cBhvr>
                                      <p:tavLst>
                                        <p:tav tm="0">
                                          <p:val>
                                            <p:strVal val="ppt_x"/>
                                          </p:val>
                                        </p:tav>
                                        <p:tav tm="100000">
                                          <p:val>
                                            <p:strVal val="ppt_x-.2"/>
                                          </p:val>
                                        </p:tav>
                                      </p:tavLst>
                                    </p:anim>
                                    <p:anim calcmode="lin" valueType="num">
                                      <p:cBhvr>
                                        <p:cTn id="430" dur="500"/>
                                        <p:tgtEl>
                                          <p:spTgt spid="89100"/>
                                        </p:tgtEl>
                                        <p:attrNameLst>
                                          <p:attrName>ppt_y</p:attrName>
                                        </p:attrNameLst>
                                      </p:cBhvr>
                                      <p:tavLst>
                                        <p:tav tm="0">
                                          <p:val>
                                            <p:strVal val="ppt_y"/>
                                          </p:val>
                                        </p:tav>
                                        <p:tav tm="100000">
                                          <p:val>
                                            <p:strVal val="ppt_y"/>
                                          </p:val>
                                        </p:tav>
                                      </p:tavLst>
                                    </p:anim>
                                    <p:animEffect transition="out" filter="fade">
                                      <p:cBhvr>
                                        <p:cTn id="431" dur="500"/>
                                        <p:tgtEl>
                                          <p:spTgt spid="89100"/>
                                        </p:tgtEl>
                                      </p:cBhvr>
                                    </p:animEffect>
                                    <p:set>
                                      <p:cBhvr>
                                        <p:cTn id="432" dur="1" fill="hold">
                                          <p:stCondLst>
                                            <p:cond delay="499"/>
                                          </p:stCondLst>
                                        </p:cTn>
                                        <p:tgtEl>
                                          <p:spTgt spid="89100"/>
                                        </p:tgtEl>
                                        <p:attrNameLst>
                                          <p:attrName>style.visibility</p:attrName>
                                        </p:attrNameLst>
                                      </p:cBhvr>
                                      <p:to>
                                        <p:strVal val="hidden"/>
                                      </p:to>
                                    </p:set>
                                  </p:childTnLst>
                                </p:cTn>
                              </p:par>
                              <p:par>
                                <p:cTn id="433" presetID="29" presetClass="exit" presetSubtype="0" fill="hold" grpId="5" nodeType="withEffect">
                                  <p:stCondLst>
                                    <p:cond delay="0"/>
                                  </p:stCondLst>
                                  <p:childTnLst>
                                    <p:anim calcmode="lin" valueType="num">
                                      <p:cBhvr>
                                        <p:cTn id="434" dur="500"/>
                                        <p:tgtEl>
                                          <p:spTgt spid="89101"/>
                                        </p:tgtEl>
                                        <p:attrNameLst>
                                          <p:attrName>ppt_x</p:attrName>
                                        </p:attrNameLst>
                                      </p:cBhvr>
                                      <p:tavLst>
                                        <p:tav tm="0">
                                          <p:val>
                                            <p:strVal val="ppt_x"/>
                                          </p:val>
                                        </p:tav>
                                        <p:tav tm="100000">
                                          <p:val>
                                            <p:strVal val="ppt_x-.2"/>
                                          </p:val>
                                        </p:tav>
                                      </p:tavLst>
                                    </p:anim>
                                    <p:anim calcmode="lin" valueType="num">
                                      <p:cBhvr>
                                        <p:cTn id="435" dur="500"/>
                                        <p:tgtEl>
                                          <p:spTgt spid="89101"/>
                                        </p:tgtEl>
                                        <p:attrNameLst>
                                          <p:attrName>ppt_y</p:attrName>
                                        </p:attrNameLst>
                                      </p:cBhvr>
                                      <p:tavLst>
                                        <p:tav tm="0">
                                          <p:val>
                                            <p:strVal val="ppt_y"/>
                                          </p:val>
                                        </p:tav>
                                        <p:tav tm="100000">
                                          <p:val>
                                            <p:strVal val="ppt_y"/>
                                          </p:val>
                                        </p:tav>
                                      </p:tavLst>
                                    </p:anim>
                                    <p:animEffect transition="out" filter="fade">
                                      <p:cBhvr>
                                        <p:cTn id="436" dur="500"/>
                                        <p:tgtEl>
                                          <p:spTgt spid="89101"/>
                                        </p:tgtEl>
                                      </p:cBhvr>
                                    </p:animEffect>
                                    <p:set>
                                      <p:cBhvr>
                                        <p:cTn id="437" dur="1" fill="hold">
                                          <p:stCondLst>
                                            <p:cond delay="499"/>
                                          </p:stCondLst>
                                        </p:cTn>
                                        <p:tgtEl>
                                          <p:spTgt spid="89101"/>
                                        </p:tgtEl>
                                        <p:attrNameLst>
                                          <p:attrName>style.visibility</p:attrName>
                                        </p:attrNameLst>
                                      </p:cBhvr>
                                      <p:to>
                                        <p:strVal val="hidden"/>
                                      </p:to>
                                    </p:set>
                                  </p:childTnLst>
                                </p:cTn>
                              </p:par>
                              <p:par>
                                <p:cTn id="438" presetID="29" presetClass="exit" presetSubtype="0" fill="hold" grpId="5" nodeType="withEffect">
                                  <p:stCondLst>
                                    <p:cond delay="0"/>
                                  </p:stCondLst>
                                  <p:childTnLst>
                                    <p:anim calcmode="lin" valueType="num">
                                      <p:cBhvr>
                                        <p:cTn id="439" dur="500"/>
                                        <p:tgtEl>
                                          <p:spTgt spid="89106"/>
                                        </p:tgtEl>
                                        <p:attrNameLst>
                                          <p:attrName>ppt_x</p:attrName>
                                        </p:attrNameLst>
                                      </p:cBhvr>
                                      <p:tavLst>
                                        <p:tav tm="0">
                                          <p:val>
                                            <p:strVal val="ppt_x"/>
                                          </p:val>
                                        </p:tav>
                                        <p:tav tm="100000">
                                          <p:val>
                                            <p:strVal val="ppt_x-.2"/>
                                          </p:val>
                                        </p:tav>
                                      </p:tavLst>
                                    </p:anim>
                                    <p:anim calcmode="lin" valueType="num">
                                      <p:cBhvr>
                                        <p:cTn id="440" dur="500"/>
                                        <p:tgtEl>
                                          <p:spTgt spid="89106"/>
                                        </p:tgtEl>
                                        <p:attrNameLst>
                                          <p:attrName>ppt_y</p:attrName>
                                        </p:attrNameLst>
                                      </p:cBhvr>
                                      <p:tavLst>
                                        <p:tav tm="0">
                                          <p:val>
                                            <p:strVal val="ppt_y"/>
                                          </p:val>
                                        </p:tav>
                                        <p:tav tm="100000">
                                          <p:val>
                                            <p:strVal val="ppt_y"/>
                                          </p:val>
                                        </p:tav>
                                      </p:tavLst>
                                    </p:anim>
                                    <p:animEffect transition="out" filter="fade">
                                      <p:cBhvr>
                                        <p:cTn id="441" dur="500"/>
                                        <p:tgtEl>
                                          <p:spTgt spid="89106"/>
                                        </p:tgtEl>
                                      </p:cBhvr>
                                    </p:animEffect>
                                    <p:set>
                                      <p:cBhvr>
                                        <p:cTn id="442" dur="1" fill="hold">
                                          <p:stCondLst>
                                            <p:cond delay="499"/>
                                          </p:stCondLst>
                                        </p:cTn>
                                        <p:tgtEl>
                                          <p:spTgt spid="89106"/>
                                        </p:tgtEl>
                                        <p:attrNameLst>
                                          <p:attrName>style.visibility</p:attrName>
                                        </p:attrNameLst>
                                      </p:cBhvr>
                                      <p:to>
                                        <p:strVal val="hidden"/>
                                      </p:to>
                                    </p:set>
                                  </p:childTnLst>
                                </p:cTn>
                              </p:par>
                              <p:par>
                                <p:cTn id="443" presetID="29" presetClass="exit" presetSubtype="0" fill="hold" grpId="5" nodeType="withEffect">
                                  <p:stCondLst>
                                    <p:cond delay="0"/>
                                  </p:stCondLst>
                                  <p:childTnLst>
                                    <p:anim calcmode="lin" valueType="num">
                                      <p:cBhvr>
                                        <p:cTn id="444" dur="500"/>
                                        <p:tgtEl>
                                          <p:spTgt spid="89107"/>
                                        </p:tgtEl>
                                        <p:attrNameLst>
                                          <p:attrName>ppt_x</p:attrName>
                                        </p:attrNameLst>
                                      </p:cBhvr>
                                      <p:tavLst>
                                        <p:tav tm="0">
                                          <p:val>
                                            <p:strVal val="ppt_x"/>
                                          </p:val>
                                        </p:tav>
                                        <p:tav tm="100000">
                                          <p:val>
                                            <p:strVal val="ppt_x-.2"/>
                                          </p:val>
                                        </p:tav>
                                      </p:tavLst>
                                    </p:anim>
                                    <p:anim calcmode="lin" valueType="num">
                                      <p:cBhvr>
                                        <p:cTn id="445" dur="500"/>
                                        <p:tgtEl>
                                          <p:spTgt spid="89107"/>
                                        </p:tgtEl>
                                        <p:attrNameLst>
                                          <p:attrName>ppt_y</p:attrName>
                                        </p:attrNameLst>
                                      </p:cBhvr>
                                      <p:tavLst>
                                        <p:tav tm="0">
                                          <p:val>
                                            <p:strVal val="ppt_y"/>
                                          </p:val>
                                        </p:tav>
                                        <p:tav tm="100000">
                                          <p:val>
                                            <p:strVal val="ppt_y"/>
                                          </p:val>
                                        </p:tav>
                                      </p:tavLst>
                                    </p:anim>
                                    <p:animEffect transition="out" filter="fade">
                                      <p:cBhvr>
                                        <p:cTn id="446" dur="500"/>
                                        <p:tgtEl>
                                          <p:spTgt spid="89107"/>
                                        </p:tgtEl>
                                      </p:cBhvr>
                                    </p:animEffect>
                                    <p:set>
                                      <p:cBhvr>
                                        <p:cTn id="447" dur="1" fill="hold">
                                          <p:stCondLst>
                                            <p:cond delay="499"/>
                                          </p:stCondLst>
                                        </p:cTn>
                                        <p:tgtEl>
                                          <p:spTgt spid="89107"/>
                                        </p:tgtEl>
                                        <p:attrNameLst>
                                          <p:attrName>style.visibility</p:attrName>
                                        </p:attrNameLst>
                                      </p:cBhvr>
                                      <p:to>
                                        <p:strVal val="hidden"/>
                                      </p:to>
                                    </p:set>
                                  </p:childTnLst>
                                </p:cTn>
                              </p:par>
                              <p:par>
                                <p:cTn id="448" presetID="29" presetClass="exit" presetSubtype="0" fill="hold" grpId="3" nodeType="withEffect">
                                  <p:stCondLst>
                                    <p:cond delay="0"/>
                                  </p:stCondLst>
                                  <p:childTnLst>
                                    <p:anim calcmode="lin" valueType="num">
                                      <p:cBhvr>
                                        <p:cTn id="449" dur="500"/>
                                        <p:tgtEl>
                                          <p:spTgt spid="89108"/>
                                        </p:tgtEl>
                                        <p:attrNameLst>
                                          <p:attrName>ppt_x</p:attrName>
                                        </p:attrNameLst>
                                      </p:cBhvr>
                                      <p:tavLst>
                                        <p:tav tm="0">
                                          <p:val>
                                            <p:strVal val="ppt_x"/>
                                          </p:val>
                                        </p:tav>
                                        <p:tav tm="100000">
                                          <p:val>
                                            <p:strVal val="ppt_x-.2"/>
                                          </p:val>
                                        </p:tav>
                                      </p:tavLst>
                                    </p:anim>
                                    <p:anim calcmode="lin" valueType="num">
                                      <p:cBhvr>
                                        <p:cTn id="450" dur="500"/>
                                        <p:tgtEl>
                                          <p:spTgt spid="89108"/>
                                        </p:tgtEl>
                                        <p:attrNameLst>
                                          <p:attrName>ppt_y</p:attrName>
                                        </p:attrNameLst>
                                      </p:cBhvr>
                                      <p:tavLst>
                                        <p:tav tm="0">
                                          <p:val>
                                            <p:strVal val="ppt_y"/>
                                          </p:val>
                                        </p:tav>
                                        <p:tav tm="100000">
                                          <p:val>
                                            <p:strVal val="ppt_y"/>
                                          </p:val>
                                        </p:tav>
                                      </p:tavLst>
                                    </p:anim>
                                    <p:animEffect transition="out" filter="fade">
                                      <p:cBhvr>
                                        <p:cTn id="451" dur="500"/>
                                        <p:tgtEl>
                                          <p:spTgt spid="89108"/>
                                        </p:tgtEl>
                                      </p:cBhvr>
                                    </p:animEffect>
                                    <p:set>
                                      <p:cBhvr>
                                        <p:cTn id="452" dur="1" fill="hold">
                                          <p:stCondLst>
                                            <p:cond delay="499"/>
                                          </p:stCondLst>
                                        </p:cTn>
                                        <p:tgtEl>
                                          <p:spTgt spid="89108"/>
                                        </p:tgtEl>
                                        <p:attrNameLst>
                                          <p:attrName>style.visibility</p:attrName>
                                        </p:attrNameLst>
                                      </p:cBhvr>
                                      <p:to>
                                        <p:strVal val="hidden"/>
                                      </p:to>
                                    </p:set>
                                  </p:childTnLst>
                                </p:cTn>
                              </p:par>
                              <p:par>
                                <p:cTn id="453" presetID="29" presetClass="exit" presetSubtype="0" fill="hold" grpId="3" nodeType="withEffect">
                                  <p:stCondLst>
                                    <p:cond delay="0"/>
                                  </p:stCondLst>
                                  <p:childTnLst>
                                    <p:anim calcmode="lin" valueType="num">
                                      <p:cBhvr>
                                        <p:cTn id="454" dur="500"/>
                                        <p:tgtEl>
                                          <p:spTgt spid="89109"/>
                                        </p:tgtEl>
                                        <p:attrNameLst>
                                          <p:attrName>ppt_x</p:attrName>
                                        </p:attrNameLst>
                                      </p:cBhvr>
                                      <p:tavLst>
                                        <p:tav tm="0">
                                          <p:val>
                                            <p:strVal val="ppt_x"/>
                                          </p:val>
                                        </p:tav>
                                        <p:tav tm="100000">
                                          <p:val>
                                            <p:strVal val="ppt_x-.2"/>
                                          </p:val>
                                        </p:tav>
                                      </p:tavLst>
                                    </p:anim>
                                    <p:anim calcmode="lin" valueType="num">
                                      <p:cBhvr>
                                        <p:cTn id="455" dur="500"/>
                                        <p:tgtEl>
                                          <p:spTgt spid="89109"/>
                                        </p:tgtEl>
                                        <p:attrNameLst>
                                          <p:attrName>ppt_y</p:attrName>
                                        </p:attrNameLst>
                                      </p:cBhvr>
                                      <p:tavLst>
                                        <p:tav tm="0">
                                          <p:val>
                                            <p:strVal val="ppt_y"/>
                                          </p:val>
                                        </p:tav>
                                        <p:tav tm="100000">
                                          <p:val>
                                            <p:strVal val="ppt_y"/>
                                          </p:val>
                                        </p:tav>
                                      </p:tavLst>
                                    </p:anim>
                                    <p:animEffect transition="out" filter="fade">
                                      <p:cBhvr>
                                        <p:cTn id="456" dur="500"/>
                                        <p:tgtEl>
                                          <p:spTgt spid="89109"/>
                                        </p:tgtEl>
                                      </p:cBhvr>
                                    </p:animEffect>
                                    <p:set>
                                      <p:cBhvr>
                                        <p:cTn id="457" dur="1" fill="hold">
                                          <p:stCondLst>
                                            <p:cond delay="499"/>
                                          </p:stCondLst>
                                        </p:cTn>
                                        <p:tgtEl>
                                          <p:spTgt spid="89109"/>
                                        </p:tgtEl>
                                        <p:attrNameLst>
                                          <p:attrName>style.visibility</p:attrName>
                                        </p:attrNameLst>
                                      </p:cBhvr>
                                      <p:to>
                                        <p:strVal val="hidden"/>
                                      </p:to>
                                    </p:set>
                                  </p:childTnLst>
                                </p:cTn>
                              </p:par>
                              <p:par>
                                <p:cTn id="458" presetID="6" presetClass="emph" presetSubtype="0" fill="hold" grpId="13" nodeType="withEffect">
                                  <p:stCondLst>
                                    <p:cond delay="0"/>
                                  </p:stCondLst>
                                  <p:childTnLst>
                                    <p:animScale>
                                      <p:cBhvr>
                                        <p:cTn id="459" dur="500" fill="hold"/>
                                        <p:tgtEl>
                                          <p:spTgt spid="89099"/>
                                        </p:tgtEl>
                                      </p:cBhvr>
                                      <p:by x="200000" y="200000"/>
                                    </p:animScale>
                                  </p:childTnLst>
                                </p:cTn>
                              </p:par>
                              <p:par>
                                <p:cTn id="460" presetID="35" presetClass="path" presetSubtype="0" accel="50000" decel="50000" fill="hold" grpId="14" nodeType="withEffect">
                                  <p:stCondLst>
                                    <p:cond delay="0"/>
                                  </p:stCondLst>
                                  <p:childTnLst>
                                    <p:animMotion origin="layout" path="M -4.16667E-6 -3.7037E-7 L -0.33593 0.12245 " pathEditMode="relative" rAng="0" ptsTypes="AA">
                                      <p:cBhvr>
                                        <p:cTn id="461" dur="500" fill="hold"/>
                                        <p:tgtEl>
                                          <p:spTgt spid="89099"/>
                                        </p:tgtEl>
                                        <p:attrNameLst>
                                          <p:attrName>ppt_x</p:attrName>
                                          <p:attrName>ppt_y</p:attrName>
                                        </p:attrNameLst>
                                      </p:cBhvr>
                                      <p:rCtr x="-16806" y="6111"/>
                                    </p:animMotion>
                                  </p:childTnLst>
                                </p:cTn>
                              </p:par>
                            </p:childTnLst>
                          </p:cTn>
                        </p:par>
                      </p:childTnLst>
                    </p:cTn>
                  </p:par>
                  <p:par>
                    <p:cTn id="462" fill="hold" nodeType="clickPar">
                      <p:stCondLst>
                        <p:cond delay="indefinite"/>
                      </p:stCondLst>
                      <p:childTnLst>
                        <p:par>
                          <p:cTn id="463" fill="hold" nodeType="withGroup">
                            <p:stCondLst>
                              <p:cond delay="0"/>
                            </p:stCondLst>
                            <p:childTnLst>
                              <p:par>
                                <p:cTn id="464" presetID="29" presetClass="entr" presetSubtype="0" fill="hold" grpId="6" nodeType="clickEffect">
                                  <p:stCondLst>
                                    <p:cond delay="0"/>
                                  </p:stCondLst>
                                  <p:childTnLst>
                                    <p:set>
                                      <p:cBhvr>
                                        <p:cTn id="465" dur="1" fill="hold">
                                          <p:stCondLst>
                                            <p:cond delay="0"/>
                                          </p:stCondLst>
                                        </p:cTn>
                                        <p:tgtEl>
                                          <p:spTgt spid="89125"/>
                                        </p:tgtEl>
                                        <p:attrNameLst>
                                          <p:attrName>style.visibility</p:attrName>
                                        </p:attrNameLst>
                                      </p:cBhvr>
                                      <p:to>
                                        <p:strVal val="visible"/>
                                      </p:to>
                                    </p:set>
                                    <p:anim calcmode="lin" valueType="num">
                                      <p:cBhvr>
                                        <p:cTn id="466" dur="500" fill="hold"/>
                                        <p:tgtEl>
                                          <p:spTgt spid="89125"/>
                                        </p:tgtEl>
                                        <p:attrNameLst>
                                          <p:attrName>ppt_x</p:attrName>
                                        </p:attrNameLst>
                                      </p:cBhvr>
                                      <p:tavLst>
                                        <p:tav tm="0">
                                          <p:val>
                                            <p:strVal val="#ppt_x-.2"/>
                                          </p:val>
                                        </p:tav>
                                        <p:tav tm="100000">
                                          <p:val>
                                            <p:strVal val="#ppt_x"/>
                                          </p:val>
                                        </p:tav>
                                      </p:tavLst>
                                    </p:anim>
                                    <p:anim calcmode="lin" valueType="num">
                                      <p:cBhvr>
                                        <p:cTn id="467" dur="500" fill="hold"/>
                                        <p:tgtEl>
                                          <p:spTgt spid="89125"/>
                                        </p:tgtEl>
                                        <p:attrNameLst>
                                          <p:attrName>ppt_y</p:attrName>
                                        </p:attrNameLst>
                                      </p:cBhvr>
                                      <p:tavLst>
                                        <p:tav tm="0">
                                          <p:val>
                                            <p:strVal val="#ppt_y"/>
                                          </p:val>
                                        </p:tav>
                                        <p:tav tm="100000">
                                          <p:val>
                                            <p:strVal val="#ppt_y"/>
                                          </p:val>
                                        </p:tav>
                                      </p:tavLst>
                                    </p:anim>
                                    <p:animEffect transition="in" filter="wipe(right)" prLst="gradientSize: 0.1">
                                      <p:cBhvr>
                                        <p:cTn id="468" dur="500"/>
                                        <p:tgtEl>
                                          <p:spTgt spid="89125"/>
                                        </p:tgtEl>
                                      </p:cBhvr>
                                    </p:animEffect>
                                  </p:childTnLst>
                                </p:cTn>
                              </p:par>
                              <p:par>
                                <p:cTn id="469" presetID="29" presetClass="entr" presetSubtype="0" fill="hold" grpId="6" nodeType="withEffect">
                                  <p:stCondLst>
                                    <p:cond delay="0"/>
                                  </p:stCondLst>
                                  <p:childTnLst>
                                    <p:set>
                                      <p:cBhvr>
                                        <p:cTn id="470" dur="1" fill="hold">
                                          <p:stCondLst>
                                            <p:cond delay="0"/>
                                          </p:stCondLst>
                                        </p:cTn>
                                        <p:tgtEl>
                                          <p:spTgt spid="89104"/>
                                        </p:tgtEl>
                                        <p:attrNameLst>
                                          <p:attrName>style.visibility</p:attrName>
                                        </p:attrNameLst>
                                      </p:cBhvr>
                                      <p:to>
                                        <p:strVal val="visible"/>
                                      </p:to>
                                    </p:set>
                                    <p:anim calcmode="lin" valueType="num">
                                      <p:cBhvr>
                                        <p:cTn id="471" dur="500" fill="hold"/>
                                        <p:tgtEl>
                                          <p:spTgt spid="89104"/>
                                        </p:tgtEl>
                                        <p:attrNameLst>
                                          <p:attrName>ppt_x</p:attrName>
                                        </p:attrNameLst>
                                      </p:cBhvr>
                                      <p:tavLst>
                                        <p:tav tm="0">
                                          <p:val>
                                            <p:strVal val="#ppt_x-.2"/>
                                          </p:val>
                                        </p:tav>
                                        <p:tav tm="100000">
                                          <p:val>
                                            <p:strVal val="#ppt_x"/>
                                          </p:val>
                                        </p:tav>
                                      </p:tavLst>
                                    </p:anim>
                                    <p:anim calcmode="lin" valueType="num">
                                      <p:cBhvr>
                                        <p:cTn id="472" dur="500" fill="hold"/>
                                        <p:tgtEl>
                                          <p:spTgt spid="89104"/>
                                        </p:tgtEl>
                                        <p:attrNameLst>
                                          <p:attrName>ppt_y</p:attrName>
                                        </p:attrNameLst>
                                      </p:cBhvr>
                                      <p:tavLst>
                                        <p:tav tm="0">
                                          <p:val>
                                            <p:strVal val="#ppt_y"/>
                                          </p:val>
                                        </p:tav>
                                        <p:tav tm="100000">
                                          <p:val>
                                            <p:strVal val="#ppt_y"/>
                                          </p:val>
                                        </p:tav>
                                      </p:tavLst>
                                    </p:anim>
                                    <p:animEffect transition="in" filter="wipe(right)" prLst="gradientSize: 0.1">
                                      <p:cBhvr>
                                        <p:cTn id="473" dur="500"/>
                                        <p:tgtEl>
                                          <p:spTgt spid="89104"/>
                                        </p:tgtEl>
                                      </p:cBhvr>
                                    </p:animEffect>
                                  </p:childTnLst>
                                </p:cTn>
                              </p:par>
                              <p:par>
                                <p:cTn id="474" presetID="29" presetClass="entr" presetSubtype="0" fill="hold" grpId="6" nodeType="withEffect">
                                  <p:stCondLst>
                                    <p:cond delay="0"/>
                                  </p:stCondLst>
                                  <p:childTnLst>
                                    <p:set>
                                      <p:cBhvr>
                                        <p:cTn id="475" dur="1" fill="hold">
                                          <p:stCondLst>
                                            <p:cond delay="0"/>
                                          </p:stCondLst>
                                        </p:cTn>
                                        <p:tgtEl>
                                          <p:spTgt spid="89105"/>
                                        </p:tgtEl>
                                        <p:attrNameLst>
                                          <p:attrName>style.visibility</p:attrName>
                                        </p:attrNameLst>
                                      </p:cBhvr>
                                      <p:to>
                                        <p:strVal val="visible"/>
                                      </p:to>
                                    </p:set>
                                    <p:anim calcmode="lin" valueType="num">
                                      <p:cBhvr>
                                        <p:cTn id="476" dur="500" fill="hold"/>
                                        <p:tgtEl>
                                          <p:spTgt spid="89105"/>
                                        </p:tgtEl>
                                        <p:attrNameLst>
                                          <p:attrName>ppt_x</p:attrName>
                                        </p:attrNameLst>
                                      </p:cBhvr>
                                      <p:tavLst>
                                        <p:tav tm="0">
                                          <p:val>
                                            <p:strVal val="#ppt_x-.2"/>
                                          </p:val>
                                        </p:tav>
                                        <p:tav tm="100000">
                                          <p:val>
                                            <p:strVal val="#ppt_x"/>
                                          </p:val>
                                        </p:tav>
                                      </p:tavLst>
                                    </p:anim>
                                    <p:anim calcmode="lin" valueType="num">
                                      <p:cBhvr>
                                        <p:cTn id="477" dur="500" fill="hold"/>
                                        <p:tgtEl>
                                          <p:spTgt spid="89105"/>
                                        </p:tgtEl>
                                        <p:attrNameLst>
                                          <p:attrName>ppt_y</p:attrName>
                                        </p:attrNameLst>
                                      </p:cBhvr>
                                      <p:tavLst>
                                        <p:tav tm="0">
                                          <p:val>
                                            <p:strVal val="#ppt_y"/>
                                          </p:val>
                                        </p:tav>
                                        <p:tav tm="100000">
                                          <p:val>
                                            <p:strVal val="#ppt_y"/>
                                          </p:val>
                                        </p:tav>
                                      </p:tavLst>
                                    </p:anim>
                                    <p:animEffect transition="in" filter="wipe(right)" prLst="gradientSize: 0.1">
                                      <p:cBhvr>
                                        <p:cTn id="478" dur="500"/>
                                        <p:tgtEl>
                                          <p:spTgt spid="89105"/>
                                        </p:tgtEl>
                                      </p:cBhvr>
                                    </p:animEffect>
                                  </p:childTnLst>
                                </p:cTn>
                              </p:par>
                              <p:par>
                                <p:cTn id="479" presetID="29" presetClass="entr" presetSubtype="0" fill="hold" grpId="6" nodeType="withEffect">
                                  <p:stCondLst>
                                    <p:cond delay="0"/>
                                  </p:stCondLst>
                                  <p:childTnLst>
                                    <p:set>
                                      <p:cBhvr>
                                        <p:cTn id="480" dur="1" fill="hold">
                                          <p:stCondLst>
                                            <p:cond delay="0"/>
                                          </p:stCondLst>
                                        </p:cTn>
                                        <p:tgtEl>
                                          <p:spTgt spid="89103"/>
                                        </p:tgtEl>
                                        <p:attrNameLst>
                                          <p:attrName>style.visibility</p:attrName>
                                        </p:attrNameLst>
                                      </p:cBhvr>
                                      <p:to>
                                        <p:strVal val="visible"/>
                                      </p:to>
                                    </p:set>
                                    <p:anim calcmode="lin" valueType="num">
                                      <p:cBhvr>
                                        <p:cTn id="481" dur="500" fill="hold"/>
                                        <p:tgtEl>
                                          <p:spTgt spid="89103"/>
                                        </p:tgtEl>
                                        <p:attrNameLst>
                                          <p:attrName>ppt_x</p:attrName>
                                        </p:attrNameLst>
                                      </p:cBhvr>
                                      <p:tavLst>
                                        <p:tav tm="0">
                                          <p:val>
                                            <p:strVal val="#ppt_x-.2"/>
                                          </p:val>
                                        </p:tav>
                                        <p:tav tm="100000">
                                          <p:val>
                                            <p:strVal val="#ppt_x"/>
                                          </p:val>
                                        </p:tav>
                                      </p:tavLst>
                                    </p:anim>
                                    <p:anim calcmode="lin" valueType="num">
                                      <p:cBhvr>
                                        <p:cTn id="482" dur="500" fill="hold"/>
                                        <p:tgtEl>
                                          <p:spTgt spid="89103"/>
                                        </p:tgtEl>
                                        <p:attrNameLst>
                                          <p:attrName>ppt_y</p:attrName>
                                        </p:attrNameLst>
                                      </p:cBhvr>
                                      <p:tavLst>
                                        <p:tav tm="0">
                                          <p:val>
                                            <p:strVal val="#ppt_y"/>
                                          </p:val>
                                        </p:tav>
                                        <p:tav tm="100000">
                                          <p:val>
                                            <p:strVal val="#ppt_y"/>
                                          </p:val>
                                        </p:tav>
                                      </p:tavLst>
                                    </p:anim>
                                    <p:animEffect transition="in" filter="wipe(right)" prLst="gradientSize: 0.1">
                                      <p:cBhvr>
                                        <p:cTn id="483" dur="500"/>
                                        <p:tgtEl>
                                          <p:spTgt spid="89103"/>
                                        </p:tgtEl>
                                      </p:cBhvr>
                                    </p:animEffect>
                                  </p:childTnLst>
                                </p:cTn>
                              </p:par>
                              <p:par>
                                <p:cTn id="484" presetID="29" presetClass="entr" presetSubtype="0" fill="hold" grpId="6" nodeType="withEffect">
                                  <p:stCondLst>
                                    <p:cond delay="0"/>
                                  </p:stCondLst>
                                  <p:childTnLst>
                                    <p:set>
                                      <p:cBhvr>
                                        <p:cTn id="485" dur="1" fill="hold">
                                          <p:stCondLst>
                                            <p:cond delay="0"/>
                                          </p:stCondLst>
                                        </p:cTn>
                                        <p:tgtEl>
                                          <p:spTgt spid="89123"/>
                                        </p:tgtEl>
                                        <p:attrNameLst>
                                          <p:attrName>style.visibility</p:attrName>
                                        </p:attrNameLst>
                                      </p:cBhvr>
                                      <p:to>
                                        <p:strVal val="visible"/>
                                      </p:to>
                                    </p:set>
                                    <p:anim calcmode="lin" valueType="num">
                                      <p:cBhvr>
                                        <p:cTn id="486" dur="500" fill="hold"/>
                                        <p:tgtEl>
                                          <p:spTgt spid="89123"/>
                                        </p:tgtEl>
                                        <p:attrNameLst>
                                          <p:attrName>ppt_x</p:attrName>
                                        </p:attrNameLst>
                                      </p:cBhvr>
                                      <p:tavLst>
                                        <p:tav tm="0">
                                          <p:val>
                                            <p:strVal val="#ppt_x-.2"/>
                                          </p:val>
                                        </p:tav>
                                        <p:tav tm="100000">
                                          <p:val>
                                            <p:strVal val="#ppt_x"/>
                                          </p:val>
                                        </p:tav>
                                      </p:tavLst>
                                    </p:anim>
                                    <p:anim calcmode="lin" valueType="num">
                                      <p:cBhvr>
                                        <p:cTn id="487" dur="500" fill="hold"/>
                                        <p:tgtEl>
                                          <p:spTgt spid="89123"/>
                                        </p:tgtEl>
                                        <p:attrNameLst>
                                          <p:attrName>ppt_y</p:attrName>
                                        </p:attrNameLst>
                                      </p:cBhvr>
                                      <p:tavLst>
                                        <p:tav tm="0">
                                          <p:val>
                                            <p:strVal val="#ppt_y"/>
                                          </p:val>
                                        </p:tav>
                                        <p:tav tm="100000">
                                          <p:val>
                                            <p:strVal val="#ppt_y"/>
                                          </p:val>
                                        </p:tav>
                                      </p:tavLst>
                                    </p:anim>
                                    <p:animEffect transition="in" filter="wipe(right)" prLst="gradientSize: 0.1">
                                      <p:cBhvr>
                                        <p:cTn id="488" dur="500"/>
                                        <p:tgtEl>
                                          <p:spTgt spid="89123"/>
                                        </p:tgtEl>
                                      </p:cBhvr>
                                    </p:animEffect>
                                  </p:childTnLst>
                                </p:cTn>
                              </p:par>
                              <p:par>
                                <p:cTn id="489" presetID="29" presetClass="entr" presetSubtype="0" fill="hold" grpId="6" nodeType="withEffect">
                                  <p:stCondLst>
                                    <p:cond delay="0"/>
                                  </p:stCondLst>
                                  <p:childTnLst>
                                    <p:set>
                                      <p:cBhvr>
                                        <p:cTn id="490" dur="1" fill="hold">
                                          <p:stCondLst>
                                            <p:cond delay="0"/>
                                          </p:stCondLst>
                                        </p:cTn>
                                        <p:tgtEl>
                                          <p:spTgt spid="89124"/>
                                        </p:tgtEl>
                                        <p:attrNameLst>
                                          <p:attrName>style.visibility</p:attrName>
                                        </p:attrNameLst>
                                      </p:cBhvr>
                                      <p:to>
                                        <p:strVal val="visible"/>
                                      </p:to>
                                    </p:set>
                                    <p:anim calcmode="lin" valueType="num">
                                      <p:cBhvr>
                                        <p:cTn id="491" dur="500" fill="hold"/>
                                        <p:tgtEl>
                                          <p:spTgt spid="89124"/>
                                        </p:tgtEl>
                                        <p:attrNameLst>
                                          <p:attrName>ppt_x</p:attrName>
                                        </p:attrNameLst>
                                      </p:cBhvr>
                                      <p:tavLst>
                                        <p:tav tm="0">
                                          <p:val>
                                            <p:strVal val="#ppt_x-.2"/>
                                          </p:val>
                                        </p:tav>
                                        <p:tav tm="100000">
                                          <p:val>
                                            <p:strVal val="#ppt_x"/>
                                          </p:val>
                                        </p:tav>
                                      </p:tavLst>
                                    </p:anim>
                                    <p:anim calcmode="lin" valueType="num">
                                      <p:cBhvr>
                                        <p:cTn id="492" dur="500" fill="hold"/>
                                        <p:tgtEl>
                                          <p:spTgt spid="89124"/>
                                        </p:tgtEl>
                                        <p:attrNameLst>
                                          <p:attrName>ppt_y</p:attrName>
                                        </p:attrNameLst>
                                      </p:cBhvr>
                                      <p:tavLst>
                                        <p:tav tm="0">
                                          <p:val>
                                            <p:strVal val="#ppt_y"/>
                                          </p:val>
                                        </p:tav>
                                        <p:tav tm="100000">
                                          <p:val>
                                            <p:strVal val="#ppt_y"/>
                                          </p:val>
                                        </p:tav>
                                      </p:tavLst>
                                    </p:anim>
                                    <p:animEffect transition="in" filter="wipe(right)" prLst="gradientSize: 0.1">
                                      <p:cBhvr>
                                        <p:cTn id="493" dur="500"/>
                                        <p:tgtEl>
                                          <p:spTgt spid="89124"/>
                                        </p:tgtEl>
                                      </p:cBhvr>
                                    </p:animEffect>
                                  </p:childTnLst>
                                </p:cTn>
                              </p:par>
                              <p:par>
                                <p:cTn id="494" presetID="29" presetClass="entr" presetSubtype="0" fill="hold" grpId="6" nodeType="withEffect">
                                  <p:stCondLst>
                                    <p:cond delay="0"/>
                                  </p:stCondLst>
                                  <p:childTnLst>
                                    <p:set>
                                      <p:cBhvr>
                                        <p:cTn id="495" dur="1" fill="hold">
                                          <p:stCondLst>
                                            <p:cond delay="0"/>
                                          </p:stCondLst>
                                        </p:cTn>
                                        <p:tgtEl>
                                          <p:spTgt spid="89126"/>
                                        </p:tgtEl>
                                        <p:attrNameLst>
                                          <p:attrName>style.visibility</p:attrName>
                                        </p:attrNameLst>
                                      </p:cBhvr>
                                      <p:to>
                                        <p:strVal val="visible"/>
                                      </p:to>
                                    </p:set>
                                    <p:anim calcmode="lin" valueType="num">
                                      <p:cBhvr>
                                        <p:cTn id="496" dur="500" fill="hold"/>
                                        <p:tgtEl>
                                          <p:spTgt spid="89126"/>
                                        </p:tgtEl>
                                        <p:attrNameLst>
                                          <p:attrName>ppt_x</p:attrName>
                                        </p:attrNameLst>
                                      </p:cBhvr>
                                      <p:tavLst>
                                        <p:tav tm="0">
                                          <p:val>
                                            <p:strVal val="#ppt_x-.2"/>
                                          </p:val>
                                        </p:tav>
                                        <p:tav tm="100000">
                                          <p:val>
                                            <p:strVal val="#ppt_x"/>
                                          </p:val>
                                        </p:tav>
                                      </p:tavLst>
                                    </p:anim>
                                    <p:anim calcmode="lin" valueType="num">
                                      <p:cBhvr>
                                        <p:cTn id="497" dur="500" fill="hold"/>
                                        <p:tgtEl>
                                          <p:spTgt spid="89126"/>
                                        </p:tgtEl>
                                        <p:attrNameLst>
                                          <p:attrName>ppt_y</p:attrName>
                                        </p:attrNameLst>
                                      </p:cBhvr>
                                      <p:tavLst>
                                        <p:tav tm="0">
                                          <p:val>
                                            <p:strVal val="#ppt_y"/>
                                          </p:val>
                                        </p:tav>
                                        <p:tav tm="100000">
                                          <p:val>
                                            <p:strVal val="#ppt_y"/>
                                          </p:val>
                                        </p:tav>
                                      </p:tavLst>
                                    </p:anim>
                                    <p:animEffect transition="in" filter="wipe(right)" prLst="gradientSize: 0.1">
                                      <p:cBhvr>
                                        <p:cTn id="498" dur="500"/>
                                        <p:tgtEl>
                                          <p:spTgt spid="89126"/>
                                        </p:tgtEl>
                                      </p:cBhvr>
                                    </p:animEffect>
                                  </p:childTnLst>
                                </p:cTn>
                              </p:par>
                              <p:par>
                                <p:cTn id="499" presetID="29" presetClass="entr" presetSubtype="0" fill="hold" grpId="6" nodeType="withEffect">
                                  <p:stCondLst>
                                    <p:cond delay="0"/>
                                  </p:stCondLst>
                                  <p:childTnLst>
                                    <p:set>
                                      <p:cBhvr>
                                        <p:cTn id="500" dur="1" fill="hold">
                                          <p:stCondLst>
                                            <p:cond delay="0"/>
                                          </p:stCondLst>
                                        </p:cTn>
                                        <p:tgtEl>
                                          <p:spTgt spid="89095"/>
                                        </p:tgtEl>
                                        <p:attrNameLst>
                                          <p:attrName>style.visibility</p:attrName>
                                        </p:attrNameLst>
                                      </p:cBhvr>
                                      <p:to>
                                        <p:strVal val="visible"/>
                                      </p:to>
                                    </p:set>
                                    <p:anim calcmode="lin" valueType="num">
                                      <p:cBhvr>
                                        <p:cTn id="501" dur="500" fill="hold"/>
                                        <p:tgtEl>
                                          <p:spTgt spid="89095"/>
                                        </p:tgtEl>
                                        <p:attrNameLst>
                                          <p:attrName>ppt_x</p:attrName>
                                        </p:attrNameLst>
                                      </p:cBhvr>
                                      <p:tavLst>
                                        <p:tav tm="0">
                                          <p:val>
                                            <p:strVal val="#ppt_x-.2"/>
                                          </p:val>
                                        </p:tav>
                                        <p:tav tm="100000">
                                          <p:val>
                                            <p:strVal val="#ppt_x"/>
                                          </p:val>
                                        </p:tav>
                                      </p:tavLst>
                                    </p:anim>
                                    <p:anim calcmode="lin" valueType="num">
                                      <p:cBhvr>
                                        <p:cTn id="502" dur="500" fill="hold"/>
                                        <p:tgtEl>
                                          <p:spTgt spid="89095"/>
                                        </p:tgtEl>
                                        <p:attrNameLst>
                                          <p:attrName>ppt_y</p:attrName>
                                        </p:attrNameLst>
                                      </p:cBhvr>
                                      <p:tavLst>
                                        <p:tav tm="0">
                                          <p:val>
                                            <p:strVal val="#ppt_y"/>
                                          </p:val>
                                        </p:tav>
                                        <p:tav tm="100000">
                                          <p:val>
                                            <p:strVal val="#ppt_y"/>
                                          </p:val>
                                        </p:tav>
                                      </p:tavLst>
                                    </p:anim>
                                    <p:animEffect transition="in" filter="wipe(right)" prLst="gradientSize: 0.1">
                                      <p:cBhvr>
                                        <p:cTn id="503" dur="500"/>
                                        <p:tgtEl>
                                          <p:spTgt spid="89095"/>
                                        </p:tgtEl>
                                      </p:cBhvr>
                                    </p:animEffect>
                                  </p:childTnLst>
                                </p:cTn>
                              </p:par>
                              <p:par>
                                <p:cTn id="504" presetID="29" presetClass="entr" presetSubtype="0" fill="hold" grpId="6" nodeType="withEffect">
                                  <p:stCondLst>
                                    <p:cond delay="0"/>
                                  </p:stCondLst>
                                  <p:childTnLst>
                                    <p:set>
                                      <p:cBhvr>
                                        <p:cTn id="505" dur="1" fill="hold">
                                          <p:stCondLst>
                                            <p:cond delay="0"/>
                                          </p:stCondLst>
                                        </p:cTn>
                                        <p:tgtEl>
                                          <p:spTgt spid="89100"/>
                                        </p:tgtEl>
                                        <p:attrNameLst>
                                          <p:attrName>style.visibility</p:attrName>
                                        </p:attrNameLst>
                                      </p:cBhvr>
                                      <p:to>
                                        <p:strVal val="visible"/>
                                      </p:to>
                                    </p:set>
                                    <p:anim calcmode="lin" valueType="num">
                                      <p:cBhvr>
                                        <p:cTn id="506" dur="500" fill="hold"/>
                                        <p:tgtEl>
                                          <p:spTgt spid="89100"/>
                                        </p:tgtEl>
                                        <p:attrNameLst>
                                          <p:attrName>ppt_x</p:attrName>
                                        </p:attrNameLst>
                                      </p:cBhvr>
                                      <p:tavLst>
                                        <p:tav tm="0">
                                          <p:val>
                                            <p:strVal val="#ppt_x-.2"/>
                                          </p:val>
                                        </p:tav>
                                        <p:tav tm="100000">
                                          <p:val>
                                            <p:strVal val="#ppt_x"/>
                                          </p:val>
                                        </p:tav>
                                      </p:tavLst>
                                    </p:anim>
                                    <p:anim calcmode="lin" valueType="num">
                                      <p:cBhvr>
                                        <p:cTn id="507" dur="500" fill="hold"/>
                                        <p:tgtEl>
                                          <p:spTgt spid="89100"/>
                                        </p:tgtEl>
                                        <p:attrNameLst>
                                          <p:attrName>ppt_y</p:attrName>
                                        </p:attrNameLst>
                                      </p:cBhvr>
                                      <p:tavLst>
                                        <p:tav tm="0">
                                          <p:val>
                                            <p:strVal val="#ppt_y"/>
                                          </p:val>
                                        </p:tav>
                                        <p:tav tm="100000">
                                          <p:val>
                                            <p:strVal val="#ppt_y"/>
                                          </p:val>
                                        </p:tav>
                                      </p:tavLst>
                                    </p:anim>
                                    <p:animEffect transition="in" filter="wipe(right)" prLst="gradientSize: 0.1">
                                      <p:cBhvr>
                                        <p:cTn id="508" dur="500"/>
                                        <p:tgtEl>
                                          <p:spTgt spid="89100"/>
                                        </p:tgtEl>
                                      </p:cBhvr>
                                    </p:animEffect>
                                  </p:childTnLst>
                                </p:cTn>
                              </p:par>
                              <p:par>
                                <p:cTn id="509" presetID="29" presetClass="entr" presetSubtype="0" fill="hold" grpId="6" nodeType="withEffect">
                                  <p:stCondLst>
                                    <p:cond delay="0"/>
                                  </p:stCondLst>
                                  <p:childTnLst>
                                    <p:set>
                                      <p:cBhvr>
                                        <p:cTn id="510" dur="1" fill="hold">
                                          <p:stCondLst>
                                            <p:cond delay="0"/>
                                          </p:stCondLst>
                                        </p:cTn>
                                        <p:tgtEl>
                                          <p:spTgt spid="89101"/>
                                        </p:tgtEl>
                                        <p:attrNameLst>
                                          <p:attrName>style.visibility</p:attrName>
                                        </p:attrNameLst>
                                      </p:cBhvr>
                                      <p:to>
                                        <p:strVal val="visible"/>
                                      </p:to>
                                    </p:set>
                                    <p:anim calcmode="lin" valueType="num">
                                      <p:cBhvr>
                                        <p:cTn id="511" dur="500" fill="hold"/>
                                        <p:tgtEl>
                                          <p:spTgt spid="89101"/>
                                        </p:tgtEl>
                                        <p:attrNameLst>
                                          <p:attrName>ppt_x</p:attrName>
                                        </p:attrNameLst>
                                      </p:cBhvr>
                                      <p:tavLst>
                                        <p:tav tm="0">
                                          <p:val>
                                            <p:strVal val="#ppt_x-.2"/>
                                          </p:val>
                                        </p:tav>
                                        <p:tav tm="100000">
                                          <p:val>
                                            <p:strVal val="#ppt_x"/>
                                          </p:val>
                                        </p:tav>
                                      </p:tavLst>
                                    </p:anim>
                                    <p:anim calcmode="lin" valueType="num">
                                      <p:cBhvr>
                                        <p:cTn id="512" dur="500" fill="hold"/>
                                        <p:tgtEl>
                                          <p:spTgt spid="89101"/>
                                        </p:tgtEl>
                                        <p:attrNameLst>
                                          <p:attrName>ppt_y</p:attrName>
                                        </p:attrNameLst>
                                      </p:cBhvr>
                                      <p:tavLst>
                                        <p:tav tm="0">
                                          <p:val>
                                            <p:strVal val="#ppt_y"/>
                                          </p:val>
                                        </p:tav>
                                        <p:tav tm="100000">
                                          <p:val>
                                            <p:strVal val="#ppt_y"/>
                                          </p:val>
                                        </p:tav>
                                      </p:tavLst>
                                    </p:anim>
                                    <p:animEffect transition="in" filter="wipe(right)" prLst="gradientSize: 0.1">
                                      <p:cBhvr>
                                        <p:cTn id="513" dur="500"/>
                                        <p:tgtEl>
                                          <p:spTgt spid="89101"/>
                                        </p:tgtEl>
                                      </p:cBhvr>
                                    </p:animEffect>
                                  </p:childTnLst>
                                </p:cTn>
                              </p:par>
                              <p:par>
                                <p:cTn id="514" presetID="29" presetClass="entr" presetSubtype="0" fill="hold" grpId="6" nodeType="withEffect">
                                  <p:stCondLst>
                                    <p:cond delay="0"/>
                                  </p:stCondLst>
                                  <p:childTnLst>
                                    <p:set>
                                      <p:cBhvr>
                                        <p:cTn id="515" dur="1" fill="hold">
                                          <p:stCondLst>
                                            <p:cond delay="0"/>
                                          </p:stCondLst>
                                        </p:cTn>
                                        <p:tgtEl>
                                          <p:spTgt spid="89106"/>
                                        </p:tgtEl>
                                        <p:attrNameLst>
                                          <p:attrName>style.visibility</p:attrName>
                                        </p:attrNameLst>
                                      </p:cBhvr>
                                      <p:to>
                                        <p:strVal val="visible"/>
                                      </p:to>
                                    </p:set>
                                    <p:anim calcmode="lin" valueType="num">
                                      <p:cBhvr>
                                        <p:cTn id="516" dur="500" fill="hold"/>
                                        <p:tgtEl>
                                          <p:spTgt spid="89106"/>
                                        </p:tgtEl>
                                        <p:attrNameLst>
                                          <p:attrName>ppt_x</p:attrName>
                                        </p:attrNameLst>
                                      </p:cBhvr>
                                      <p:tavLst>
                                        <p:tav tm="0">
                                          <p:val>
                                            <p:strVal val="#ppt_x-.2"/>
                                          </p:val>
                                        </p:tav>
                                        <p:tav tm="100000">
                                          <p:val>
                                            <p:strVal val="#ppt_x"/>
                                          </p:val>
                                        </p:tav>
                                      </p:tavLst>
                                    </p:anim>
                                    <p:anim calcmode="lin" valueType="num">
                                      <p:cBhvr>
                                        <p:cTn id="517" dur="500" fill="hold"/>
                                        <p:tgtEl>
                                          <p:spTgt spid="89106"/>
                                        </p:tgtEl>
                                        <p:attrNameLst>
                                          <p:attrName>ppt_y</p:attrName>
                                        </p:attrNameLst>
                                      </p:cBhvr>
                                      <p:tavLst>
                                        <p:tav tm="0">
                                          <p:val>
                                            <p:strVal val="#ppt_y"/>
                                          </p:val>
                                        </p:tav>
                                        <p:tav tm="100000">
                                          <p:val>
                                            <p:strVal val="#ppt_y"/>
                                          </p:val>
                                        </p:tav>
                                      </p:tavLst>
                                    </p:anim>
                                    <p:animEffect transition="in" filter="wipe(right)" prLst="gradientSize: 0.1">
                                      <p:cBhvr>
                                        <p:cTn id="518" dur="500"/>
                                        <p:tgtEl>
                                          <p:spTgt spid="89106"/>
                                        </p:tgtEl>
                                      </p:cBhvr>
                                    </p:animEffect>
                                  </p:childTnLst>
                                </p:cTn>
                              </p:par>
                              <p:par>
                                <p:cTn id="519" presetID="29" presetClass="entr" presetSubtype="0" fill="hold" grpId="6" nodeType="withEffect">
                                  <p:stCondLst>
                                    <p:cond delay="0"/>
                                  </p:stCondLst>
                                  <p:childTnLst>
                                    <p:set>
                                      <p:cBhvr>
                                        <p:cTn id="520" dur="1" fill="hold">
                                          <p:stCondLst>
                                            <p:cond delay="0"/>
                                          </p:stCondLst>
                                        </p:cTn>
                                        <p:tgtEl>
                                          <p:spTgt spid="89107"/>
                                        </p:tgtEl>
                                        <p:attrNameLst>
                                          <p:attrName>style.visibility</p:attrName>
                                        </p:attrNameLst>
                                      </p:cBhvr>
                                      <p:to>
                                        <p:strVal val="visible"/>
                                      </p:to>
                                    </p:set>
                                    <p:anim calcmode="lin" valueType="num">
                                      <p:cBhvr>
                                        <p:cTn id="521" dur="500" fill="hold"/>
                                        <p:tgtEl>
                                          <p:spTgt spid="89107"/>
                                        </p:tgtEl>
                                        <p:attrNameLst>
                                          <p:attrName>ppt_x</p:attrName>
                                        </p:attrNameLst>
                                      </p:cBhvr>
                                      <p:tavLst>
                                        <p:tav tm="0">
                                          <p:val>
                                            <p:strVal val="#ppt_x-.2"/>
                                          </p:val>
                                        </p:tav>
                                        <p:tav tm="100000">
                                          <p:val>
                                            <p:strVal val="#ppt_x"/>
                                          </p:val>
                                        </p:tav>
                                      </p:tavLst>
                                    </p:anim>
                                    <p:anim calcmode="lin" valueType="num">
                                      <p:cBhvr>
                                        <p:cTn id="522" dur="500" fill="hold"/>
                                        <p:tgtEl>
                                          <p:spTgt spid="89107"/>
                                        </p:tgtEl>
                                        <p:attrNameLst>
                                          <p:attrName>ppt_y</p:attrName>
                                        </p:attrNameLst>
                                      </p:cBhvr>
                                      <p:tavLst>
                                        <p:tav tm="0">
                                          <p:val>
                                            <p:strVal val="#ppt_y"/>
                                          </p:val>
                                        </p:tav>
                                        <p:tav tm="100000">
                                          <p:val>
                                            <p:strVal val="#ppt_y"/>
                                          </p:val>
                                        </p:tav>
                                      </p:tavLst>
                                    </p:anim>
                                    <p:animEffect transition="in" filter="wipe(right)" prLst="gradientSize: 0.1">
                                      <p:cBhvr>
                                        <p:cTn id="523" dur="500"/>
                                        <p:tgtEl>
                                          <p:spTgt spid="89107"/>
                                        </p:tgtEl>
                                      </p:cBhvr>
                                    </p:animEffect>
                                  </p:childTnLst>
                                </p:cTn>
                              </p:par>
                              <p:par>
                                <p:cTn id="524" presetID="29" presetClass="entr" presetSubtype="0" fill="hold" grpId="4" nodeType="withEffect">
                                  <p:stCondLst>
                                    <p:cond delay="0"/>
                                  </p:stCondLst>
                                  <p:childTnLst>
                                    <p:set>
                                      <p:cBhvr>
                                        <p:cTn id="525" dur="1" fill="hold">
                                          <p:stCondLst>
                                            <p:cond delay="0"/>
                                          </p:stCondLst>
                                        </p:cTn>
                                        <p:tgtEl>
                                          <p:spTgt spid="89108"/>
                                        </p:tgtEl>
                                        <p:attrNameLst>
                                          <p:attrName>style.visibility</p:attrName>
                                        </p:attrNameLst>
                                      </p:cBhvr>
                                      <p:to>
                                        <p:strVal val="visible"/>
                                      </p:to>
                                    </p:set>
                                    <p:anim calcmode="lin" valueType="num">
                                      <p:cBhvr>
                                        <p:cTn id="526" dur="500" fill="hold"/>
                                        <p:tgtEl>
                                          <p:spTgt spid="89108"/>
                                        </p:tgtEl>
                                        <p:attrNameLst>
                                          <p:attrName>ppt_x</p:attrName>
                                        </p:attrNameLst>
                                      </p:cBhvr>
                                      <p:tavLst>
                                        <p:tav tm="0">
                                          <p:val>
                                            <p:strVal val="#ppt_x-.2"/>
                                          </p:val>
                                        </p:tav>
                                        <p:tav tm="100000">
                                          <p:val>
                                            <p:strVal val="#ppt_x"/>
                                          </p:val>
                                        </p:tav>
                                      </p:tavLst>
                                    </p:anim>
                                    <p:anim calcmode="lin" valueType="num">
                                      <p:cBhvr>
                                        <p:cTn id="527" dur="500" fill="hold"/>
                                        <p:tgtEl>
                                          <p:spTgt spid="89108"/>
                                        </p:tgtEl>
                                        <p:attrNameLst>
                                          <p:attrName>ppt_y</p:attrName>
                                        </p:attrNameLst>
                                      </p:cBhvr>
                                      <p:tavLst>
                                        <p:tav tm="0">
                                          <p:val>
                                            <p:strVal val="#ppt_y"/>
                                          </p:val>
                                        </p:tav>
                                        <p:tav tm="100000">
                                          <p:val>
                                            <p:strVal val="#ppt_y"/>
                                          </p:val>
                                        </p:tav>
                                      </p:tavLst>
                                    </p:anim>
                                    <p:animEffect transition="in" filter="wipe(right)" prLst="gradientSize: 0.1">
                                      <p:cBhvr>
                                        <p:cTn id="528" dur="500"/>
                                        <p:tgtEl>
                                          <p:spTgt spid="89108"/>
                                        </p:tgtEl>
                                      </p:cBhvr>
                                    </p:animEffect>
                                  </p:childTnLst>
                                </p:cTn>
                              </p:par>
                              <p:par>
                                <p:cTn id="529" presetID="29" presetClass="entr" presetSubtype="0" fill="hold" grpId="4" nodeType="withEffect">
                                  <p:stCondLst>
                                    <p:cond delay="0"/>
                                  </p:stCondLst>
                                  <p:childTnLst>
                                    <p:set>
                                      <p:cBhvr>
                                        <p:cTn id="530" dur="1" fill="hold">
                                          <p:stCondLst>
                                            <p:cond delay="0"/>
                                          </p:stCondLst>
                                        </p:cTn>
                                        <p:tgtEl>
                                          <p:spTgt spid="89109"/>
                                        </p:tgtEl>
                                        <p:attrNameLst>
                                          <p:attrName>style.visibility</p:attrName>
                                        </p:attrNameLst>
                                      </p:cBhvr>
                                      <p:to>
                                        <p:strVal val="visible"/>
                                      </p:to>
                                    </p:set>
                                    <p:anim calcmode="lin" valueType="num">
                                      <p:cBhvr>
                                        <p:cTn id="531" dur="500" fill="hold"/>
                                        <p:tgtEl>
                                          <p:spTgt spid="89109"/>
                                        </p:tgtEl>
                                        <p:attrNameLst>
                                          <p:attrName>ppt_x</p:attrName>
                                        </p:attrNameLst>
                                      </p:cBhvr>
                                      <p:tavLst>
                                        <p:tav tm="0">
                                          <p:val>
                                            <p:strVal val="#ppt_x-.2"/>
                                          </p:val>
                                        </p:tav>
                                        <p:tav tm="100000">
                                          <p:val>
                                            <p:strVal val="#ppt_x"/>
                                          </p:val>
                                        </p:tav>
                                      </p:tavLst>
                                    </p:anim>
                                    <p:anim calcmode="lin" valueType="num">
                                      <p:cBhvr>
                                        <p:cTn id="532" dur="500" fill="hold"/>
                                        <p:tgtEl>
                                          <p:spTgt spid="89109"/>
                                        </p:tgtEl>
                                        <p:attrNameLst>
                                          <p:attrName>ppt_y</p:attrName>
                                        </p:attrNameLst>
                                      </p:cBhvr>
                                      <p:tavLst>
                                        <p:tav tm="0">
                                          <p:val>
                                            <p:strVal val="#ppt_y"/>
                                          </p:val>
                                        </p:tav>
                                        <p:tav tm="100000">
                                          <p:val>
                                            <p:strVal val="#ppt_y"/>
                                          </p:val>
                                        </p:tav>
                                      </p:tavLst>
                                    </p:anim>
                                    <p:animEffect transition="in" filter="wipe(right)" prLst="gradientSize: 0.1">
                                      <p:cBhvr>
                                        <p:cTn id="533" dur="500"/>
                                        <p:tgtEl>
                                          <p:spTgt spid="89109"/>
                                        </p:tgtEl>
                                      </p:cBhvr>
                                    </p:animEffect>
                                  </p:childTnLst>
                                </p:cTn>
                              </p:par>
                              <p:par>
                                <p:cTn id="534" presetID="6" presetClass="emph" presetSubtype="0" fill="hold" grpId="15" nodeType="withEffect">
                                  <p:stCondLst>
                                    <p:cond delay="0"/>
                                  </p:stCondLst>
                                  <p:childTnLst>
                                    <p:animScale>
                                      <p:cBhvr>
                                        <p:cTn id="535" dur="500" fill="hold"/>
                                        <p:tgtEl>
                                          <p:spTgt spid="89099"/>
                                        </p:tgtEl>
                                      </p:cBhvr>
                                      <p:by x="50000" y="50000"/>
                                    </p:animScale>
                                  </p:childTnLst>
                                </p:cTn>
                              </p:par>
                              <p:par>
                                <p:cTn id="536" presetID="35" presetClass="path" presetSubtype="0" accel="50000" decel="50000" fill="hold" grpId="16" nodeType="withEffect">
                                  <p:stCondLst>
                                    <p:cond delay="0"/>
                                  </p:stCondLst>
                                  <p:childTnLst>
                                    <p:animMotion origin="layout" path="M -4.16667E-6 -3.7037E-7 L -0.3276 0.12245 " pathEditMode="relative" rAng="0" ptsTypes="AA">
                                      <p:cBhvr>
                                        <p:cTn id="537" dur="500" spd="-100000" fill="hold"/>
                                        <p:tgtEl>
                                          <p:spTgt spid="89099"/>
                                        </p:tgtEl>
                                        <p:attrNameLst>
                                          <p:attrName>ppt_x</p:attrName>
                                          <p:attrName>ppt_y</p:attrName>
                                        </p:attrNameLst>
                                      </p:cBhvr>
                                      <p:rCtr x="-16389" y="6111"/>
                                    </p:animMotion>
                                  </p:childTnLst>
                                </p:cTn>
                              </p:par>
                            </p:childTnLst>
                          </p:cTn>
                        </p:par>
                      </p:childTnLst>
                    </p:cTn>
                  </p:par>
                </p:childTnLst>
              </p:cTn>
              <p:nextCondLst>
                <p:cond evt="onClick" delay="0">
                  <p:tgtEl>
                    <p:spTgt spid="89099"/>
                  </p:tgtEl>
                </p:cond>
              </p:nextCondLst>
            </p:seq>
            <p:seq concurrent="1" nextAc="seek">
              <p:cTn id="538" restart="whenNotActive" fill="hold" evtFilter="cancelBubble" nodeType="interactiveSeq">
                <p:stCondLst>
                  <p:cond evt="onClick" delay="0">
                    <p:tgtEl>
                      <p:spTgt spid="89100"/>
                    </p:tgtEl>
                  </p:cond>
                </p:stCondLst>
                <p:endSync evt="end" delay="0">
                  <p:rtn val="all"/>
                </p:endSync>
                <p:childTnLst>
                  <p:par>
                    <p:cTn id="539" fill="hold" nodeType="clickPar">
                      <p:stCondLst>
                        <p:cond delay="0"/>
                      </p:stCondLst>
                      <p:childTnLst>
                        <p:par>
                          <p:cTn id="540" fill="hold" nodeType="withGroup">
                            <p:stCondLst>
                              <p:cond delay="0"/>
                            </p:stCondLst>
                            <p:childTnLst>
                              <p:par>
                                <p:cTn id="541" presetID="54" presetClass="exit" presetSubtype="0" decel="100000" fill="hold" grpId="7" nodeType="clickEffect">
                                  <p:stCondLst>
                                    <p:cond delay="0"/>
                                  </p:stCondLst>
                                  <p:childTnLst>
                                    <p:anim calcmode="lin" valueType="num">
                                      <p:cBhvr>
                                        <p:cTn id="542" dur="500"/>
                                        <p:tgtEl>
                                          <p:spTgt spid="89125"/>
                                        </p:tgtEl>
                                        <p:attrNameLst>
                                          <p:attrName>ppt_w</p:attrName>
                                        </p:attrNameLst>
                                      </p:cBhvr>
                                      <p:tavLst>
                                        <p:tav tm="0">
                                          <p:val>
                                            <p:strVal val="ppt_w"/>
                                          </p:val>
                                        </p:tav>
                                        <p:tav tm="100000">
                                          <p:val>
                                            <p:strVal val="ppt_w*0.05"/>
                                          </p:val>
                                        </p:tav>
                                      </p:tavLst>
                                    </p:anim>
                                    <p:anim calcmode="lin" valueType="num">
                                      <p:cBhvr>
                                        <p:cTn id="543" dur="500"/>
                                        <p:tgtEl>
                                          <p:spTgt spid="89125"/>
                                        </p:tgtEl>
                                        <p:attrNameLst>
                                          <p:attrName>ppt_h</p:attrName>
                                        </p:attrNameLst>
                                      </p:cBhvr>
                                      <p:tavLst>
                                        <p:tav tm="0">
                                          <p:val>
                                            <p:strVal val="ppt_h"/>
                                          </p:val>
                                        </p:tav>
                                        <p:tav tm="100000">
                                          <p:val>
                                            <p:strVal val="ppt_h"/>
                                          </p:val>
                                        </p:tav>
                                      </p:tavLst>
                                    </p:anim>
                                    <p:anim calcmode="lin" valueType="num">
                                      <p:cBhvr>
                                        <p:cTn id="544" dur="500"/>
                                        <p:tgtEl>
                                          <p:spTgt spid="89125"/>
                                        </p:tgtEl>
                                        <p:attrNameLst>
                                          <p:attrName>ppt_x</p:attrName>
                                        </p:attrNameLst>
                                      </p:cBhvr>
                                      <p:tavLst>
                                        <p:tav tm="0">
                                          <p:val>
                                            <p:strVal val="ppt_x"/>
                                          </p:val>
                                        </p:tav>
                                        <p:tav tm="100000">
                                          <p:val>
                                            <p:strVal val="ppt_x-.2"/>
                                          </p:val>
                                        </p:tav>
                                      </p:tavLst>
                                    </p:anim>
                                    <p:anim calcmode="lin" valueType="num">
                                      <p:cBhvr>
                                        <p:cTn id="545" dur="500"/>
                                        <p:tgtEl>
                                          <p:spTgt spid="89125"/>
                                        </p:tgtEl>
                                        <p:attrNameLst>
                                          <p:attrName>ppt_y</p:attrName>
                                        </p:attrNameLst>
                                      </p:cBhvr>
                                      <p:tavLst>
                                        <p:tav tm="0">
                                          <p:val>
                                            <p:strVal val="ppt_y"/>
                                          </p:val>
                                        </p:tav>
                                        <p:tav tm="100000">
                                          <p:val>
                                            <p:strVal val="ppt_y"/>
                                          </p:val>
                                        </p:tav>
                                      </p:tavLst>
                                    </p:anim>
                                    <p:animEffect transition="out" filter="fade">
                                      <p:cBhvr>
                                        <p:cTn id="546" dur="500"/>
                                        <p:tgtEl>
                                          <p:spTgt spid="89125"/>
                                        </p:tgtEl>
                                      </p:cBhvr>
                                    </p:animEffect>
                                    <p:set>
                                      <p:cBhvr>
                                        <p:cTn id="547" dur="1" fill="hold">
                                          <p:stCondLst>
                                            <p:cond delay="499"/>
                                          </p:stCondLst>
                                        </p:cTn>
                                        <p:tgtEl>
                                          <p:spTgt spid="89125"/>
                                        </p:tgtEl>
                                        <p:attrNameLst>
                                          <p:attrName>style.visibility</p:attrName>
                                        </p:attrNameLst>
                                      </p:cBhvr>
                                      <p:to>
                                        <p:strVal val="hidden"/>
                                      </p:to>
                                    </p:set>
                                  </p:childTnLst>
                                </p:cTn>
                              </p:par>
                              <p:par>
                                <p:cTn id="548" presetID="54" presetClass="exit" presetSubtype="0" decel="100000" fill="hold" grpId="7" nodeType="withEffect">
                                  <p:stCondLst>
                                    <p:cond delay="0"/>
                                  </p:stCondLst>
                                  <p:childTnLst>
                                    <p:anim calcmode="lin" valueType="num">
                                      <p:cBhvr>
                                        <p:cTn id="549" dur="500"/>
                                        <p:tgtEl>
                                          <p:spTgt spid="89104"/>
                                        </p:tgtEl>
                                        <p:attrNameLst>
                                          <p:attrName>ppt_w</p:attrName>
                                        </p:attrNameLst>
                                      </p:cBhvr>
                                      <p:tavLst>
                                        <p:tav tm="0">
                                          <p:val>
                                            <p:strVal val="ppt_w"/>
                                          </p:val>
                                        </p:tav>
                                        <p:tav tm="100000">
                                          <p:val>
                                            <p:strVal val="ppt_w*0.05"/>
                                          </p:val>
                                        </p:tav>
                                      </p:tavLst>
                                    </p:anim>
                                    <p:anim calcmode="lin" valueType="num">
                                      <p:cBhvr>
                                        <p:cTn id="550" dur="500"/>
                                        <p:tgtEl>
                                          <p:spTgt spid="89104"/>
                                        </p:tgtEl>
                                        <p:attrNameLst>
                                          <p:attrName>ppt_h</p:attrName>
                                        </p:attrNameLst>
                                      </p:cBhvr>
                                      <p:tavLst>
                                        <p:tav tm="0">
                                          <p:val>
                                            <p:strVal val="ppt_h"/>
                                          </p:val>
                                        </p:tav>
                                        <p:tav tm="100000">
                                          <p:val>
                                            <p:strVal val="ppt_h"/>
                                          </p:val>
                                        </p:tav>
                                      </p:tavLst>
                                    </p:anim>
                                    <p:anim calcmode="lin" valueType="num">
                                      <p:cBhvr>
                                        <p:cTn id="551" dur="500"/>
                                        <p:tgtEl>
                                          <p:spTgt spid="89104"/>
                                        </p:tgtEl>
                                        <p:attrNameLst>
                                          <p:attrName>ppt_x</p:attrName>
                                        </p:attrNameLst>
                                      </p:cBhvr>
                                      <p:tavLst>
                                        <p:tav tm="0">
                                          <p:val>
                                            <p:strVal val="ppt_x"/>
                                          </p:val>
                                        </p:tav>
                                        <p:tav tm="100000">
                                          <p:val>
                                            <p:strVal val="ppt_x-.2"/>
                                          </p:val>
                                        </p:tav>
                                      </p:tavLst>
                                    </p:anim>
                                    <p:anim calcmode="lin" valueType="num">
                                      <p:cBhvr>
                                        <p:cTn id="552" dur="500"/>
                                        <p:tgtEl>
                                          <p:spTgt spid="89104"/>
                                        </p:tgtEl>
                                        <p:attrNameLst>
                                          <p:attrName>ppt_y</p:attrName>
                                        </p:attrNameLst>
                                      </p:cBhvr>
                                      <p:tavLst>
                                        <p:tav tm="0">
                                          <p:val>
                                            <p:strVal val="ppt_y"/>
                                          </p:val>
                                        </p:tav>
                                        <p:tav tm="100000">
                                          <p:val>
                                            <p:strVal val="ppt_y"/>
                                          </p:val>
                                        </p:tav>
                                      </p:tavLst>
                                    </p:anim>
                                    <p:animEffect transition="out" filter="fade">
                                      <p:cBhvr>
                                        <p:cTn id="553" dur="500"/>
                                        <p:tgtEl>
                                          <p:spTgt spid="89104"/>
                                        </p:tgtEl>
                                      </p:cBhvr>
                                    </p:animEffect>
                                    <p:set>
                                      <p:cBhvr>
                                        <p:cTn id="554" dur="1" fill="hold">
                                          <p:stCondLst>
                                            <p:cond delay="499"/>
                                          </p:stCondLst>
                                        </p:cTn>
                                        <p:tgtEl>
                                          <p:spTgt spid="89104"/>
                                        </p:tgtEl>
                                        <p:attrNameLst>
                                          <p:attrName>style.visibility</p:attrName>
                                        </p:attrNameLst>
                                      </p:cBhvr>
                                      <p:to>
                                        <p:strVal val="hidden"/>
                                      </p:to>
                                    </p:set>
                                  </p:childTnLst>
                                </p:cTn>
                              </p:par>
                              <p:par>
                                <p:cTn id="555" presetID="54" presetClass="exit" presetSubtype="0" decel="100000" fill="hold" grpId="7" nodeType="withEffect">
                                  <p:stCondLst>
                                    <p:cond delay="0"/>
                                  </p:stCondLst>
                                  <p:childTnLst>
                                    <p:anim calcmode="lin" valueType="num">
                                      <p:cBhvr>
                                        <p:cTn id="556" dur="500"/>
                                        <p:tgtEl>
                                          <p:spTgt spid="89105"/>
                                        </p:tgtEl>
                                        <p:attrNameLst>
                                          <p:attrName>ppt_w</p:attrName>
                                        </p:attrNameLst>
                                      </p:cBhvr>
                                      <p:tavLst>
                                        <p:tav tm="0">
                                          <p:val>
                                            <p:strVal val="ppt_w"/>
                                          </p:val>
                                        </p:tav>
                                        <p:tav tm="100000">
                                          <p:val>
                                            <p:strVal val="ppt_w*0.05"/>
                                          </p:val>
                                        </p:tav>
                                      </p:tavLst>
                                    </p:anim>
                                    <p:anim calcmode="lin" valueType="num">
                                      <p:cBhvr>
                                        <p:cTn id="557" dur="500"/>
                                        <p:tgtEl>
                                          <p:spTgt spid="89105"/>
                                        </p:tgtEl>
                                        <p:attrNameLst>
                                          <p:attrName>ppt_h</p:attrName>
                                        </p:attrNameLst>
                                      </p:cBhvr>
                                      <p:tavLst>
                                        <p:tav tm="0">
                                          <p:val>
                                            <p:strVal val="ppt_h"/>
                                          </p:val>
                                        </p:tav>
                                        <p:tav tm="100000">
                                          <p:val>
                                            <p:strVal val="ppt_h"/>
                                          </p:val>
                                        </p:tav>
                                      </p:tavLst>
                                    </p:anim>
                                    <p:anim calcmode="lin" valueType="num">
                                      <p:cBhvr>
                                        <p:cTn id="558" dur="500"/>
                                        <p:tgtEl>
                                          <p:spTgt spid="89105"/>
                                        </p:tgtEl>
                                        <p:attrNameLst>
                                          <p:attrName>ppt_x</p:attrName>
                                        </p:attrNameLst>
                                      </p:cBhvr>
                                      <p:tavLst>
                                        <p:tav tm="0">
                                          <p:val>
                                            <p:strVal val="ppt_x"/>
                                          </p:val>
                                        </p:tav>
                                        <p:tav tm="100000">
                                          <p:val>
                                            <p:strVal val="ppt_x-.2"/>
                                          </p:val>
                                        </p:tav>
                                      </p:tavLst>
                                    </p:anim>
                                    <p:anim calcmode="lin" valueType="num">
                                      <p:cBhvr>
                                        <p:cTn id="559" dur="500"/>
                                        <p:tgtEl>
                                          <p:spTgt spid="89105"/>
                                        </p:tgtEl>
                                        <p:attrNameLst>
                                          <p:attrName>ppt_y</p:attrName>
                                        </p:attrNameLst>
                                      </p:cBhvr>
                                      <p:tavLst>
                                        <p:tav tm="0">
                                          <p:val>
                                            <p:strVal val="ppt_y"/>
                                          </p:val>
                                        </p:tav>
                                        <p:tav tm="100000">
                                          <p:val>
                                            <p:strVal val="ppt_y"/>
                                          </p:val>
                                        </p:tav>
                                      </p:tavLst>
                                    </p:anim>
                                    <p:animEffect transition="out" filter="fade">
                                      <p:cBhvr>
                                        <p:cTn id="560" dur="500"/>
                                        <p:tgtEl>
                                          <p:spTgt spid="89105"/>
                                        </p:tgtEl>
                                      </p:cBhvr>
                                    </p:animEffect>
                                    <p:set>
                                      <p:cBhvr>
                                        <p:cTn id="561" dur="1" fill="hold">
                                          <p:stCondLst>
                                            <p:cond delay="499"/>
                                          </p:stCondLst>
                                        </p:cTn>
                                        <p:tgtEl>
                                          <p:spTgt spid="89105"/>
                                        </p:tgtEl>
                                        <p:attrNameLst>
                                          <p:attrName>style.visibility</p:attrName>
                                        </p:attrNameLst>
                                      </p:cBhvr>
                                      <p:to>
                                        <p:strVal val="hidden"/>
                                      </p:to>
                                    </p:set>
                                  </p:childTnLst>
                                </p:cTn>
                              </p:par>
                              <p:par>
                                <p:cTn id="562" presetID="54" presetClass="exit" presetSubtype="0" decel="100000" fill="hold" grpId="7" nodeType="withEffect">
                                  <p:stCondLst>
                                    <p:cond delay="0"/>
                                  </p:stCondLst>
                                  <p:childTnLst>
                                    <p:anim calcmode="lin" valueType="num">
                                      <p:cBhvr>
                                        <p:cTn id="563" dur="500"/>
                                        <p:tgtEl>
                                          <p:spTgt spid="89103"/>
                                        </p:tgtEl>
                                        <p:attrNameLst>
                                          <p:attrName>ppt_w</p:attrName>
                                        </p:attrNameLst>
                                      </p:cBhvr>
                                      <p:tavLst>
                                        <p:tav tm="0">
                                          <p:val>
                                            <p:strVal val="ppt_w"/>
                                          </p:val>
                                        </p:tav>
                                        <p:tav tm="100000">
                                          <p:val>
                                            <p:strVal val="ppt_w*0.05"/>
                                          </p:val>
                                        </p:tav>
                                      </p:tavLst>
                                    </p:anim>
                                    <p:anim calcmode="lin" valueType="num">
                                      <p:cBhvr>
                                        <p:cTn id="564" dur="500"/>
                                        <p:tgtEl>
                                          <p:spTgt spid="89103"/>
                                        </p:tgtEl>
                                        <p:attrNameLst>
                                          <p:attrName>ppt_h</p:attrName>
                                        </p:attrNameLst>
                                      </p:cBhvr>
                                      <p:tavLst>
                                        <p:tav tm="0">
                                          <p:val>
                                            <p:strVal val="ppt_h"/>
                                          </p:val>
                                        </p:tav>
                                        <p:tav tm="100000">
                                          <p:val>
                                            <p:strVal val="ppt_h"/>
                                          </p:val>
                                        </p:tav>
                                      </p:tavLst>
                                    </p:anim>
                                    <p:anim calcmode="lin" valueType="num">
                                      <p:cBhvr>
                                        <p:cTn id="565" dur="500"/>
                                        <p:tgtEl>
                                          <p:spTgt spid="89103"/>
                                        </p:tgtEl>
                                        <p:attrNameLst>
                                          <p:attrName>ppt_x</p:attrName>
                                        </p:attrNameLst>
                                      </p:cBhvr>
                                      <p:tavLst>
                                        <p:tav tm="0">
                                          <p:val>
                                            <p:strVal val="ppt_x"/>
                                          </p:val>
                                        </p:tav>
                                        <p:tav tm="100000">
                                          <p:val>
                                            <p:strVal val="ppt_x-.2"/>
                                          </p:val>
                                        </p:tav>
                                      </p:tavLst>
                                    </p:anim>
                                    <p:anim calcmode="lin" valueType="num">
                                      <p:cBhvr>
                                        <p:cTn id="566" dur="500"/>
                                        <p:tgtEl>
                                          <p:spTgt spid="89103"/>
                                        </p:tgtEl>
                                        <p:attrNameLst>
                                          <p:attrName>ppt_y</p:attrName>
                                        </p:attrNameLst>
                                      </p:cBhvr>
                                      <p:tavLst>
                                        <p:tav tm="0">
                                          <p:val>
                                            <p:strVal val="ppt_y"/>
                                          </p:val>
                                        </p:tav>
                                        <p:tav tm="100000">
                                          <p:val>
                                            <p:strVal val="ppt_y"/>
                                          </p:val>
                                        </p:tav>
                                      </p:tavLst>
                                    </p:anim>
                                    <p:animEffect transition="out" filter="fade">
                                      <p:cBhvr>
                                        <p:cTn id="567" dur="500"/>
                                        <p:tgtEl>
                                          <p:spTgt spid="89103"/>
                                        </p:tgtEl>
                                      </p:cBhvr>
                                    </p:animEffect>
                                    <p:set>
                                      <p:cBhvr>
                                        <p:cTn id="568" dur="1" fill="hold">
                                          <p:stCondLst>
                                            <p:cond delay="499"/>
                                          </p:stCondLst>
                                        </p:cTn>
                                        <p:tgtEl>
                                          <p:spTgt spid="89103"/>
                                        </p:tgtEl>
                                        <p:attrNameLst>
                                          <p:attrName>style.visibility</p:attrName>
                                        </p:attrNameLst>
                                      </p:cBhvr>
                                      <p:to>
                                        <p:strVal val="hidden"/>
                                      </p:to>
                                    </p:set>
                                  </p:childTnLst>
                                </p:cTn>
                              </p:par>
                              <p:par>
                                <p:cTn id="569" presetID="54" presetClass="exit" presetSubtype="0" decel="100000" fill="hold" grpId="7" nodeType="withEffect">
                                  <p:stCondLst>
                                    <p:cond delay="0"/>
                                  </p:stCondLst>
                                  <p:childTnLst>
                                    <p:anim calcmode="lin" valueType="num">
                                      <p:cBhvr>
                                        <p:cTn id="570" dur="500"/>
                                        <p:tgtEl>
                                          <p:spTgt spid="89123"/>
                                        </p:tgtEl>
                                        <p:attrNameLst>
                                          <p:attrName>ppt_w</p:attrName>
                                        </p:attrNameLst>
                                      </p:cBhvr>
                                      <p:tavLst>
                                        <p:tav tm="0">
                                          <p:val>
                                            <p:strVal val="ppt_w"/>
                                          </p:val>
                                        </p:tav>
                                        <p:tav tm="100000">
                                          <p:val>
                                            <p:strVal val="ppt_w*0.05"/>
                                          </p:val>
                                        </p:tav>
                                      </p:tavLst>
                                    </p:anim>
                                    <p:anim calcmode="lin" valueType="num">
                                      <p:cBhvr>
                                        <p:cTn id="571" dur="500"/>
                                        <p:tgtEl>
                                          <p:spTgt spid="89123"/>
                                        </p:tgtEl>
                                        <p:attrNameLst>
                                          <p:attrName>ppt_h</p:attrName>
                                        </p:attrNameLst>
                                      </p:cBhvr>
                                      <p:tavLst>
                                        <p:tav tm="0">
                                          <p:val>
                                            <p:strVal val="ppt_h"/>
                                          </p:val>
                                        </p:tav>
                                        <p:tav tm="100000">
                                          <p:val>
                                            <p:strVal val="ppt_h"/>
                                          </p:val>
                                        </p:tav>
                                      </p:tavLst>
                                    </p:anim>
                                    <p:anim calcmode="lin" valueType="num">
                                      <p:cBhvr>
                                        <p:cTn id="572" dur="500"/>
                                        <p:tgtEl>
                                          <p:spTgt spid="89123"/>
                                        </p:tgtEl>
                                        <p:attrNameLst>
                                          <p:attrName>ppt_x</p:attrName>
                                        </p:attrNameLst>
                                      </p:cBhvr>
                                      <p:tavLst>
                                        <p:tav tm="0">
                                          <p:val>
                                            <p:strVal val="ppt_x"/>
                                          </p:val>
                                        </p:tav>
                                        <p:tav tm="100000">
                                          <p:val>
                                            <p:strVal val="ppt_x-.2"/>
                                          </p:val>
                                        </p:tav>
                                      </p:tavLst>
                                    </p:anim>
                                    <p:anim calcmode="lin" valueType="num">
                                      <p:cBhvr>
                                        <p:cTn id="573" dur="500"/>
                                        <p:tgtEl>
                                          <p:spTgt spid="89123"/>
                                        </p:tgtEl>
                                        <p:attrNameLst>
                                          <p:attrName>ppt_y</p:attrName>
                                        </p:attrNameLst>
                                      </p:cBhvr>
                                      <p:tavLst>
                                        <p:tav tm="0">
                                          <p:val>
                                            <p:strVal val="ppt_y"/>
                                          </p:val>
                                        </p:tav>
                                        <p:tav tm="100000">
                                          <p:val>
                                            <p:strVal val="ppt_y"/>
                                          </p:val>
                                        </p:tav>
                                      </p:tavLst>
                                    </p:anim>
                                    <p:animEffect transition="out" filter="fade">
                                      <p:cBhvr>
                                        <p:cTn id="574" dur="500"/>
                                        <p:tgtEl>
                                          <p:spTgt spid="89123"/>
                                        </p:tgtEl>
                                      </p:cBhvr>
                                    </p:animEffect>
                                    <p:set>
                                      <p:cBhvr>
                                        <p:cTn id="575" dur="1" fill="hold">
                                          <p:stCondLst>
                                            <p:cond delay="499"/>
                                          </p:stCondLst>
                                        </p:cTn>
                                        <p:tgtEl>
                                          <p:spTgt spid="89123"/>
                                        </p:tgtEl>
                                        <p:attrNameLst>
                                          <p:attrName>style.visibility</p:attrName>
                                        </p:attrNameLst>
                                      </p:cBhvr>
                                      <p:to>
                                        <p:strVal val="hidden"/>
                                      </p:to>
                                    </p:set>
                                  </p:childTnLst>
                                </p:cTn>
                              </p:par>
                              <p:par>
                                <p:cTn id="576" presetID="54" presetClass="exit" presetSubtype="0" decel="100000" fill="hold" grpId="7" nodeType="withEffect">
                                  <p:stCondLst>
                                    <p:cond delay="0"/>
                                  </p:stCondLst>
                                  <p:childTnLst>
                                    <p:anim calcmode="lin" valueType="num">
                                      <p:cBhvr>
                                        <p:cTn id="577" dur="500"/>
                                        <p:tgtEl>
                                          <p:spTgt spid="89124"/>
                                        </p:tgtEl>
                                        <p:attrNameLst>
                                          <p:attrName>ppt_w</p:attrName>
                                        </p:attrNameLst>
                                      </p:cBhvr>
                                      <p:tavLst>
                                        <p:tav tm="0">
                                          <p:val>
                                            <p:strVal val="ppt_w"/>
                                          </p:val>
                                        </p:tav>
                                        <p:tav tm="100000">
                                          <p:val>
                                            <p:strVal val="ppt_w*0.05"/>
                                          </p:val>
                                        </p:tav>
                                      </p:tavLst>
                                    </p:anim>
                                    <p:anim calcmode="lin" valueType="num">
                                      <p:cBhvr>
                                        <p:cTn id="578" dur="500"/>
                                        <p:tgtEl>
                                          <p:spTgt spid="89124"/>
                                        </p:tgtEl>
                                        <p:attrNameLst>
                                          <p:attrName>ppt_h</p:attrName>
                                        </p:attrNameLst>
                                      </p:cBhvr>
                                      <p:tavLst>
                                        <p:tav tm="0">
                                          <p:val>
                                            <p:strVal val="ppt_h"/>
                                          </p:val>
                                        </p:tav>
                                        <p:tav tm="100000">
                                          <p:val>
                                            <p:strVal val="ppt_h"/>
                                          </p:val>
                                        </p:tav>
                                      </p:tavLst>
                                    </p:anim>
                                    <p:anim calcmode="lin" valueType="num">
                                      <p:cBhvr>
                                        <p:cTn id="579" dur="500"/>
                                        <p:tgtEl>
                                          <p:spTgt spid="89124"/>
                                        </p:tgtEl>
                                        <p:attrNameLst>
                                          <p:attrName>ppt_x</p:attrName>
                                        </p:attrNameLst>
                                      </p:cBhvr>
                                      <p:tavLst>
                                        <p:tav tm="0">
                                          <p:val>
                                            <p:strVal val="ppt_x"/>
                                          </p:val>
                                        </p:tav>
                                        <p:tav tm="100000">
                                          <p:val>
                                            <p:strVal val="ppt_x-.2"/>
                                          </p:val>
                                        </p:tav>
                                      </p:tavLst>
                                    </p:anim>
                                    <p:anim calcmode="lin" valueType="num">
                                      <p:cBhvr>
                                        <p:cTn id="580" dur="500"/>
                                        <p:tgtEl>
                                          <p:spTgt spid="89124"/>
                                        </p:tgtEl>
                                        <p:attrNameLst>
                                          <p:attrName>ppt_y</p:attrName>
                                        </p:attrNameLst>
                                      </p:cBhvr>
                                      <p:tavLst>
                                        <p:tav tm="0">
                                          <p:val>
                                            <p:strVal val="ppt_y"/>
                                          </p:val>
                                        </p:tav>
                                        <p:tav tm="100000">
                                          <p:val>
                                            <p:strVal val="ppt_y"/>
                                          </p:val>
                                        </p:tav>
                                      </p:tavLst>
                                    </p:anim>
                                    <p:animEffect transition="out" filter="fade">
                                      <p:cBhvr>
                                        <p:cTn id="581" dur="500"/>
                                        <p:tgtEl>
                                          <p:spTgt spid="89124"/>
                                        </p:tgtEl>
                                      </p:cBhvr>
                                    </p:animEffect>
                                    <p:set>
                                      <p:cBhvr>
                                        <p:cTn id="582" dur="1" fill="hold">
                                          <p:stCondLst>
                                            <p:cond delay="499"/>
                                          </p:stCondLst>
                                        </p:cTn>
                                        <p:tgtEl>
                                          <p:spTgt spid="89124"/>
                                        </p:tgtEl>
                                        <p:attrNameLst>
                                          <p:attrName>style.visibility</p:attrName>
                                        </p:attrNameLst>
                                      </p:cBhvr>
                                      <p:to>
                                        <p:strVal val="hidden"/>
                                      </p:to>
                                    </p:set>
                                  </p:childTnLst>
                                </p:cTn>
                              </p:par>
                              <p:par>
                                <p:cTn id="583" presetID="54" presetClass="exit" presetSubtype="0" decel="100000" fill="hold" grpId="7" nodeType="withEffect">
                                  <p:stCondLst>
                                    <p:cond delay="0"/>
                                  </p:stCondLst>
                                  <p:childTnLst>
                                    <p:anim calcmode="lin" valueType="num">
                                      <p:cBhvr>
                                        <p:cTn id="584" dur="500"/>
                                        <p:tgtEl>
                                          <p:spTgt spid="89126"/>
                                        </p:tgtEl>
                                        <p:attrNameLst>
                                          <p:attrName>ppt_w</p:attrName>
                                        </p:attrNameLst>
                                      </p:cBhvr>
                                      <p:tavLst>
                                        <p:tav tm="0">
                                          <p:val>
                                            <p:strVal val="ppt_w"/>
                                          </p:val>
                                        </p:tav>
                                        <p:tav tm="100000">
                                          <p:val>
                                            <p:strVal val="ppt_w*0.05"/>
                                          </p:val>
                                        </p:tav>
                                      </p:tavLst>
                                    </p:anim>
                                    <p:anim calcmode="lin" valueType="num">
                                      <p:cBhvr>
                                        <p:cTn id="585" dur="500"/>
                                        <p:tgtEl>
                                          <p:spTgt spid="89126"/>
                                        </p:tgtEl>
                                        <p:attrNameLst>
                                          <p:attrName>ppt_h</p:attrName>
                                        </p:attrNameLst>
                                      </p:cBhvr>
                                      <p:tavLst>
                                        <p:tav tm="0">
                                          <p:val>
                                            <p:strVal val="ppt_h"/>
                                          </p:val>
                                        </p:tav>
                                        <p:tav tm="100000">
                                          <p:val>
                                            <p:strVal val="ppt_h"/>
                                          </p:val>
                                        </p:tav>
                                      </p:tavLst>
                                    </p:anim>
                                    <p:anim calcmode="lin" valueType="num">
                                      <p:cBhvr>
                                        <p:cTn id="586" dur="500"/>
                                        <p:tgtEl>
                                          <p:spTgt spid="89126"/>
                                        </p:tgtEl>
                                        <p:attrNameLst>
                                          <p:attrName>ppt_x</p:attrName>
                                        </p:attrNameLst>
                                      </p:cBhvr>
                                      <p:tavLst>
                                        <p:tav tm="0">
                                          <p:val>
                                            <p:strVal val="ppt_x"/>
                                          </p:val>
                                        </p:tav>
                                        <p:tav tm="100000">
                                          <p:val>
                                            <p:strVal val="ppt_x-.2"/>
                                          </p:val>
                                        </p:tav>
                                      </p:tavLst>
                                    </p:anim>
                                    <p:anim calcmode="lin" valueType="num">
                                      <p:cBhvr>
                                        <p:cTn id="587" dur="500"/>
                                        <p:tgtEl>
                                          <p:spTgt spid="89126"/>
                                        </p:tgtEl>
                                        <p:attrNameLst>
                                          <p:attrName>ppt_y</p:attrName>
                                        </p:attrNameLst>
                                      </p:cBhvr>
                                      <p:tavLst>
                                        <p:tav tm="0">
                                          <p:val>
                                            <p:strVal val="ppt_y"/>
                                          </p:val>
                                        </p:tav>
                                        <p:tav tm="100000">
                                          <p:val>
                                            <p:strVal val="ppt_y"/>
                                          </p:val>
                                        </p:tav>
                                      </p:tavLst>
                                    </p:anim>
                                    <p:animEffect transition="out" filter="fade">
                                      <p:cBhvr>
                                        <p:cTn id="588" dur="500"/>
                                        <p:tgtEl>
                                          <p:spTgt spid="89126"/>
                                        </p:tgtEl>
                                      </p:cBhvr>
                                    </p:animEffect>
                                    <p:set>
                                      <p:cBhvr>
                                        <p:cTn id="589" dur="1" fill="hold">
                                          <p:stCondLst>
                                            <p:cond delay="499"/>
                                          </p:stCondLst>
                                        </p:cTn>
                                        <p:tgtEl>
                                          <p:spTgt spid="89126"/>
                                        </p:tgtEl>
                                        <p:attrNameLst>
                                          <p:attrName>style.visibility</p:attrName>
                                        </p:attrNameLst>
                                      </p:cBhvr>
                                      <p:to>
                                        <p:strVal val="hidden"/>
                                      </p:to>
                                    </p:set>
                                  </p:childTnLst>
                                </p:cTn>
                              </p:par>
                              <p:par>
                                <p:cTn id="590" presetID="54" presetClass="exit" presetSubtype="0" decel="100000" fill="hold" grpId="7" nodeType="withEffect">
                                  <p:stCondLst>
                                    <p:cond delay="0"/>
                                  </p:stCondLst>
                                  <p:childTnLst>
                                    <p:anim calcmode="lin" valueType="num">
                                      <p:cBhvr>
                                        <p:cTn id="591" dur="500"/>
                                        <p:tgtEl>
                                          <p:spTgt spid="89095"/>
                                        </p:tgtEl>
                                        <p:attrNameLst>
                                          <p:attrName>ppt_w</p:attrName>
                                        </p:attrNameLst>
                                      </p:cBhvr>
                                      <p:tavLst>
                                        <p:tav tm="0">
                                          <p:val>
                                            <p:strVal val="ppt_w"/>
                                          </p:val>
                                        </p:tav>
                                        <p:tav tm="100000">
                                          <p:val>
                                            <p:strVal val="ppt_w*0.05"/>
                                          </p:val>
                                        </p:tav>
                                      </p:tavLst>
                                    </p:anim>
                                    <p:anim calcmode="lin" valueType="num">
                                      <p:cBhvr>
                                        <p:cTn id="592" dur="500"/>
                                        <p:tgtEl>
                                          <p:spTgt spid="89095"/>
                                        </p:tgtEl>
                                        <p:attrNameLst>
                                          <p:attrName>ppt_h</p:attrName>
                                        </p:attrNameLst>
                                      </p:cBhvr>
                                      <p:tavLst>
                                        <p:tav tm="0">
                                          <p:val>
                                            <p:strVal val="ppt_h"/>
                                          </p:val>
                                        </p:tav>
                                        <p:tav tm="100000">
                                          <p:val>
                                            <p:strVal val="ppt_h"/>
                                          </p:val>
                                        </p:tav>
                                      </p:tavLst>
                                    </p:anim>
                                    <p:anim calcmode="lin" valueType="num">
                                      <p:cBhvr>
                                        <p:cTn id="593" dur="500"/>
                                        <p:tgtEl>
                                          <p:spTgt spid="89095"/>
                                        </p:tgtEl>
                                        <p:attrNameLst>
                                          <p:attrName>ppt_x</p:attrName>
                                        </p:attrNameLst>
                                      </p:cBhvr>
                                      <p:tavLst>
                                        <p:tav tm="0">
                                          <p:val>
                                            <p:strVal val="ppt_x"/>
                                          </p:val>
                                        </p:tav>
                                        <p:tav tm="100000">
                                          <p:val>
                                            <p:strVal val="ppt_x-.2"/>
                                          </p:val>
                                        </p:tav>
                                      </p:tavLst>
                                    </p:anim>
                                    <p:anim calcmode="lin" valueType="num">
                                      <p:cBhvr>
                                        <p:cTn id="594" dur="500"/>
                                        <p:tgtEl>
                                          <p:spTgt spid="89095"/>
                                        </p:tgtEl>
                                        <p:attrNameLst>
                                          <p:attrName>ppt_y</p:attrName>
                                        </p:attrNameLst>
                                      </p:cBhvr>
                                      <p:tavLst>
                                        <p:tav tm="0">
                                          <p:val>
                                            <p:strVal val="ppt_y"/>
                                          </p:val>
                                        </p:tav>
                                        <p:tav tm="100000">
                                          <p:val>
                                            <p:strVal val="ppt_y"/>
                                          </p:val>
                                        </p:tav>
                                      </p:tavLst>
                                    </p:anim>
                                    <p:animEffect transition="out" filter="fade">
                                      <p:cBhvr>
                                        <p:cTn id="595" dur="500"/>
                                        <p:tgtEl>
                                          <p:spTgt spid="89095"/>
                                        </p:tgtEl>
                                      </p:cBhvr>
                                    </p:animEffect>
                                    <p:set>
                                      <p:cBhvr>
                                        <p:cTn id="596" dur="1" fill="hold">
                                          <p:stCondLst>
                                            <p:cond delay="499"/>
                                          </p:stCondLst>
                                        </p:cTn>
                                        <p:tgtEl>
                                          <p:spTgt spid="89095"/>
                                        </p:tgtEl>
                                        <p:attrNameLst>
                                          <p:attrName>style.visibility</p:attrName>
                                        </p:attrNameLst>
                                      </p:cBhvr>
                                      <p:to>
                                        <p:strVal val="hidden"/>
                                      </p:to>
                                    </p:set>
                                  </p:childTnLst>
                                </p:cTn>
                              </p:par>
                              <p:par>
                                <p:cTn id="597" presetID="54" presetClass="exit" presetSubtype="0" decel="100000" fill="hold" grpId="5" nodeType="withEffect">
                                  <p:stCondLst>
                                    <p:cond delay="0"/>
                                  </p:stCondLst>
                                  <p:childTnLst>
                                    <p:anim calcmode="lin" valueType="num">
                                      <p:cBhvr>
                                        <p:cTn id="598" dur="500"/>
                                        <p:tgtEl>
                                          <p:spTgt spid="89099"/>
                                        </p:tgtEl>
                                        <p:attrNameLst>
                                          <p:attrName>ppt_w</p:attrName>
                                        </p:attrNameLst>
                                      </p:cBhvr>
                                      <p:tavLst>
                                        <p:tav tm="0">
                                          <p:val>
                                            <p:strVal val="ppt_w"/>
                                          </p:val>
                                        </p:tav>
                                        <p:tav tm="100000">
                                          <p:val>
                                            <p:strVal val="ppt_w*0.05"/>
                                          </p:val>
                                        </p:tav>
                                      </p:tavLst>
                                    </p:anim>
                                    <p:anim calcmode="lin" valueType="num">
                                      <p:cBhvr>
                                        <p:cTn id="599" dur="500"/>
                                        <p:tgtEl>
                                          <p:spTgt spid="89099"/>
                                        </p:tgtEl>
                                        <p:attrNameLst>
                                          <p:attrName>ppt_h</p:attrName>
                                        </p:attrNameLst>
                                      </p:cBhvr>
                                      <p:tavLst>
                                        <p:tav tm="0">
                                          <p:val>
                                            <p:strVal val="ppt_h"/>
                                          </p:val>
                                        </p:tav>
                                        <p:tav tm="100000">
                                          <p:val>
                                            <p:strVal val="ppt_h"/>
                                          </p:val>
                                        </p:tav>
                                      </p:tavLst>
                                    </p:anim>
                                    <p:anim calcmode="lin" valueType="num">
                                      <p:cBhvr>
                                        <p:cTn id="600" dur="500"/>
                                        <p:tgtEl>
                                          <p:spTgt spid="89099"/>
                                        </p:tgtEl>
                                        <p:attrNameLst>
                                          <p:attrName>ppt_x</p:attrName>
                                        </p:attrNameLst>
                                      </p:cBhvr>
                                      <p:tavLst>
                                        <p:tav tm="0">
                                          <p:val>
                                            <p:strVal val="ppt_x"/>
                                          </p:val>
                                        </p:tav>
                                        <p:tav tm="100000">
                                          <p:val>
                                            <p:strVal val="ppt_x-.2"/>
                                          </p:val>
                                        </p:tav>
                                      </p:tavLst>
                                    </p:anim>
                                    <p:anim calcmode="lin" valueType="num">
                                      <p:cBhvr>
                                        <p:cTn id="601" dur="500"/>
                                        <p:tgtEl>
                                          <p:spTgt spid="89099"/>
                                        </p:tgtEl>
                                        <p:attrNameLst>
                                          <p:attrName>ppt_y</p:attrName>
                                        </p:attrNameLst>
                                      </p:cBhvr>
                                      <p:tavLst>
                                        <p:tav tm="0">
                                          <p:val>
                                            <p:strVal val="ppt_y"/>
                                          </p:val>
                                        </p:tav>
                                        <p:tav tm="100000">
                                          <p:val>
                                            <p:strVal val="ppt_y"/>
                                          </p:val>
                                        </p:tav>
                                      </p:tavLst>
                                    </p:anim>
                                    <p:animEffect transition="out" filter="fade">
                                      <p:cBhvr>
                                        <p:cTn id="602" dur="500"/>
                                        <p:tgtEl>
                                          <p:spTgt spid="89099"/>
                                        </p:tgtEl>
                                      </p:cBhvr>
                                    </p:animEffect>
                                    <p:set>
                                      <p:cBhvr>
                                        <p:cTn id="603" dur="1" fill="hold">
                                          <p:stCondLst>
                                            <p:cond delay="499"/>
                                          </p:stCondLst>
                                        </p:cTn>
                                        <p:tgtEl>
                                          <p:spTgt spid="89099"/>
                                        </p:tgtEl>
                                        <p:attrNameLst>
                                          <p:attrName>style.visibility</p:attrName>
                                        </p:attrNameLst>
                                      </p:cBhvr>
                                      <p:to>
                                        <p:strVal val="hidden"/>
                                      </p:to>
                                    </p:set>
                                  </p:childTnLst>
                                </p:cTn>
                              </p:par>
                              <p:par>
                                <p:cTn id="604" presetID="54" presetClass="exit" presetSubtype="0" decel="100000" fill="hold" grpId="7" nodeType="withEffect">
                                  <p:stCondLst>
                                    <p:cond delay="0"/>
                                  </p:stCondLst>
                                  <p:childTnLst>
                                    <p:anim calcmode="lin" valueType="num">
                                      <p:cBhvr>
                                        <p:cTn id="605" dur="500"/>
                                        <p:tgtEl>
                                          <p:spTgt spid="89101"/>
                                        </p:tgtEl>
                                        <p:attrNameLst>
                                          <p:attrName>ppt_w</p:attrName>
                                        </p:attrNameLst>
                                      </p:cBhvr>
                                      <p:tavLst>
                                        <p:tav tm="0">
                                          <p:val>
                                            <p:strVal val="ppt_w"/>
                                          </p:val>
                                        </p:tav>
                                        <p:tav tm="100000">
                                          <p:val>
                                            <p:strVal val="ppt_w*0.05"/>
                                          </p:val>
                                        </p:tav>
                                      </p:tavLst>
                                    </p:anim>
                                    <p:anim calcmode="lin" valueType="num">
                                      <p:cBhvr>
                                        <p:cTn id="606" dur="500"/>
                                        <p:tgtEl>
                                          <p:spTgt spid="89101"/>
                                        </p:tgtEl>
                                        <p:attrNameLst>
                                          <p:attrName>ppt_h</p:attrName>
                                        </p:attrNameLst>
                                      </p:cBhvr>
                                      <p:tavLst>
                                        <p:tav tm="0">
                                          <p:val>
                                            <p:strVal val="ppt_h"/>
                                          </p:val>
                                        </p:tav>
                                        <p:tav tm="100000">
                                          <p:val>
                                            <p:strVal val="ppt_h"/>
                                          </p:val>
                                        </p:tav>
                                      </p:tavLst>
                                    </p:anim>
                                    <p:anim calcmode="lin" valueType="num">
                                      <p:cBhvr>
                                        <p:cTn id="607" dur="500"/>
                                        <p:tgtEl>
                                          <p:spTgt spid="89101"/>
                                        </p:tgtEl>
                                        <p:attrNameLst>
                                          <p:attrName>ppt_x</p:attrName>
                                        </p:attrNameLst>
                                      </p:cBhvr>
                                      <p:tavLst>
                                        <p:tav tm="0">
                                          <p:val>
                                            <p:strVal val="ppt_x"/>
                                          </p:val>
                                        </p:tav>
                                        <p:tav tm="100000">
                                          <p:val>
                                            <p:strVal val="ppt_x-.2"/>
                                          </p:val>
                                        </p:tav>
                                      </p:tavLst>
                                    </p:anim>
                                    <p:anim calcmode="lin" valueType="num">
                                      <p:cBhvr>
                                        <p:cTn id="608" dur="500"/>
                                        <p:tgtEl>
                                          <p:spTgt spid="89101"/>
                                        </p:tgtEl>
                                        <p:attrNameLst>
                                          <p:attrName>ppt_y</p:attrName>
                                        </p:attrNameLst>
                                      </p:cBhvr>
                                      <p:tavLst>
                                        <p:tav tm="0">
                                          <p:val>
                                            <p:strVal val="ppt_y"/>
                                          </p:val>
                                        </p:tav>
                                        <p:tav tm="100000">
                                          <p:val>
                                            <p:strVal val="ppt_y"/>
                                          </p:val>
                                        </p:tav>
                                      </p:tavLst>
                                    </p:anim>
                                    <p:animEffect transition="out" filter="fade">
                                      <p:cBhvr>
                                        <p:cTn id="609" dur="500"/>
                                        <p:tgtEl>
                                          <p:spTgt spid="89101"/>
                                        </p:tgtEl>
                                      </p:cBhvr>
                                    </p:animEffect>
                                    <p:set>
                                      <p:cBhvr>
                                        <p:cTn id="610" dur="1" fill="hold">
                                          <p:stCondLst>
                                            <p:cond delay="499"/>
                                          </p:stCondLst>
                                        </p:cTn>
                                        <p:tgtEl>
                                          <p:spTgt spid="89101"/>
                                        </p:tgtEl>
                                        <p:attrNameLst>
                                          <p:attrName>style.visibility</p:attrName>
                                        </p:attrNameLst>
                                      </p:cBhvr>
                                      <p:to>
                                        <p:strVal val="hidden"/>
                                      </p:to>
                                    </p:set>
                                  </p:childTnLst>
                                </p:cTn>
                              </p:par>
                              <p:par>
                                <p:cTn id="611" presetID="54" presetClass="exit" presetSubtype="0" decel="100000" fill="hold" grpId="7" nodeType="withEffect">
                                  <p:stCondLst>
                                    <p:cond delay="0"/>
                                  </p:stCondLst>
                                  <p:childTnLst>
                                    <p:anim calcmode="lin" valueType="num">
                                      <p:cBhvr>
                                        <p:cTn id="612" dur="500"/>
                                        <p:tgtEl>
                                          <p:spTgt spid="89106"/>
                                        </p:tgtEl>
                                        <p:attrNameLst>
                                          <p:attrName>ppt_w</p:attrName>
                                        </p:attrNameLst>
                                      </p:cBhvr>
                                      <p:tavLst>
                                        <p:tav tm="0">
                                          <p:val>
                                            <p:strVal val="ppt_w"/>
                                          </p:val>
                                        </p:tav>
                                        <p:tav tm="100000">
                                          <p:val>
                                            <p:strVal val="ppt_w*0.05"/>
                                          </p:val>
                                        </p:tav>
                                      </p:tavLst>
                                    </p:anim>
                                    <p:anim calcmode="lin" valueType="num">
                                      <p:cBhvr>
                                        <p:cTn id="613" dur="500"/>
                                        <p:tgtEl>
                                          <p:spTgt spid="89106"/>
                                        </p:tgtEl>
                                        <p:attrNameLst>
                                          <p:attrName>ppt_h</p:attrName>
                                        </p:attrNameLst>
                                      </p:cBhvr>
                                      <p:tavLst>
                                        <p:tav tm="0">
                                          <p:val>
                                            <p:strVal val="ppt_h"/>
                                          </p:val>
                                        </p:tav>
                                        <p:tav tm="100000">
                                          <p:val>
                                            <p:strVal val="ppt_h"/>
                                          </p:val>
                                        </p:tav>
                                      </p:tavLst>
                                    </p:anim>
                                    <p:anim calcmode="lin" valueType="num">
                                      <p:cBhvr>
                                        <p:cTn id="614" dur="500"/>
                                        <p:tgtEl>
                                          <p:spTgt spid="89106"/>
                                        </p:tgtEl>
                                        <p:attrNameLst>
                                          <p:attrName>ppt_x</p:attrName>
                                        </p:attrNameLst>
                                      </p:cBhvr>
                                      <p:tavLst>
                                        <p:tav tm="0">
                                          <p:val>
                                            <p:strVal val="ppt_x"/>
                                          </p:val>
                                        </p:tav>
                                        <p:tav tm="100000">
                                          <p:val>
                                            <p:strVal val="ppt_x-.2"/>
                                          </p:val>
                                        </p:tav>
                                      </p:tavLst>
                                    </p:anim>
                                    <p:anim calcmode="lin" valueType="num">
                                      <p:cBhvr>
                                        <p:cTn id="615" dur="500"/>
                                        <p:tgtEl>
                                          <p:spTgt spid="89106"/>
                                        </p:tgtEl>
                                        <p:attrNameLst>
                                          <p:attrName>ppt_y</p:attrName>
                                        </p:attrNameLst>
                                      </p:cBhvr>
                                      <p:tavLst>
                                        <p:tav tm="0">
                                          <p:val>
                                            <p:strVal val="ppt_y"/>
                                          </p:val>
                                        </p:tav>
                                        <p:tav tm="100000">
                                          <p:val>
                                            <p:strVal val="ppt_y"/>
                                          </p:val>
                                        </p:tav>
                                      </p:tavLst>
                                    </p:anim>
                                    <p:animEffect transition="out" filter="fade">
                                      <p:cBhvr>
                                        <p:cTn id="616" dur="500"/>
                                        <p:tgtEl>
                                          <p:spTgt spid="89106"/>
                                        </p:tgtEl>
                                      </p:cBhvr>
                                    </p:animEffect>
                                    <p:set>
                                      <p:cBhvr>
                                        <p:cTn id="617" dur="1" fill="hold">
                                          <p:stCondLst>
                                            <p:cond delay="499"/>
                                          </p:stCondLst>
                                        </p:cTn>
                                        <p:tgtEl>
                                          <p:spTgt spid="89106"/>
                                        </p:tgtEl>
                                        <p:attrNameLst>
                                          <p:attrName>style.visibility</p:attrName>
                                        </p:attrNameLst>
                                      </p:cBhvr>
                                      <p:to>
                                        <p:strVal val="hidden"/>
                                      </p:to>
                                    </p:set>
                                  </p:childTnLst>
                                </p:cTn>
                              </p:par>
                              <p:par>
                                <p:cTn id="618" presetID="54" presetClass="exit" presetSubtype="0" decel="100000" fill="hold" grpId="7" nodeType="withEffect">
                                  <p:stCondLst>
                                    <p:cond delay="0"/>
                                  </p:stCondLst>
                                  <p:childTnLst>
                                    <p:anim calcmode="lin" valueType="num">
                                      <p:cBhvr>
                                        <p:cTn id="619" dur="500"/>
                                        <p:tgtEl>
                                          <p:spTgt spid="89107"/>
                                        </p:tgtEl>
                                        <p:attrNameLst>
                                          <p:attrName>ppt_w</p:attrName>
                                        </p:attrNameLst>
                                      </p:cBhvr>
                                      <p:tavLst>
                                        <p:tav tm="0">
                                          <p:val>
                                            <p:strVal val="ppt_w"/>
                                          </p:val>
                                        </p:tav>
                                        <p:tav tm="100000">
                                          <p:val>
                                            <p:strVal val="ppt_w*0.05"/>
                                          </p:val>
                                        </p:tav>
                                      </p:tavLst>
                                    </p:anim>
                                    <p:anim calcmode="lin" valueType="num">
                                      <p:cBhvr>
                                        <p:cTn id="620" dur="500"/>
                                        <p:tgtEl>
                                          <p:spTgt spid="89107"/>
                                        </p:tgtEl>
                                        <p:attrNameLst>
                                          <p:attrName>ppt_h</p:attrName>
                                        </p:attrNameLst>
                                      </p:cBhvr>
                                      <p:tavLst>
                                        <p:tav tm="0">
                                          <p:val>
                                            <p:strVal val="ppt_h"/>
                                          </p:val>
                                        </p:tav>
                                        <p:tav tm="100000">
                                          <p:val>
                                            <p:strVal val="ppt_h"/>
                                          </p:val>
                                        </p:tav>
                                      </p:tavLst>
                                    </p:anim>
                                    <p:anim calcmode="lin" valueType="num">
                                      <p:cBhvr>
                                        <p:cTn id="621" dur="500"/>
                                        <p:tgtEl>
                                          <p:spTgt spid="89107"/>
                                        </p:tgtEl>
                                        <p:attrNameLst>
                                          <p:attrName>ppt_x</p:attrName>
                                        </p:attrNameLst>
                                      </p:cBhvr>
                                      <p:tavLst>
                                        <p:tav tm="0">
                                          <p:val>
                                            <p:strVal val="ppt_x"/>
                                          </p:val>
                                        </p:tav>
                                        <p:tav tm="100000">
                                          <p:val>
                                            <p:strVal val="ppt_x-.2"/>
                                          </p:val>
                                        </p:tav>
                                      </p:tavLst>
                                    </p:anim>
                                    <p:anim calcmode="lin" valueType="num">
                                      <p:cBhvr>
                                        <p:cTn id="622" dur="500"/>
                                        <p:tgtEl>
                                          <p:spTgt spid="89107"/>
                                        </p:tgtEl>
                                        <p:attrNameLst>
                                          <p:attrName>ppt_y</p:attrName>
                                        </p:attrNameLst>
                                      </p:cBhvr>
                                      <p:tavLst>
                                        <p:tav tm="0">
                                          <p:val>
                                            <p:strVal val="ppt_y"/>
                                          </p:val>
                                        </p:tav>
                                        <p:tav tm="100000">
                                          <p:val>
                                            <p:strVal val="ppt_y"/>
                                          </p:val>
                                        </p:tav>
                                      </p:tavLst>
                                    </p:anim>
                                    <p:animEffect transition="out" filter="fade">
                                      <p:cBhvr>
                                        <p:cTn id="623" dur="500"/>
                                        <p:tgtEl>
                                          <p:spTgt spid="89107"/>
                                        </p:tgtEl>
                                      </p:cBhvr>
                                    </p:animEffect>
                                    <p:set>
                                      <p:cBhvr>
                                        <p:cTn id="624" dur="1" fill="hold">
                                          <p:stCondLst>
                                            <p:cond delay="499"/>
                                          </p:stCondLst>
                                        </p:cTn>
                                        <p:tgtEl>
                                          <p:spTgt spid="89107"/>
                                        </p:tgtEl>
                                        <p:attrNameLst>
                                          <p:attrName>style.visibility</p:attrName>
                                        </p:attrNameLst>
                                      </p:cBhvr>
                                      <p:to>
                                        <p:strVal val="hidden"/>
                                      </p:to>
                                    </p:set>
                                  </p:childTnLst>
                                </p:cTn>
                              </p:par>
                              <p:par>
                                <p:cTn id="625" presetID="54" presetClass="exit" presetSubtype="0" decel="100000" fill="hold" grpId="5" nodeType="withEffect">
                                  <p:stCondLst>
                                    <p:cond delay="0"/>
                                  </p:stCondLst>
                                  <p:childTnLst>
                                    <p:anim calcmode="lin" valueType="num">
                                      <p:cBhvr>
                                        <p:cTn id="626" dur="500"/>
                                        <p:tgtEl>
                                          <p:spTgt spid="89108"/>
                                        </p:tgtEl>
                                        <p:attrNameLst>
                                          <p:attrName>ppt_w</p:attrName>
                                        </p:attrNameLst>
                                      </p:cBhvr>
                                      <p:tavLst>
                                        <p:tav tm="0">
                                          <p:val>
                                            <p:strVal val="ppt_w"/>
                                          </p:val>
                                        </p:tav>
                                        <p:tav tm="100000">
                                          <p:val>
                                            <p:strVal val="ppt_w*0.05"/>
                                          </p:val>
                                        </p:tav>
                                      </p:tavLst>
                                    </p:anim>
                                    <p:anim calcmode="lin" valueType="num">
                                      <p:cBhvr>
                                        <p:cTn id="627" dur="500"/>
                                        <p:tgtEl>
                                          <p:spTgt spid="89108"/>
                                        </p:tgtEl>
                                        <p:attrNameLst>
                                          <p:attrName>ppt_h</p:attrName>
                                        </p:attrNameLst>
                                      </p:cBhvr>
                                      <p:tavLst>
                                        <p:tav tm="0">
                                          <p:val>
                                            <p:strVal val="ppt_h"/>
                                          </p:val>
                                        </p:tav>
                                        <p:tav tm="100000">
                                          <p:val>
                                            <p:strVal val="ppt_h"/>
                                          </p:val>
                                        </p:tav>
                                      </p:tavLst>
                                    </p:anim>
                                    <p:anim calcmode="lin" valueType="num">
                                      <p:cBhvr>
                                        <p:cTn id="628" dur="500"/>
                                        <p:tgtEl>
                                          <p:spTgt spid="89108"/>
                                        </p:tgtEl>
                                        <p:attrNameLst>
                                          <p:attrName>ppt_x</p:attrName>
                                        </p:attrNameLst>
                                      </p:cBhvr>
                                      <p:tavLst>
                                        <p:tav tm="0">
                                          <p:val>
                                            <p:strVal val="ppt_x"/>
                                          </p:val>
                                        </p:tav>
                                        <p:tav tm="100000">
                                          <p:val>
                                            <p:strVal val="ppt_x-.2"/>
                                          </p:val>
                                        </p:tav>
                                      </p:tavLst>
                                    </p:anim>
                                    <p:anim calcmode="lin" valueType="num">
                                      <p:cBhvr>
                                        <p:cTn id="629" dur="500"/>
                                        <p:tgtEl>
                                          <p:spTgt spid="89108"/>
                                        </p:tgtEl>
                                        <p:attrNameLst>
                                          <p:attrName>ppt_y</p:attrName>
                                        </p:attrNameLst>
                                      </p:cBhvr>
                                      <p:tavLst>
                                        <p:tav tm="0">
                                          <p:val>
                                            <p:strVal val="ppt_y"/>
                                          </p:val>
                                        </p:tav>
                                        <p:tav tm="100000">
                                          <p:val>
                                            <p:strVal val="ppt_y"/>
                                          </p:val>
                                        </p:tav>
                                      </p:tavLst>
                                    </p:anim>
                                    <p:animEffect transition="out" filter="fade">
                                      <p:cBhvr>
                                        <p:cTn id="630" dur="500"/>
                                        <p:tgtEl>
                                          <p:spTgt spid="89108"/>
                                        </p:tgtEl>
                                      </p:cBhvr>
                                    </p:animEffect>
                                    <p:set>
                                      <p:cBhvr>
                                        <p:cTn id="631" dur="1" fill="hold">
                                          <p:stCondLst>
                                            <p:cond delay="499"/>
                                          </p:stCondLst>
                                        </p:cTn>
                                        <p:tgtEl>
                                          <p:spTgt spid="89108"/>
                                        </p:tgtEl>
                                        <p:attrNameLst>
                                          <p:attrName>style.visibility</p:attrName>
                                        </p:attrNameLst>
                                      </p:cBhvr>
                                      <p:to>
                                        <p:strVal val="hidden"/>
                                      </p:to>
                                    </p:set>
                                  </p:childTnLst>
                                </p:cTn>
                              </p:par>
                              <p:par>
                                <p:cTn id="632" presetID="54" presetClass="exit" presetSubtype="0" decel="100000" fill="hold" grpId="5" nodeType="withEffect">
                                  <p:stCondLst>
                                    <p:cond delay="0"/>
                                  </p:stCondLst>
                                  <p:childTnLst>
                                    <p:anim calcmode="lin" valueType="num">
                                      <p:cBhvr>
                                        <p:cTn id="633" dur="500"/>
                                        <p:tgtEl>
                                          <p:spTgt spid="89109"/>
                                        </p:tgtEl>
                                        <p:attrNameLst>
                                          <p:attrName>ppt_w</p:attrName>
                                        </p:attrNameLst>
                                      </p:cBhvr>
                                      <p:tavLst>
                                        <p:tav tm="0">
                                          <p:val>
                                            <p:strVal val="ppt_w"/>
                                          </p:val>
                                        </p:tav>
                                        <p:tav tm="100000">
                                          <p:val>
                                            <p:strVal val="ppt_w*0.05"/>
                                          </p:val>
                                        </p:tav>
                                      </p:tavLst>
                                    </p:anim>
                                    <p:anim calcmode="lin" valueType="num">
                                      <p:cBhvr>
                                        <p:cTn id="634" dur="500"/>
                                        <p:tgtEl>
                                          <p:spTgt spid="89109"/>
                                        </p:tgtEl>
                                        <p:attrNameLst>
                                          <p:attrName>ppt_h</p:attrName>
                                        </p:attrNameLst>
                                      </p:cBhvr>
                                      <p:tavLst>
                                        <p:tav tm="0">
                                          <p:val>
                                            <p:strVal val="ppt_h"/>
                                          </p:val>
                                        </p:tav>
                                        <p:tav tm="100000">
                                          <p:val>
                                            <p:strVal val="ppt_h"/>
                                          </p:val>
                                        </p:tav>
                                      </p:tavLst>
                                    </p:anim>
                                    <p:anim calcmode="lin" valueType="num">
                                      <p:cBhvr>
                                        <p:cTn id="635" dur="500"/>
                                        <p:tgtEl>
                                          <p:spTgt spid="89109"/>
                                        </p:tgtEl>
                                        <p:attrNameLst>
                                          <p:attrName>ppt_x</p:attrName>
                                        </p:attrNameLst>
                                      </p:cBhvr>
                                      <p:tavLst>
                                        <p:tav tm="0">
                                          <p:val>
                                            <p:strVal val="ppt_x"/>
                                          </p:val>
                                        </p:tav>
                                        <p:tav tm="100000">
                                          <p:val>
                                            <p:strVal val="ppt_x-.2"/>
                                          </p:val>
                                        </p:tav>
                                      </p:tavLst>
                                    </p:anim>
                                    <p:anim calcmode="lin" valueType="num">
                                      <p:cBhvr>
                                        <p:cTn id="636" dur="500"/>
                                        <p:tgtEl>
                                          <p:spTgt spid="89109"/>
                                        </p:tgtEl>
                                        <p:attrNameLst>
                                          <p:attrName>ppt_y</p:attrName>
                                        </p:attrNameLst>
                                      </p:cBhvr>
                                      <p:tavLst>
                                        <p:tav tm="0">
                                          <p:val>
                                            <p:strVal val="ppt_y"/>
                                          </p:val>
                                        </p:tav>
                                        <p:tav tm="100000">
                                          <p:val>
                                            <p:strVal val="ppt_y"/>
                                          </p:val>
                                        </p:tav>
                                      </p:tavLst>
                                    </p:anim>
                                    <p:animEffect transition="out" filter="fade">
                                      <p:cBhvr>
                                        <p:cTn id="637" dur="500"/>
                                        <p:tgtEl>
                                          <p:spTgt spid="89109"/>
                                        </p:tgtEl>
                                      </p:cBhvr>
                                    </p:animEffect>
                                    <p:set>
                                      <p:cBhvr>
                                        <p:cTn id="638" dur="1" fill="hold">
                                          <p:stCondLst>
                                            <p:cond delay="499"/>
                                          </p:stCondLst>
                                        </p:cTn>
                                        <p:tgtEl>
                                          <p:spTgt spid="89109"/>
                                        </p:tgtEl>
                                        <p:attrNameLst>
                                          <p:attrName>style.visibility</p:attrName>
                                        </p:attrNameLst>
                                      </p:cBhvr>
                                      <p:to>
                                        <p:strVal val="hidden"/>
                                      </p:to>
                                    </p:set>
                                  </p:childTnLst>
                                </p:cTn>
                              </p:par>
                              <p:par>
                                <p:cTn id="639" presetID="6" presetClass="emph" presetSubtype="0" fill="hold" grpId="13" nodeType="withEffect">
                                  <p:stCondLst>
                                    <p:cond delay="0"/>
                                  </p:stCondLst>
                                  <p:childTnLst>
                                    <p:animScale>
                                      <p:cBhvr>
                                        <p:cTn id="640" dur="500" fill="hold"/>
                                        <p:tgtEl>
                                          <p:spTgt spid="89100"/>
                                        </p:tgtEl>
                                      </p:cBhvr>
                                      <p:by x="200000" y="200000"/>
                                    </p:animScale>
                                  </p:childTnLst>
                                </p:cTn>
                              </p:par>
                              <p:par>
                                <p:cTn id="641" presetID="64" presetClass="path" presetSubtype="0" accel="50000" decel="50000" fill="hold" grpId="14" nodeType="withEffect">
                                  <p:stCondLst>
                                    <p:cond delay="0"/>
                                  </p:stCondLst>
                                  <p:childTnLst>
                                    <p:animMotion origin="layout" path="M 4.44444E-6 1.48148E-6 L -0.20764 -0.35139 " pathEditMode="relative" rAng="0" ptsTypes="AA">
                                      <p:cBhvr>
                                        <p:cTn id="642" dur="500" fill="hold"/>
                                        <p:tgtEl>
                                          <p:spTgt spid="89100"/>
                                        </p:tgtEl>
                                        <p:attrNameLst>
                                          <p:attrName>ppt_x</p:attrName>
                                          <p:attrName>ppt_y</p:attrName>
                                        </p:attrNameLst>
                                      </p:cBhvr>
                                      <p:rCtr x="-10382" y="-17569"/>
                                    </p:animMotion>
                                  </p:childTnLst>
                                </p:cTn>
                              </p:par>
                            </p:childTnLst>
                          </p:cTn>
                        </p:par>
                      </p:childTnLst>
                    </p:cTn>
                  </p:par>
                  <p:par>
                    <p:cTn id="643" fill="hold" nodeType="clickPar">
                      <p:stCondLst>
                        <p:cond delay="indefinite"/>
                      </p:stCondLst>
                      <p:childTnLst>
                        <p:par>
                          <p:cTn id="644" fill="hold" nodeType="withGroup">
                            <p:stCondLst>
                              <p:cond delay="0"/>
                            </p:stCondLst>
                            <p:childTnLst>
                              <p:par>
                                <p:cTn id="645" presetID="54" presetClass="entr" presetSubtype="0" accel="100000" fill="hold" grpId="8" nodeType="clickEffect">
                                  <p:stCondLst>
                                    <p:cond delay="0"/>
                                  </p:stCondLst>
                                  <p:childTnLst>
                                    <p:set>
                                      <p:cBhvr>
                                        <p:cTn id="646" dur="1" fill="hold">
                                          <p:stCondLst>
                                            <p:cond delay="0"/>
                                          </p:stCondLst>
                                        </p:cTn>
                                        <p:tgtEl>
                                          <p:spTgt spid="89125"/>
                                        </p:tgtEl>
                                        <p:attrNameLst>
                                          <p:attrName>style.visibility</p:attrName>
                                        </p:attrNameLst>
                                      </p:cBhvr>
                                      <p:to>
                                        <p:strVal val="visible"/>
                                      </p:to>
                                    </p:set>
                                    <p:anim calcmode="lin" valueType="num">
                                      <p:cBhvr>
                                        <p:cTn id="647" dur="500" fill="hold"/>
                                        <p:tgtEl>
                                          <p:spTgt spid="89125"/>
                                        </p:tgtEl>
                                        <p:attrNameLst>
                                          <p:attrName>ppt_w</p:attrName>
                                        </p:attrNameLst>
                                      </p:cBhvr>
                                      <p:tavLst>
                                        <p:tav tm="0">
                                          <p:val>
                                            <p:strVal val="#ppt_w*0.05"/>
                                          </p:val>
                                        </p:tav>
                                        <p:tav tm="100000">
                                          <p:val>
                                            <p:strVal val="#ppt_w"/>
                                          </p:val>
                                        </p:tav>
                                      </p:tavLst>
                                    </p:anim>
                                    <p:anim calcmode="lin" valueType="num">
                                      <p:cBhvr>
                                        <p:cTn id="648" dur="500" fill="hold"/>
                                        <p:tgtEl>
                                          <p:spTgt spid="89125"/>
                                        </p:tgtEl>
                                        <p:attrNameLst>
                                          <p:attrName>ppt_h</p:attrName>
                                        </p:attrNameLst>
                                      </p:cBhvr>
                                      <p:tavLst>
                                        <p:tav tm="0">
                                          <p:val>
                                            <p:strVal val="#ppt_h"/>
                                          </p:val>
                                        </p:tav>
                                        <p:tav tm="100000">
                                          <p:val>
                                            <p:strVal val="#ppt_h"/>
                                          </p:val>
                                        </p:tav>
                                      </p:tavLst>
                                    </p:anim>
                                    <p:anim calcmode="lin" valueType="num">
                                      <p:cBhvr>
                                        <p:cTn id="649" dur="500" fill="hold"/>
                                        <p:tgtEl>
                                          <p:spTgt spid="89125"/>
                                        </p:tgtEl>
                                        <p:attrNameLst>
                                          <p:attrName>ppt_x</p:attrName>
                                        </p:attrNameLst>
                                      </p:cBhvr>
                                      <p:tavLst>
                                        <p:tav tm="0">
                                          <p:val>
                                            <p:strVal val="#ppt_x-.2"/>
                                          </p:val>
                                        </p:tav>
                                        <p:tav tm="100000">
                                          <p:val>
                                            <p:strVal val="#ppt_x"/>
                                          </p:val>
                                        </p:tav>
                                      </p:tavLst>
                                    </p:anim>
                                    <p:anim calcmode="lin" valueType="num">
                                      <p:cBhvr>
                                        <p:cTn id="650" dur="500" fill="hold"/>
                                        <p:tgtEl>
                                          <p:spTgt spid="89125"/>
                                        </p:tgtEl>
                                        <p:attrNameLst>
                                          <p:attrName>ppt_y</p:attrName>
                                        </p:attrNameLst>
                                      </p:cBhvr>
                                      <p:tavLst>
                                        <p:tav tm="0">
                                          <p:val>
                                            <p:strVal val="#ppt_y"/>
                                          </p:val>
                                        </p:tav>
                                        <p:tav tm="100000">
                                          <p:val>
                                            <p:strVal val="#ppt_y"/>
                                          </p:val>
                                        </p:tav>
                                      </p:tavLst>
                                    </p:anim>
                                    <p:animEffect transition="in" filter="fade">
                                      <p:cBhvr>
                                        <p:cTn id="651" dur="500"/>
                                        <p:tgtEl>
                                          <p:spTgt spid="89125"/>
                                        </p:tgtEl>
                                      </p:cBhvr>
                                    </p:animEffect>
                                  </p:childTnLst>
                                </p:cTn>
                              </p:par>
                              <p:par>
                                <p:cTn id="652" presetID="54" presetClass="entr" presetSubtype="0" accel="100000" fill="hold" grpId="8" nodeType="withEffect">
                                  <p:stCondLst>
                                    <p:cond delay="0"/>
                                  </p:stCondLst>
                                  <p:childTnLst>
                                    <p:set>
                                      <p:cBhvr>
                                        <p:cTn id="653" dur="1" fill="hold">
                                          <p:stCondLst>
                                            <p:cond delay="0"/>
                                          </p:stCondLst>
                                        </p:cTn>
                                        <p:tgtEl>
                                          <p:spTgt spid="89104"/>
                                        </p:tgtEl>
                                        <p:attrNameLst>
                                          <p:attrName>style.visibility</p:attrName>
                                        </p:attrNameLst>
                                      </p:cBhvr>
                                      <p:to>
                                        <p:strVal val="visible"/>
                                      </p:to>
                                    </p:set>
                                    <p:anim calcmode="lin" valueType="num">
                                      <p:cBhvr>
                                        <p:cTn id="654" dur="500" fill="hold"/>
                                        <p:tgtEl>
                                          <p:spTgt spid="89104"/>
                                        </p:tgtEl>
                                        <p:attrNameLst>
                                          <p:attrName>ppt_w</p:attrName>
                                        </p:attrNameLst>
                                      </p:cBhvr>
                                      <p:tavLst>
                                        <p:tav tm="0">
                                          <p:val>
                                            <p:strVal val="#ppt_w*0.05"/>
                                          </p:val>
                                        </p:tav>
                                        <p:tav tm="100000">
                                          <p:val>
                                            <p:strVal val="#ppt_w"/>
                                          </p:val>
                                        </p:tav>
                                      </p:tavLst>
                                    </p:anim>
                                    <p:anim calcmode="lin" valueType="num">
                                      <p:cBhvr>
                                        <p:cTn id="655" dur="500" fill="hold"/>
                                        <p:tgtEl>
                                          <p:spTgt spid="89104"/>
                                        </p:tgtEl>
                                        <p:attrNameLst>
                                          <p:attrName>ppt_h</p:attrName>
                                        </p:attrNameLst>
                                      </p:cBhvr>
                                      <p:tavLst>
                                        <p:tav tm="0">
                                          <p:val>
                                            <p:strVal val="#ppt_h"/>
                                          </p:val>
                                        </p:tav>
                                        <p:tav tm="100000">
                                          <p:val>
                                            <p:strVal val="#ppt_h"/>
                                          </p:val>
                                        </p:tav>
                                      </p:tavLst>
                                    </p:anim>
                                    <p:anim calcmode="lin" valueType="num">
                                      <p:cBhvr>
                                        <p:cTn id="656" dur="500" fill="hold"/>
                                        <p:tgtEl>
                                          <p:spTgt spid="89104"/>
                                        </p:tgtEl>
                                        <p:attrNameLst>
                                          <p:attrName>ppt_x</p:attrName>
                                        </p:attrNameLst>
                                      </p:cBhvr>
                                      <p:tavLst>
                                        <p:tav tm="0">
                                          <p:val>
                                            <p:strVal val="#ppt_x-.2"/>
                                          </p:val>
                                        </p:tav>
                                        <p:tav tm="100000">
                                          <p:val>
                                            <p:strVal val="#ppt_x"/>
                                          </p:val>
                                        </p:tav>
                                      </p:tavLst>
                                    </p:anim>
                                    <p:anim calcmode="lin" valueType="num">
                                      <p:cBhvr>
                                        <p:cTn id="657" dur="500" fill="hold"/>
                                        <p:tgtEl>
                                          <p:spTgt spid="89104"/>
                                        </p:tgtEl>
                                        <p:attrNameLst>
                                          <p:attrName>ppt_y</p:attrName>
                                        </p:attrNameLst>
                                      </p:cBhvr>
                                      <p:tavLst>
                                        <p:tav tm="0">
                                          <p:val>
                                            <p:strVal val="#ppt_y"/>
                                          </p:val>
                                        </p:tav>
                                        <p:tav tm="100000">
                                          <p:val>
                                            <p:strVal val="#ppt_y"/>
                                          </p:val>
                                        </p:tav>
                                      </p:tavLst>
                                    </p:anim>
                                    <p:animEffect transition="in" filter="fade">
                                      <p:cBhvr>
                                        <p:cTn id="658" dur="500"/>
                                        <p:tgtEl>
                                          <p:spTgt spid="89104"/>
                                        </p:tgtEl>
                                      </p:cBhvr>
                                    </p:animEffect>
                                  </p:childTnLst>
                                </p:cTn>
                              </p:par>
                              <p:par>
                                <p:cTn id="659" presetID="54" presetClass="entr" presetSubtype="0" accel="100000" fill="hold" grpId="8" nodeType="withEffect">
                                  <p:stCondLst>
                                    <p:cond delay="0"/>
                                  </p:stCondLst>
                                  <p:childTnLst>
                                    <p:set>
                                      <p:cBhvr>
                                        <p:cTn id="660" dur="1" fill="hold">
                                          <p:stCondLst>
                                            <p:cond delay="0"/>
                                          </p:stCondLst>
                                        </p:cTn>
                                        <p:tgtEl>
                                          <p:spTgt spid="89105"/>
                                        </p:tgtEl>
                                        <p:attrNameLst>
                                          <p:attrName>style.visibility</p:attrName>
                                        </p:attrNameLst>
                                      </p:cBhvr>
                                      <p:to>
                                        <p:strVal val="visible"/>
                                      </p:to>
                                    </p:set>
                                    <p:anim calcmode="lin" valueType="num">
                                      <p:cBhvr>
                                        <p:cTn id="661" dur="500" fill="hold"/>
                                        <p:tgtEl>
                                          <p:spTgt spid="89105"/>
                                        </p:tgtEl>
                                        <p:attrNameLst>
                                          <p:attrName>ppt_w</p:attrName>
                                        </p:attrNameLst>
                                      </p:cBhvr>
                                      <p:tavLst>
                                        <p:tav tm="0">
                                          <p:val>
                                            <p:strVal val="#ppt_w*0.05"/>
                                          </p:val>
                                        </p:tav>
                                        <p:tav tm="100000">
                                          <p:val>
                                            <p:strVal val="#ppt_w"/>
                                          </p:val>
                                        </p:tav>
                                      </p:tavLst>
                                    </p:anim>
                                    <p:anim calcmode="lin" valueType="num">
                                      <p:cBhvr>
                                        <p:cTn id="662" dur="500" fill="hold"/>
                                        <p:tgtEl>
                                          <p:spTgt spid="89105"/>
                                        </p:tgtEl>
                                        <p:attrNameLst>
                                          <p:attrName>ppt_h</p:attrName>
                                        </p:attrNameLst>
                                      </p:cBhvr>
                                      <p:tavLst>
                                        <p:tav tm="0">
                                          <p:val>
                                            <p:strVal val="#ppt_h"/>
                                          </p:val>
                                        </p:tav>
                                        <p:tav tm="100000">
                                          <p:val>
                                            <p:strVal val="#ppt_h"/>
                                          </p:val>
                                        </p:tav>
                                      </p:tavLst>
                                    </p:anim>
                                    <p:anim calcmode="lin" valueType="num">
                                      <p:cBhvr>
                                        <p:cTn id="663" dur="500" fill="hold"/>
                                        <p:tgtEl>
                                          <p:spTgt spid="89105"/>
                                        </p:tgtEl>
                                        <p:attrNameLst>
                                          <p:attrName>ppt_x</p:attrName>
                                        </p:attrNameLst>
                                      </p:cBhvr>
                                      <p:tavLst>
                                        <p:tav tm="0">
                                          <p:val>
                                            <p:strVal val="#ppt_x-.2"/>
                                          </p:val>
                                        </p:tav>
                                        <p:tav tm="100000">
                                          <p:val>
                                            <p:strVal val="#ppt_x"/>
                                          </p:val>
                                        </p:tav>
                                      </p:tavLst>
                                    </p:anim>
                                    <p:anim calcmode="lin" valueType="num">
                                      <p:cBhvr>
                                        <p:cTn id="664" dur="500" fill="hold"/>
                                        <p:tgtEl>
                                          <p:spTgt spid="89105"/>
                                        </p:tgtEl>
                                        <p:attrNameLst>
                                          <p:attrName>ppt_y</p:attrName>
                                        </p:attrNameLst>
                                      </p:cBhvr>
                                      <p:tavLst>
                                        <p:tav tm="0">
                                          <p:val>
                                            <p:strVal val="#ppt_y"/>
                                          </p:val>
                                        </p:tav>
                                        <p:tav tm="100000">
                                          <p:val>
                                            <p:strVal val="#ppt_y"/>
                                          </p:val>
                                        </p:tav>
                                      </p:tavLst>
                                    </p:anim>
                                    <p:animEffect transition="in" filter="fade">
                                      <p:cBhvr>
                                        <p:cTn id="665" dur="500"/>
                                        <p:tgtEl>
                                          <p:spTgt spid="89105"/>
                                        </p:tgtEl>
                                      </p:cBhvr>
                                    </p:animEffect>
                                  </p:childTnLst>
                                </p:cTn>
                              </p:par>
                              <p:par>
                                <p:cTn id="666" presetID="54" presetClass="entr" presetSubtype="0" accel="100000" fill="hold" grpId="8" nodeType="withEffect">
                                  <p:stCondLst>
                                    <p:cond delay="0"/>
                                  </p:stCondLst>
                                  <p:childTnLst>
                                    <p:set>
                                      <p:cBhvr>
                                        <p:cTn id="667" dur="1" fill="hold">
                                          <p:stCondLst>
                                            <p:cond delay="0"/>
                                          </p:stCondLst>
                                        </p:cTn>
                                        <p:tgtEl>
                                          <p:spTgt spid="89103"/>
                                        </p:tgtEl>
                                        <p:attrNameLst>
                                          <p:attrName>style.visibility</p:attrName>
                                        </p:attrNameLst>
                                      </p:cBhvr>
                                      <p:to>
                                        <p:strVal val="visible"/>
                                      </p:to>
                                    </p:set>
                                    <p:anim calcmode="lin" valueType="num">
                                      <p:cBhvr>
                                        <p:cTn id="668" dur="500" fill="hold"/>
                                        <p:tgtEl>
                                          <p:spTgt spid="89103"/>
                                        </p:tgtEl>
                                        <p:attrNameLst>
                                          <p:attrName>ppt_w</p:attrName>
                                        </p:attrNameLst>
                                      </p:cBhvr>
                                      <p:tavLst>
                                        <p:tav tm="0">
                                          <p:val>
                                            <p:strVal val="#ppt_w*0.05"/>
                                          </p:val>
                                        </p:tav>
                                        <p:tav tm="100000">
                                          <p:val>
                                            <p:strVal val="#ppt_w"/>
                                          </p:val>
                                        </p:tav>
                                      </p:tavLst>
                                    </p:anim>
                                    <p:anim calcmode="lin" valueType="num">
                                      <p:cBhvr>
                                        <p:cTn id="669" dur="500" fill="hold"/>
                                        <p:tgtEl>
                                          <p:spTgt spid="89103"/>
                                        </p:tgtEl>
                                        <p:attrNameLst>
                                          <p:attrName>ppt_h</p:attrName>
                                        </p:attrNameLst>
                                      </p:cBhvr>
                                      <p:tavLst>
                                        <p:tav tm="0">
                                          <p:val>
                                            <p:strVal val="#ppt_h"/>
                                          </p:val>
                                        </p:tav>
                                        <p:tav tm="100000">
                                          <p:val>
                                            <p:strVal val="#ppt_h"/>
                                          </p:val>
                                        </p:tav>
                                      </p:tavLst>
                                    </p:anim>
                                    <p:anim calcmode="lin" valueType="num">
                                      <p:cBhvr>
                                        <p:cTn id="670" dur="500" fill="hold"/>
                                        <p:tgtEl>
                                          <p:spTgt spid="89103"/>
                                        </p:tgtEl>
                                        <p:attrNameLst>
                                          <p:attrName>ppt_x</p:attrName>
                                        </p:attrNameLst>
                                      </p:cBhvr>
                                      <p:tavLst>
                                        <p:tav tm="0">
                                          <p:val>
                                            <p:strVal val="#ppt_x-.2"/>
                                          </p:val>
                                        </p:tav>
                                        <p:tav tm="100000">
                                          <p:val>
                                            <p:strVal val="#ppt_x"/>
                                          </p:val>
                                        </p:tav>
                                      </p:tavLst>
                                    </p:anim>
                                    <p:anim calcmode="lin" valueType="num">
                                      <p:cBhvr>
                                        <p:cTn id="671" dur="500" fill="hold"/>
                                        <p:tgtEl>
                                          <p:spTgt spid="89103"/>
                                        </p:tgtEl>
                                        <p:attrNameLst>
                                          <p:attrName>ppt_y</p:attrName>
                                        </p:attrNameLst>
                                      </p:cBhvr>
                                      <p:tavLst>
                                        <p:tav tm="0">
                                          <p:val>
                                            <p:strVal val="#ppt_y"/>
                                          </p:val>
                                        </p:tav>
                                        <p:tav tm="100000">
                                          <p:val>
                                            <p:strVal val="#ppt_y"/>
                                          </p:val>
                                        </p:tav>
                                      </p:tavLst>
                                    </p:anim>
                                    <p:animEffect transition="in" filter="fade">
                                      <p:cBhvr>
                                        <p:cTn id="672" dur="500"/>
                                        <p:tgtEl>
                                          <p:spTgt spid="89103"/>
                                        </p:tgtEl>
                                      </p:cBhvr>
                                    </p:animEffect>
                                  </p:childTnLst>
                                </p:cTn>
                              </p:par>
                              <p:par>
                                <p:cTn id="673" presetID="54" presetClass="entr" presetSubtype="0" accel="100000" fill="hold" grpId="8" nodeType="withEffect">
                                  <p:stCondLst>
                                    <p:cond delay="0"/>
                                  </p:stCondLst>
                                  <p:childTnLst>
                                    <p:set>
                                      <p:cBhvr>
                                        <p:cTn id="674" dur="1" fill="hold">
                                          <p:stCondLst>
                                            <p:cond delay="0"/>
                                          </p:stCondLst>
                                        </p:cTn>
                                        <p:tgtEl>
                                          <p:spTgt spid="89123"/>
                                        </p:tgtEl>
                                        <p:attrNameLst>
                                          <p:attrName>style.visibility</p:attrName>
                                        </p:attrNameLst>
                                      </p:cBhvr>
                                      <p:to>
                                        <p:strVal val="visible"/>
                                      </p:to>
                                    </p:set>
                                    <p:anim calcmode="lin" valueType="num">
                                      <p:cBhvr>
                                        <p:cTn id="675" dur="500" fill="hold"/>
                                        <p:tgtEl>
                                          <p:spTgt spid="89123"/>
                                        </p:tgtEl>
                                        <p:attrNameLst>
                                          <p:attrName>ppt_w</p:attrName>
                                        </p:attrNameLst>
                                      </p:cBhvr>
                                      <p:tavLst>
                                        <p:tav tm="0">
                                          <p:val>
                                            <p:strVal val="#ppt_w*0.05"/>
                                          </p:val>
                                        </p:tav>
                                        <p:tav tm="100000">
                                          <p:val>
                                            <p:strVal val="#ppt_w"/>
                                          </p:val>
                                        </p:tav>
                                      </p:tavLst>
                                    </p:anim>
                                    <p:anim calcmode="lin" valueType="num">
                                      <p:cBhvr>
                                        <p:cTn id="676" dur="500" fill="hold"/>
                                        <p:tgtEl>
                                          <p:spTgt spid="89123"/>
                                        </p:tgtEl>
                                        <p:attrNameLst>
                                          <p:attrName>ppt_h</p:attrName>
                                        </p:attrNameLst>
                                      </p:cBhvr>
                                      <p:tavLst>
                                        <p:tav tm="0">
                                          <p:val>
                                            <p:strVal val="#ppt_h"/>
                                          </p:val>
                                        </p:tav>
                                        <p:tav tm="100000">
                                          <p:val>
                                            <p:strVal val="#ppt_h"/>
                                          </p:val>
                                        </p:tav>
                                      </p:tavLst>
                                    </p:anim>
                                    <p:anim calcmode="lin" valueType="num">
                                      <p:cBhvr>
                                        <p:cTn id="677" dur="500" fill="hold"/>
                                        <p:tgtEl>
                                          <p:spTgt spid="89123"/>
                                        </p:tgtEl>
                                        <p:attrNameLst>
                                          <p:attrName>ppt_x</p:attrName>
                                        </p:attrNameLst>
                                      </p:cBhvr>
                                      <p:tavLst>
                                        <p:tav tm="0">
                                          <p:val>
                                            <p:strVal val="#ppt_x-.2"/>
                                          </p:val>
                                        </p:tav>
                                        <p:tav tm="100000">
                                          <p:val>
                                            <p:strVal val="#ppt_x"/>
                                          </p:val>
                                        </p:tav>
                                      </p:tavLst>
                                    </p:anim>
                                    <p:anim calcmode="lin" valueType="num">
                                      <p:cBhvr>
                                        <p:cTn id="678" dur="500" fill="hold"/>
                                        <p:tgtEl>
                                          <p:spTgt spid="89123"/>
                                        </p:tgtEl>
                                        <p:attrNameLst>
                                          <p:attrName>ppt_y</p:attrName>
                                        </p:attrNameLst>
                                      </p:cBhvr>
                                      <p:tavLst>
                                        <p:tav tm="0">
                                          <p:val>
                                            <p:strVal val="#ppt_y"/>
                                          </p:val>
                                        </p:tav>
                                        <p:tav tm="100000">
                                          <p:val>
                                            <p:strVal val="#ppt_y"/>
                                          </p:val>
                                        </p:tav>
                                      </p:tavLst>
                                    </p:anim>
                                    <p:animEffect transition="in" filter="fade">
                                      <p:cBhvr>
                                        <p:cTn id="679" dur="500"/>
                                        <p:tgtEl>
                                          <p:spTgt spid="89123"/>
                                        </p:tgtEl>
                                      </p:cBhvr>
                                    </p:animEffect>
                                  </p:childTnLst>
                                </p:cTn>
                              </p:par>
                              <p:par>
                                <p:cTn id="680" presetID="54" presetClass="entr" presetSubtype="0" accel="100000" fill="hold" grpId="8" nodeType="withEffect">
                                  <p:stCondLst>
                                    <p:cond delay="0"/>
                                  </p:stCondLst>
                                  <p:childTnLst>
                                    <p:set>
                                      <p:cBhvr>
                                        <p:cTn id="681" dur="1" fill="hold">
                                          <p:stCondLst>
                                            <p:cond delay="0"/>
                                          </p:stCondLst>
                                        </p:cTn>
                                        <p:tgtEl>
                                          <p:spTgt spid="89124"/>
                                        </p:tgtEl>
                                        <p:attrNameLst>
                                          <p:attrName>style.visibility</p:attrName>
                                        </p:attrNameLst>
                                      </p:cBhvr>
                                      <p:to>
                                        <p:strVal val="visible"/>
                                      </p:to>
                                    </p:set>
                                    <p:anim calcmode="lin" valueType="num">
                                      <p:cBhvr>
                                        <p:cTn id="682" dur="500" fill="hold"/>
                                        <p:tgtEl>
                                          <p:spTgt spid="89124"/>
                                        </p:tgtEl>
                                        <p:attrNameLst>
                                          <p:attrName>ppt_w</p:attrName>
                                        </p:attrNameLst>
                                      </p:cBhvr>
                                      <p:tavLst>
                                        <p:tav tm="0">
                                          <p:val>
                                            <p:strVal val="#ppt_w*0.05"/>
                                          </p:val>
                                        </p:tav>
                                        <p:tav tm="100000">
                                          <p:val>
                                            <p:strVal val="#ppt_w"/>
                                          </p:val>
                                        </p:tav>
                                      </p:tavLst>
                                    </p:anim>
                                    <p:anim calcmode="lin" valueType="num">
                                      <p:cBhvr>
                                        <p:cTn id="683" dur="500" fill="hold"/>
                                        <p:tgtEl>
                                          <p:spTgt spid="89124"/>
                                        </p:tgtEl>
                                        <p:attrNameLst>
                                          <p:attrName>ppt_h</p:attrName>
                                        </p:attrNameLst>
                                      </p:cBhvr>
                                      <p:tavLst>
                                        <p:tav tm="0">
                                          <p:val>
                                            <p:strVal val="#ppt_h"/>
                                          </p:val>
                                        </p:tav>
                                        <p:tav tm="100000">
                                          <p:val>
                                            <p:strVal val="#ppt_h"/>
                                          </p:val>
                                        </p:tav>
                                      </p:tavLst>
                                    </p:anim>
                                    <p:anim calcmode="lin" valueType="num">
                                      <p:cBhvr>
                                        <p:cTn id="684" dur="500" fill="hold"/>
                                        <p:tgtEl>
                                          <p:spTgt spid="89124"/>
                                        </p:tgtEl>
                                        <p:attrNameLst>
                                          <p:attrName>ppt_x</p:attrName>
                                        </p:attrNameLst>
                                      </p:cBhvr>
                                      <p:tavLst>
                                        <p:tav tm="0">
                                          <p:val>
                                            <p:strVal val="#ppt_x-.2"/>
                                          </p:val>
                                        </p:tav>
                                        <p:tav tm="100000">
                                          <p:val>
                                            <p:strVal val="#ppt_x"/>
                                          </p:val>
                                        </p:tav>
                                      </p:tavLst>
                                    </p:anim>
                                    <p:anim calcmode="lin" valueType="num">
                                      <p:cBhvr>
                                        <p:cTn id="685" dur="500" fill="hold"/>
                                        <p:tgtEl>
                                          <p:spTgt spid="89124"/>
                                        </p:tgtEl>
                                        <p:attrNameLst>
                                          <p:attrName>ppt_y</p:attrName>
                                        </p:attrNameLst>
                                      </p:cBhvr>
                                      <p:tavLst>
                                        <p:tav tm="0">
                                          <p:val>
                                            <p:strVal val="#ppt_y"/>
                                          </p:val>
                                        </p:tav>
                                        <p:tav tm="100000">
                                          <p:val>
                                            <p:strVal val="#ppt_y"/>
                                          </p:val>
                                        </p:tav>
                                      </p:tavLst>
                                    </p:anim>
                                    <p:animEffect transition="in" filter="fade">
                                      <p:cBhvr>
                                        <p:cTn id="686" dur="500"/>
                                        <p:tgtEl>
                                          <p:spTgt spid="89124"/>
                                        </p:tgtEl>
                                      </p:cBhvr>
                                    </p:animEffect>
                                  </p:childTnLst>
                                </p:cTn>
                              </p:par>
                              <p:par>
                                <p:cTn id="687" presetID="54" presetClass="entr" presetSubtype="0" accel="100000" fill="hold" grpId="8" nodeType="withEffect">
                                  <p:stCondLst>
                                    <p:cond delay="0"/>
                                  </p:stCondLst>
                                  <p:childTnLst>
                                    <p:set>
                                      <p:cBhvr>
                                        <p:cTn id="688" dur="1" fill="hold">
                                          <p:stCondLst>
                                            <p:cond delay="0"/>
                                          </p:stCondLst>
                                        </p:cTn>
                                        <p:tgtEl>
                                          <p:spTgt spid="89126"/>
                                        </p:tgtEl>
                                        <p:attrNameLst>
                                          <p:attrName>style.visibility</p:attrName>
                                        </p:attrNameLst>
                                      </p:cBhvr>
                                      <p:to>
                                        <p:strVal val="visible"/>
                                      </p:to>
                                    </p:set>
                                    <p:anim calcmode="lin" valueType="num">
                                      <p:cBhvr>
                                        <p:cTn id="689" dur="500" fill="hold"/>
                                        <p:tgtEl>
                                          <p:spTgt spid="89126"/>
                                        </p:tgtEl>
                                        <p:attrNameLst>
                                          <p:attrName>ppt_w</p:attrName>
                                        </p:attrNameLst>
                                      </p:cBhvr>
                                      <p:tavLst>
                                        <p:tav tm="0">
                                          <p:val>
                                            <p:strVal val="#ppt_w*0.05"/>
                                          </p:val>
                                        </p:tav>
                                        <p:tav tm="100000">
                                          <p:val>
                                            <p:strVal val="#ppt_w"/>
                                          </p:val>
                                        </p:tav>
                                      </p:tavLst>
                                    </p:anim>
                                    <p:anim calcmode="lin" valueType="num">
                                      <p:cBhvr>
                                        <p:cTn id="690" dur="500" fill="hold"/>
                                        <p:tgtEl>
                                          <p:spTgt spid="89126"/>
                                        </p:tgtEl>
                                        <p:attrNameLst>
                                          <p:attrName>ppt_h</p:attrName>
                                        </p:attrNameLst>
                                      </p:cBhvr>
                                      <p:tavLst>
                                        <p:tav tm="0">
                                          <p:val>
                                            <p:strVal val="#ppt_h"/>
                                          </p:val>
                                        </p:tav>
                                        <p:tav tm="100000">
                                          <p:val>
                                            <p:strVal val="#ppt_h"/>
                                          </p:val>
                                        </p:tav>
                                      </p:tavLst>
                                    </p:anim>
                                    <p:anim calcmode="lin" valueType="num">
                                      <p:cBhvr>
                                        <p:cTn id="691" dur="500" fill="hold"/>
                                        <p:tgtEl>
                                          <p:spTgt spid="89126"/>
                                        </p:tgtEl>
                                        <p:attrNameLst>
                                          <p:attrName>ppt_x</p:attrName>
                                        </p:attrNameLst>
                                      </p:cBhvr>
                                      <p:tavLst>
                                        <p:tav tm="0">
                                          <p:val>
                                            <p:strVal val="#ppt_x-.2"/>
                                          </p:val>
                                        </p:tav>
                                        <p:tav tm="100000">
                                          <p:val>
                                            <p:strVal val="#ppt_x"/>
                                          </p:val>
                                        </p:tav>
                                      </p:tavLst>
                                    </p:anim>
                                    <p:anim calcmode="lin" valueType="num">
                                      <p:cBhvr>
                                        <p:cTn id="692" dur="500" fill="hold"/>
                                        <p:tgtEl>
                                          <p:spTgt spid="89126"/>
                                        </p:tgtEl>
                                        <p:attrNameLst>
                                          <p:attrName>ppt_y</p:attrName>
                                        </p:attrNameLst>
                                      </p:cBhvr>
                                      <p:tavLst>
                                        <p:tav tm="0">
                                          <p:val>
                                            <p:strVal val="#ppt_y"/>
                                          </p:val>
                                        </p:tav>
                                        <p:tav tm="100000">
                                          <p:val>
                                            <p:strVal val="#ppt_y"/>
                                          </p:val>
                                        </p:tav>
                                      </p:tavLst>
                                    </p:anim>
                                    <p:animEffect transition="in" filter="fade">
                                      <p:cBhvr>
                                        <p:cTn id="693" dur="500"/>
                                        <p:tgtEl>
                                          <p:spTgt spid="89126"/>
                                        </p:tgtEl>
                                      </p:cBhvr>
                                    </p:animEffect>
                                  </p:childTnLst>
                                </p:cTn>
                              </p:par>
                              <p:par>
                                <p:cTn id="694" presetID="54" presetClass="entr" presetSubtype="0" accel="100000" fill="hold" grpId="8" nodeType="withEffect">
                                  <p:stCondLst>
                                    <p:cond delay="0"/>
                                  </p:stCondLst>
                                  <p:childTnLst>
                                    <p:set>
                                      <p:cBhvr>
                                        <p:cTn id="695" dur="1" fill="hold">
                                          <p:stCondLst>
                                            <p:cond delay="0"/>
                                          </p:stCondLst>
                                        </p:cTn>
                                        <p:tgtEl>
                                          <p:spTgt spid="89095"/>
                                        </p:tgtEl>
                                        <p:attrNameLst>
                                          <p:attrName>style.visibility</p:attrName>
                                        </p:attrNameLst>
                                      </p:cBhvr>
                                      <p:to>
                                        <p:strVal val="visible"/>
                                      </p:to>
                                    </p:set>
                                    <p:anim calcmode="lin" valueType="num">
                                      <p:cBhvr>
                                        <p:cTn id="696" dur="500" fill="hold"/>
                                        <p:tgtEl>
                                          <p:spTgt spid="89095"/>
                                        </p:tgtEl>
                                        <p:attrNameLst>
                                          <p:attrName>ppt_w</p:attrName>
                                        </p:attrNameLst>
                                      </p:cBhvr>
                                      <p:tavLst>
                                        <p:tav tm="0">
                                          <p:val>
                                            <p:strVal val="#ppt_w*0.05"/>
                                          </p:val>
                                        </p:tav>
                                        <p:tav tm="100000">
                                          <p:val>
                                            <p:strVal val="#ppt_w"/>
                                          </p:val>
                                        </p:tav>
                                      </p:tavLst>
                                    </p:anim>
                                    <p:anim calcmode="lin" valueType="num">
                                      <p:cBhvr>
                                        <p:cTn id="697" dur="500" fill="hold"/>
                                        <p:tgtEl>
                                          <p:spTgt spid="89095"/>
                                        </p:tgtEl>
                                        <p:attrNameLst>
                                          <p:attrName>ppt_h</p:attrName>
                                        </p:attrNameLst>
                                      </p:cBhvr>
                                      <p:tavLst>
                                        <p:tav tm="0">
                                          <p:val>
                                            <p:strVal val="#ppt_h"/>
                                          </p:val>
                                        </p:tav>
                                        <p:tav tm="100000">
                                          <p:val>
                                            <p:strVal val="#ppt_h"/>
                                          </p:val>
                                        </p:tav>
                                      </p:tavLst>
                                    </p:anim>
                                    <p:anim calcmode="lin" valueType="num">
                                      <p:cBhvr>
                                        <p:cTn id="698" dur="500" fill="hold"/>
                                        <p:tgtEl>
                                          <p:spTgt spid="89095"/>
                                        </p:tgtEl>
                                        <p:attrNameLst>
                                          <p:attrName>ppt_x</p:attrName>
                                        </p:attrNameLst>
                                      </p:cBhvr>
                                      <p:tavLst>
                                        <p:tav tm="0">
                                          <p:val>
                                            <p:strVal val="#ppt_x-.2"/>
                                          </p:val>
                                        </p:tav>
                                        <p:tav tm="100000">
                                          <p:val>
                                            <p:strVal val="#ppt_x"/>
                                          </p:val>
                                        </p:tav>
                                      </p:tavLst>
                                    </p:anim>
                                    <p:anim calcmode="lin" valueType="num">
                                      <p:cBhvr>
                                        <p:cTn id="699" dur="500" fill="hold"/>
                                        <p:tgtEl>
                                          <p:spTgt spid="89095"/>
                                        </p:tgtEl>
                                        <p:attrNameLst>
                                          <p:attrName>ppt_y</p:attrName>
                                        </p:attrNameLst>
                                      </p:cBhvr>
                                      <p:tavLst>
                                        <p:tav tm="0">
                                          <p:val>
                                            <p:strVal val="#ppt_y"/>
                                          </p:val>
                                        </p:tav>
                                        <p:tav tm="100000">
                                          <p:val>
                                            <p:strVal val="#ppt_y"/>
                                          </p:val>
                                        </p:tav>
                                      </p:tavLst>
                                    </p:anim>
                                    <p:animEffect transition="in" filter="fade">
                                      <p:cBhvr>
                                        <p:cTn id="700" dur="500"/>
                                        <p:tgtEl>
                                          <p:spTgt spid="89095"/>
                                        </p:tgtEl>
                                      </p:cBhvr>
                                    </p:animEffect>
                                  </p:childTnLst>
                                </p:cTn>
                              </p:par>
                              <p:par>
                                <p:cTn id="701" presetID="54" presetClass="entr" presetSubtype="0" accel="100000" fill="hold" grpId="6" nodeType="withEffect">
                                  <p:stCondLst>
                                    <p:cond delay="0"/>
                                  </p:stCondLst>
                                  <p:childTnLst>
                                    <p:set>
                                      <p:cBhvr>
                                        <p:cTn id="702" dur="1" fill="hold">
                                          <p:stCondLst>
                                            <p:cond delay="0"/>
                                          </p:stCondLst>
                                        </p:cTn>
                                        <p:tgtEl>
                                          <p:spTgt spid="89099"/>
                                        </p:tgtEl>
                                        <p:attrNameLst>
                                          <p:attrName>style.visibility</p:attrName>
                                        </p:attrNameLst>
                                      </p:cBhvr>
                                      <p:to>
                                        <p:strVal val="visible"/>
                                      </p:to>
                                    </p:set>
                                    <p:anim calcmode="lin" valueType="num">
                                      <p:cBhvr>
                                        <p:cTn id="703" dur="500" fill="hold"/>
                                        <p:tgtEl>
                                          <p:spTgt spid="89099"/>
                                        </p:tgtEl>
                                        <p:attrNameLst>
                                          <p:attrName>ppt_w</p:attrName>
                                        </p:attrNameLst>
                                      </p:cBhvr>
                                      <p:tavLst>
                                        <p:tav tm="0">
                                          <p:val>
                                            <p:strVal val="#ppt_w*0.05"/>
                                          </p:val>
                                        </p:tav>
                                        <p:tav tm="100000">
                                          <p:val>
                                            <p:strVal val="#ppt_w"/>
                                          </p:val>
                                        </p:tav>
                                      </p:tavLst>
                                    </p:anim>
                                    <p:anim calcmode="lin" valueType="num">
                                      <p:cBhvr>
                                        <p:cTn id="704" dur="500" fill="hold"/>
                                        <p:tgtEl>
                                          <p:spTgt spid="89099"/>
                                        </p:tgtEl>
                                        <p:attrNameLst>
                                          <p:attrName>ppt_h</p:attrName>
                                        </p:attrNameLst>
                                      </p:cBhvr>
                                      <p:tavLst>
                                        <p:tav tm="0">
                                          <p:val>
                                            <p:strVal val="#ppt_h"/>
                                          </p:val>
                                        </p:tav>
                                        <p:tav tm="100000">
                                          <p:val>
                                            <p:strVal val="#ppt_h"/>
                                          </p:val>
                                        </p:tav>
                                      </p:tavLst>
                                    </p:anim>
                                    <p:anim calcmode="lin" valueType="num">
                                      <p:cBhvr>
                                        <p:cTn id="705" dur="500" fill="hold"/>
                                        <p:tgtEl>
                                          <p:spTgt spid="89099"/>
                                        </p:tgtEl>
                                        <p:attrNameLst>
                                          <p:attrName>ppt_x</p:attrName>
                                        </p:attrNameLst>
                                      </p:cBhvr>
                                      <p:tavLst>
                                        <p:tav tm="0">
                                          <p:val>
                                            <p:strVal val="#ppt_x-.2"/>
                                          </p:val>
                                        </p:tav>
                                        <p:tav tm="100000">
                                          <p:val>
                                            <p:strVal val="#ppt_x"/>
                                          </p:val>
                                        </p:tav>
                                      </p:tavLst>
                                    </p:anim>
                                    <p:anim calcmode="lin" valueType="num">
                                      <p:cBhvr>
                                        <p:cTn id="706" dur="500" fill="hold"/>
                                        <p:tgtEl>
                                          <p:spTgt spid="89099"/>
                                        </p:tgtEl>
                                        <p:attrNameLst>
                                          <p:attrName>ppt_y</p:attrName>
                                        </p:attrNameLst>
                                      </p:cBhvr>
                                      <p:tavLst>
                                        <p:tav tm="0">
                                          <p:val>
                                            <p:strVal val="#ppt_y"/>
                                          </p:val>
                                        </p:tav>
                                        <p:tav tm="100000">
                                          <p:val>
                                            <p:strVal val="#ppt_y"/>
                                          </p:val>
                                        </p:tav>
                                      </p:tavLst>
                                    </p:anim>
                                    <p:animEffect transition="in" filter="fade">
                                      <p:cBhvr>
                                        <p:cTn id="707" dur="500"/>
                                        <p:tgtEl>
                                          <p:spTgt spid="89099"/>
                                        </p:tgtEl>
                                      </p:cBhvr>
                                    </p:animEffect>
                                  </p:childTnLst>
                                </p:cTn>
                              </p:par>
                              <p:par>
                                <p:cTn id="708" presetID="54" presetClass="entr" presetSubtype="0" accel="100000" fill="hold" grpId="8" nodeType="withEffect">
                                  <p:stCondLst>
                                    <p:cond delay="0"/>
                                  </p:stCondLst>
                                  <p:childTnLst>
                                    <p:set>
                                      <p:cBhvr>
                                        <p:cTn id="709" dur="1" fill="hold">
                                          <p:stCondLst>
                                            <p:cond delay="0"/>
                                          </p:stCondLst>
                                        </p:cTn>
                                        <p:tgtEl>
                                          <p:spTgt spid="89101"/>
                                        </p:tgtEl>
                                        <p:attrNameLst>
                                          <p:attrName>style.visibility</p:attrName>
                                        </p:attrNameLst>
                                      </p:cBhvr>
                                      <p:to>
                                        <p:strVal val="visible"/>
                                      </p:to>
                                    </p:set>
                                    <p:anim calcmode="lin" valueType="num">
                                      <p:cBhvr>
                                        <p:cTn id="710" dur="500" fill="hold"/>
                                        <p:tgtEl>
                                          <p:spTgt spid="89101"/>
                                        </p:tgtEl>
                                        <p:attrNameLst>
                                          <p:attrName>ppt_w</p:attrName>
                                        </p:attrNameLst>
                                      </p:cBhvr>
                                      <p:tavLst>
                                        <p:tav tm="0">
                                          <p:val>
                                            <p:strVal val="#ppt_w*0.05"/>
                                          </p:val>
                                        </p:tav>
                                        <p:tav tm="100000">
                                          <p:val>
                                            <p:strVal val="#ppt_w"/>
                                          </p:val>
                                        </p:tav>
                                      </p:tavLst>
                                    </p:anim>
                                    <p:anim calcmode="lin" valueType="num">
                                      <p:cBhvr>
                                        <p:cTn id="711" dur="500" fill="hold"/>
                                        <p:tgtEl>
                                          <p:spTgt spid="89101"/>
                                        </p:tgtEl>
                                        <p:attrNameLst>
                                          <p:attrName>ppt_h</p:attrName>
                                        </p:attrNameLst>
                                      </p:cBhvr>
                                      <p:tavLst>
                                        <p:tav tm="0">
                                          <p:val>
                                            <p:strVal val="#ppt_h"/>
                                          </p:val>
                                        </p:tav>
                                        <p:tav tm="100000">
                                          <p:val>
                                            <p:strVal val="#ppt_h"/>
                                          </p:val>
                                        </p:tav>
                                      </p:tavLst>
                                    </p:anim>
                                    <p:anim calcmode="lin" valueType="num">
                                      <p:cBhvr>
                                        <p:cTn id="712" dur="500" fill="hold"/>
                                        <p:tgtEl>
                                          <p:spTgt spid="89101"/>
                                        </p:tgtEl>
                                        <p:attrNameLst>
                                          <p:attrName>ppt_x</p:attrName>
                                        </p:attrNameLst>
                                      </p:cBhvr>
                                      <p:tavLst>
                                        <p:tav tm="0">
                                          <p:val>
                                            <p:strVal val="#ppt_x-.2"/>
                                          </p:val>
                                        </p:tav>
                                        <p:tav tm="100000">
                                          <p:val>
                                            <p:strVal val="#ppt_x"/>
                                          </p:val>
                                        </p:tav>
                                      </p:tavLst>
                                    </p:anim>
                                    <p:anim calcmode="lin" valueType="num">
                                      <p:cBhvr>
                                        <p:cTn id="713" dur="500" fill="hold"/>
                                        <p:tgtEl>
                                          <p:spTgt spid="89101"/>
                                        </p:tgtEl>
                                        <p:attrNameLst>
                                          <p:attrName>ppt_y</p:attrName>
                                        </p:attrNameLst>
                                      </p:cBhvr>
                                      <p:tavLst>
                                        <p:tav tm="0">
                                          <p:val>
                                            <p:strVal val="#ppt_y"/>
                                          </p:val>
                                        </p:tav>
                                        <p:tav tm="100000">
                                          <p:val>
                                            <p:strVal val="#ppt_y"/>
                                          </p:val>
                                        </p:tav>
                                      </p:tavLst>
                                    </p:anim>
                                    <p:animEffect transition="in" filter="fade">
                                      <p:cBhvr>
                                        <p:cTn id="714" dur="500"/>
                                        <p:tgtEl>
                                          <p:spTgt spid="89101"/>
                                        </p:tgtEl>
                                      </p:cBhvr>
                                    </p:animEffect>
                                  </p:childTnLst>
                                </p:cTn>
                              </p:par>
                              <p:par>
                                <p:cTn id="715" presetID="54" presetClass="entr" presetSubtype="0" accel="100000" fill="hold" grpId="8" nodeType="withEffect">
                                  <p:stCondLst>
                                    <p:cond delay="0"/>
                                  </p:stCondLst>
                                  <p:childTnLst>
                                    <p:set>
                                      <p:cBhvr>
                                        <p:cTn id="716" dur="1" fill="hold">
                                          <p:stCondLst>
                                            <p:cond delay="0"/>
                                          </p:stCondLst>
                                        </p:cTn>
                                        <p:tgtEl>
                                          <p:spTgt spid="89106"/>
                                        </p:tgtEl>
                                        <p:attrNameLst>
                                          <p:attrName>style.visibility</p:attrName>
                                        </p:attrNameLst>
                                      </p:cBhvr>
                                      <p:to>
                                        <p:strVal val="visible"/>
                                      </p:to>
                                    </p:set>
                                    <p:anim calcmode="lin" valueType="num">
                                      <p:cBhvr>
                                        <p:cTn id="717" dur="500" fill="hold"/>
                                        <p:tgtEl>
                                          <p:spTgt spid="89106"/>
                                        </p:tgtEl>
                                        <p:attrNameLst>
                                          <p:attrName>ppt_w</p:attrName>
                                        </p:attrNameLst>
                                      </p:cBhvr>
                                      <p:tavLst>
                                        <p:tav tm="0">
                                          <p:val>
                                            <p:strVal val="#ppt_w*0.05"/>
                                          </p:val>
                                        </p:tav>
                                        <p:tav tm="100000">
                                          <p:val>
                                            <p:strVal val="#ppt_w"/>
                                          </p:val>
                                        </p:tav>
                                      </p:tavLst>
                                    </p:anim>
                                    <p:anim calcmode="lin" valueType="num">
                                      <p:cBhvr>
                                        <p:cTn id="718" dur="500" fill="hold"/>
                                        <p:tgtEl>
                                          <p:spTgt spid="89106"/>
                                        </p:tgtEl>
                                        <p:attrNameLst>
                                          <p:attrName>ppt_h</p:attrName>
                                        </p:attrNameLst>
                                      </p:cBhvr>
                                      <p:tavLst>
                                        <p:tav tm="0">
                                          <p:val>
                                            <p:strVal val="#ppt_h"/>
                                          </p:val>
                                        </p:tav>
                                        <p:tav tm="100000">
                                          <p:val>
                                            <p:strVal val="#ppt_h"/>
                                          </p:val>
                                        </p:tav>
                                      </p:tavLst>
                                    </p:anim>
                                    <p:anim calcmode="lin" valueType="num">
                                      <p:cBhvr>
                                        <p:cTn id="719" dur="500" fill="hold"/>
                                        <p:tgtEl>
                                          <p:spTgt spid="89106"/>
                                        </p:tgtEl>
                                        <p:attrNameLst>
                                          <p:attrName>ppt_x</p:attrName>
                                        </p:attrNameLst>
                                      </p:cBhvr>
                                      <p:tavLst>
                                        <p:tav tm="0">
                                          <p:val>
                                            <p:strVal val="#ppt_x-.2"/>
                                          </p:val>
                                        </p:tav>
                                        <p:tav tm="100000">
                                          <p:val>
                                            <p:strVal val="#ppt_x"/>
                                          </p:val>
                                        </p:tav>
                                      </p:tavLst>
                                    </p:anim>
                                    <p:anim calcmode="lin" valueType="num">
                                      <p:cBhvr>
                                        <p:cTn id="720" dur="500" fill="hold"/>
                                        <p:tgtEl>
                                          <p:spTgt spid="89106"/>
                                        </p:tgtEl>
                                        <p:attrNameLst>
                                          <p:attrName>ppt_y</p:attrName>
                                        </p:attrNameLst>
                                      </p:cBhvr>
                                      <p:tavLst>
                                        <p:tav tm="0">
                                          <p:val>
                                            <p:strVal val="#ppt_y"/>
                                          </p:val>
                                        </p:tav>
                                        <p:tav tm="100000">
                                          <p:val>
                                            <p:strVal val="#ppt_y"/>
                                          </p:val>
                                        </p:tav>
                                      </p:tavLst>
                                    </p:anim>
                                    <p:animEffect transition="in" filter="fade">
                                      <p:cBhvr>
                                        <p:cTn id="721" dur="500"/>
                                        <p:tgtEl>
                                          <p:spTgt spid="89106"/>
                                        </p:tgtEl>
                                      </p:cBhvr>
                                    </p:animEffect>
                                  </p:childTnLst>
                                </p:cTn>
                              </p:par>
                              <p:par>
                                <p:cTn id="722" presetID="54" presetClass="entr" presetSubtype="0" accel="100000" fill="hold" grpId="8" nodeType="withEffect">
                                  <p:stCondLst>
                                    <p:cond delay="0"/>
                                  </p:stCondLst>
                                  <p:childTnLst>
                                    <p:set>
                                      <p:cBhvr>
                                        <p:cTn id="723" dur="1" fill="hold">
                                          <p:stCondLst>
                                            <p:cond delay="0"/>
                                          </p:stCondLst>
                                        </p:cTn>
                                        <p:tgtEl>
                                          <p:spTgt spid="89107"/>
                                        </p:tgtEl>
                                        <p:attrNameLst>
                                          <p:attrName>style.visibility</p:attrName>
                                        </p:attrNameLst>
                                      </p:cBhvr>
                                      <p:to>
                                        <p:strVal val="visible"/>
                                      </p:to>
                                    </p:set>
                                    <p:anim calcmode="lin" valueType="num">
                                      <p:cBhvr>
                                        <p:cTn id="724" dur="500" fill="hold"/>
                                        <p:tgtEl>
                                          <p:spTgt spid="89107"/>
                                        </p:tgtEl>
                                        <p:attrNameLst>
                                          <p:attrName>ppt_w</p:attrName>
                                        </p:attrNameLst>
                                      </p:cBhvr>
                                      <p:tavLst>
                                        <p:tav tm="0">
                                          <p:val>
                                            <p:strVal val="#ppt_w*0.05"/>
                                          </p:val>
                                        </p:tav>
                                        <p:tav tm="100000">
                                          <p:val>
                                            <p:strVal val="#ppt_w"/>
                                          </p:val>
                                        </p:tav>
                                      </p:tavLst>
                                    </p:anim>
                                    <p:anim calcmode="lin" valueType="num">
                                      <p:cBhvr>
                                        <p:cTn id="725" dur="500" fill="hold"/>
                                        <p:tgtEl>
                                          <p:spTgt spid="89107"/>
                                        </p:tgtEl>
                                        <p:attrNameLst>
                                          <p:attrName>ppt_h</p:attrName>
                                        </p:attrNameLst>
                                      </p:cBhvr>
                                      <p:tavLst>
                                        <p:tav tm="0">
                                          <p:val>
                                            <p:strVal val="#ppt_h"/>
                                          </p:val>
                                        </p:tav>
                                        <p:tav tm="100000">
                                          <p:val>
                                            <p:strVal val="#ppt_h"/>
                                          </p:val>
                                        </p:tav>
                                      </p:tavLst>
                                    </p:anim>
                                    <p:anim calcmode="lin" valueType="num">
                                      <p:cBhvr>
                                        <p:cTn id="726" dur="500" fill="hold"/>
                                        <p:tgtEl>
                                          <p:spTgt spid="89107"/>
                                        </p:tgtEl>
                                        <p:attrNameLst>
                                          <p:attrName>ppt_x</p:attrName>
                                        </p:attrNameLst>
                                      </p:cBhvr>
                                      <p:tavLst>
                                        <p:tav tm="0">
                                          <p:val>
                                            <p:strVal val="#ppt_x-.2"/>
                                          </p:val>
                                        </p:tav>
                                        <p:tav tm="100000">
                                          <p:val>
                                            <p:strVal val="#ppt_x"/>
                                          </p:val>
                                        </p:tav>
                                      </p:tavLst>
                                    </p:anim>
                                    <p:anim calcmode="lin" valueType="num">
                                      <p:cBhvr>
                                        <p:cTn id="727" dur="500" fill="hold"/>
                                        <p:tgtEl>
                                          <p:spTgt spid="89107"/>
                                        </p:tgtEl>
                                        <p:attrNameLst>
                                          <p:attrName>ppt_y</p:attrName>
                                        </p:attrNameLst>
                                      </p:cBhvr>
                                      <p:tavLst>
                                        <p:tav tm="0">
                                          <p:val>
                                            <p:strVal val="#ppt_y"/>
                                          </p:val>
                                        </p:tav>
                                        <p:tav tm="100000">
                                          <p:val>
                                            <p:strVal val="#ppt_y"/>
                                          </p:val>
                                        </p:tav>
                                      </p:tavLst>
                                    </p:anim>
                                    <p:animEffect transition="in" filter="fade">
                                      <p:cBhvr>
                                        <p:cTn id="728" dur="500"/>
                                        <p:tgtEl>
                                          <p:spTgt spid="89107"/>
                                        </p:tgtEl>
                                      </p:cBhvr>
                                    </p:animEffect>
                                  </p:childTnLst>
                                </p:cTn>
                              </p:par>
                              <p:par>
                                <p:cTn id="729" presetID="54" presetClass="entr" presetSubtype="0" accel="100000" fill="hold" grpId="6" nodeType="withEffect">
                                  <p:stCondLst>
                                    <p:cond delay="0"/>
                                  </p:stCondLst>
                                  <p:childTnLst>
                                    <p:set>
                                      <p:cBhvr>
                                        <p:cTn id="730" dur="1" fill="hold">
                                          <p:stCondLst>
                                            <p:cond delay="0"/>
                                          </p:stCondLst>
                                        </p:cTn>
                                        <p:tgtEl>
                                          <p:spTgt spid="89108"/>
                                        </p:tgtEl>
                                        <p:attrNameLst>
                                          <p:attrName>style.visibility</p:attrName>
                                        </p:attrNameLst>
                                      </p:cBhvr>
                                      <p:to>
                                        <p:strVal val="visible"/>
                                      </p:to>
                                    </p:set>
                                    <p:anim calcmode="lin" valueType="num">
                                      <p:cBhvr>
                                        <p:cTn id="731" dur="500" fill="hold"/>
                                        <p:tgtEl>
                                          <p:spTgt spid="89108"/>
                                        </p:tgtEl>
                                        <p:attrNameLst>
                                          <p:attrName>ppt_w</p:attrName>
                                        </p:attrNameLst>
                                      </p:cBhvr>
                                      <p:tavLst>
                                        <p:tav tm="0">
                                          <p:val>
                                            <p:strVal val="#ppt_w*0.05"/>
                                          </p:val>
                                        </p:tav>
                                        <p:tav tm="100000">
                                          <p:val>
                                            <p:strVal val="#ppt_w"/>
                                          </p:val>
                                        </p:tav>
                                      </p:tavLst>
                                    </p:anim>
                                    <p:anim calcmode="lin" valueType="num">
                                      <p:cBhvr>
                                        <p:cTn id="732" dur="500" fill="hold"/>
                                        <p:tgtEl>
                                          <p:spTgt spid="89108"/>
                                        </p:tgtEl>
                                        <p:attrNameLst>
                                          <p:attrName>ppt_h</p:attrName>
                                        </p:attrNameLst>
                                      </p:cBhvr>
                                      <p:tavLst>
                                        <p:tav tm="0">
                                          <p:val>
                                            <p:strVal val="#ppt_h"/>
                                          </p:val>
                                        </p:tav>
                                        <p:tav tm="100000">
                                          <p:val>
                                            <p:strVal val="#ppt_h"/>
                                          </p:val>
                                        </p:tav>
                                      </p:tavLst>
                                    </p:anim>
                                    <p:anim calcmode="lin" valueType="num">
                                      <p:cBhvr>
                                        <p:cTn id="733" dur="500" fill="hold"/>
                                        <p:tgtEl>
                                          <p:spTgt spid="89108"/>
                                        </p:tgtEl>
                                        <p:attrNameLst>
                                          <p:attrName>ppt_x</p:attrName>
                                        </p:attrNameLst>
                                      </p:cBhvr>
                                      <p:tavLst>
                                        <p:tav tm="0">
                                          <p:val>
                                            <p:strVal val="#ppt_x-.2"/>
                                          </p:val>
                                        </p:tav>
                                        <p:tav tm="100000">
                                          <p:val>
                                            <p:strVal val="#ppt_x"/>
                                          </p:val>
                                        </p:tav>
                                      </p:tavLst>
                                    </p:anim>
                                    <p:anim calcmode="lin" valueType="num">
                                      <p:cBhvr>
                                        <p:cTn id="734" dur="500" fill="hold"/>
                                        <p:tgtEl>
                                          <p:spTgt spid="89108"/>
                                        </p:tgtEl>
                                        <p:attrNameLst>
                                          <p:attrName>ppt_y</p:attrName>
                                        </p:attrNameLst>
                                      </p:cBhvr>
                                      <p:tavLst>
                                        <p:tav tm="0">
                                          <p:val>
                                            <p:strVal val="#ppt_y"/>
                                          </p:val>
                                        </p:tav>
                                        <p:tav tm="100000">
                                          <p:val>
                                            <p:strVal val="#ppt_y"/>
                                          </p:val>
                                        </p:tav>
                                      </p:tavLst>
                                    </p:anim>
                                    <p:animEffect transition="in" filter="fade">
                                      <p:cBhvr>
                                        <p:cTn id="735" dur="500"/>
                                        <p:tgtEl>
                                          <p:spTgt spid="89108"/>
                                        </p:tgtEl>
                                      </p:cBhvr>
                                    </p:animEffect>
                                  </p:childTnLst>
                                </p:cTn>
                              </p:par>
                              <p:par>
                                <p:cTn id="736" presetID="54" presetClass="entr" presetSubtype="0" accel="100000" fill="hold" grpId="6" nodeType="withEffect">
                                  <p:stCondLst>
                                    <p:cond delay="0"/>
                                  </p:stCondLst>
                                  <p:childTnLst>
                                    <p:set>
                                      <p:cBhvr>
                                        <p:cTn id="737" dur="1" fill="hold">
                                          <p:stCondLst>
                                            <p:cond delay="0"/>
                                          </p:stCondLst>
                                        </p:cTn>
                                        <p:tgtEl>
                                          <p:spTgt spid="89109"/>
                                        </p:tgtEl>
                                        <p:attrNameLst>
                                          <p:attrName>style.visibility</p:attrName>
                                        </p:attrNameLst>
                                      </p:cBhvr>
                                      <p:to>
                                        <p:strVal val="visible"/>
                                      </p:to>
                                    </p:set>
                                    <p:anim calcmode="lin" valueType="num">
                                      <p:cBhvr>
                                        <p:cTn id="738" dur="500" fill="hold"/>
                                        <p:tgtEl>
                                          <p:spTgt spid="89109"/>
                                        </p:tgtEl>
                                        <p:attrNameLst>
                                          <p:attrName>ppt_w</p:attrName>
                                        </p:attrNameLst>
                                      </p:cBhvr>
                                      <p:tavLst>
                                        <p:tav tm="0">
                                          <p:val>
                                            <p:strVal val="#ppt_w*0.05"/>
                                          </p:val>
                                        </p:tav>
                                        <p:tav tm="100000">
                                          <p:val>
                                            <p:strVal val="#ppt_w"/>
                                          </p:val>
                                        </p:tav>
                                      </p:tavLst>
                                    </p:anim>
                                    <p:anim calcmode="lin" valueType="num">
                                      <p:cBhvr>
                                        <p:cTn id="739" dur="500" fill="hold"/>
                                        <p:tgtEl>
                                          <p:spTgt spid="89109"/>
                                        </p:tgtEl>
                                        <p:attrNameLst>
                                          <p:attrName>ppt_h</p:attrName>
                                        </p:attrNameLst>
                                      </p:cBhvr>
                                      <p:tavLst>
                                        <p:tav tm="0">
                                          <p:val>
                                            <p:strVal val="#ppt_h"/>
                                          </p:val>
                                        </p:tav>
                                        <p:tav tm="100000">
                                          <p:val>
                                            <p:strVal val="#ppt_h"/>
                                          </p:val>
                                        </p:tav>
                                      </p:tavLst>
                                    </p:anim>
                                    <p:anim calcmode="lin" valueType="num">
                                      <p:cBhvr>
                                        <p:cTn id="740" dur="500" fill="hold"/>
                                        <p:tgtEl>
                                          <p:spTgt spid="89109"/>
                                        </p:tgtEl>
                                        <p:attrNameLst>
                                          <p:attrName>ppt_x</p:attrName>
                                        </p:attrNameLst>
                                      </p:cBhvr>
                                      <p:tavLst>
                                        <p:tav tm="0">
                                          <p:val>
                                            <p:strVal val="#ppt_x-.2"/>
                                          </p:val>
                                        </p:tav>
                                        <p:tav tm="100000">
                                          <p:val>
                                            <p:strVal val="#ppt_x"/>
                                          </p:val>
                                        </p:tav>
                                      </p:tavLst>
                                    </p:anim>
                                    <p:anim calcmode="lin" valueType="num">
                                      <p:cBhvr>
                                        <p:cTn id="741" dur="500" fill="hold"/>
                                        <p:tgtEl>
                                          <p:spTgt spid="89109"/>
                                        </p:tgtEl>
                                        <p:attrNameLst>
                                          <p:attrName>ppt_y</p:attrName>
                                        </p:attrNameLst>
                                      </p:cBhvr>
                                      <p:tavLst>
                                        <p:tav tm="0">
                                          <p:val>
                                            <p:strVal val="#ppt_y"/>
                                          </p:val>
                                        </p:tav>
                                        <p:tav tm="100000">
                                          <p:val>
                                            <p:strVal val="#ppt_y"/>
                                          </p:val>
                                        </p:tav>
                                      </p:tavLst>
                                    </p:anim>
                                    <p:animEffect transition="in" filter="fade">
                                      <p:cBhvr>
                                        <p:cTn id="742" dur="500"/>
                                        <p:tgtEl>
                                          <p:spTgt spid="89109"/>
                                        </p:tgtEl>
                                      </p:cBhvr>
                                    </p:animEffect>
                                  </p:childTnLst>
                                </p:cTn>
                              </p:par>
                              <p:par>
                                <p:cTn id="743" presetID="6" presetClass="emph" presetSubtype="0" fill="hold" grpId="15" nodeType="withEffect">
                                  <p:stCondLst>
                                    <p:cond delay="0"/>
                                  </p:stCondLst>
                                  <p:childTnLst>
                                    <p:animScale>
                                      <p:cBhvr>
                                        <p:cTn id="744" dur="500" fill="hold"/>
                                        <p:tgtEl>
                                          <p:spTgt spid="89100"/>
                                        </p:tgtEl>
                                      </p:cBhvr>
                                      <p:by x="50000" y="50000"/>
                                    </p:animScale>
                                  </p:childTnLst>
                                </p:cTn>
                              </p:par>
                              <p:par>
                                <p:cTn id="745" presetID="64" presetClass="path" presetSubtype="0" accel="50000" decel="50000" fill="hold" grpId="16" nodeType="withEffect">
                                  <p:stCondLst>
                                    <p:cond delay="0"/>
                                  </p:stCondLst>
                                  <p:childTnLst>
                                    <p:animMotion origin="layout" path="M 4.44444E-6 1.48148E-6 L -0.19931 -0.34028 " pathEditMode="relative" rAng="0" ptsTypes="AA">
                                      <p:cBhvr>
                                        <p:cTn id="746" dur="500" spd="-100000" fill="hold"/>
                                        <p:tgtEl>
                                          <p:spTgt spid="89100"/>
                                        </p:tgtEl>
                                        <p:attrNameLst>
                                          <p:attrName>ppt_x</p:attrName>
                                          <p:attrName>ppt_y</p:attrName>
                                        </p:attrNameLst>
                                      </p:cBhvr>
                                      <p:rCtr x="-9965" y="-17014"/>
                                    </p:animMotion>
                                  </p:childTnLst>
                                </p:cTn>
                              </p:par>
                            </p:childTnLst>
                          </p:cTn>
                        </p:par>
                      </p:childTnLst>
                    </p:cTn>
                  </p:par>
                </p:childTnLst>
              </p:cTn>
              <p:nextCondLst>
                <p:cond evt="onClick" delay="0">
                  <p:tgtEl>
                    <p:spTgt spid="89100"/>
                  </p:tgtEl>
                </p:cond>
              </p:nextCondLst>
            </p:seq>
            <p:seq concurrent="1" nextAc="seek">
              <p:cTn id="747" restart="whenNotActive" fill="hold" evtFilter="cancelBubble" nodeType="interactiveSeq">
                <p:stCondLst>
                  <p:cond evt="onClick" delay="0">
                    <p:tgtEl>
                      <p:spTgt spid="89101"/>
                    </p:tgtEl>
                  </p:cond>
                </p:stCondLst>
                <p:endSync evt="end" delay="0">
                  <p:rtn val="all"/>
                </p:endSync>
                <p:childTnLst>
                  <p:par>
                    <p:cTn id="748" fill="hold" nodeType="clickPar">
                      <p:stCondLst>
                        <p:cond delay="0"/>
                      </p:stCondLst>
                      <p:childTnLst>
                        <p:par>
                          <p:cTn id="749" fill="hold" nodeType="withGroup">
                            <p:stCondLst>
                              <p:cond delay="0"/>
                            </p:stCondLst>
                            <p:childTnLst>
                              <p:par>
                                <p:cTn id="750" presetID="39" presetClass="exit" presetSubtype="0" decel="100000" fill="hold" grpId="9" nodeType="clickEffect">
                                  <p:stCondLst>
                                    <p:cond delay="0"/>
                                  </p:stCondLst>
                                  <p:childTnLst>
                                    <p:anim calcmode="lin" valueType="num">
                                      <p:cBhvr>
                                        <p:cTn id="751" dur="500"/>
                                        <p:tgtEl>
                                          <p:spTgt spid="89125"/>
                                        </p:tgtEl>
                                        <p:attrNameLst>
                                          <p:attrName>ppt_h</p:attrName>
                                        </p:attrNameLst>
                                      </p:cBhvr>
                                      <p:tavLst>
                                        <p:tav tm="0">
                                          <p:val>
                                            <p:strVal val="ppt_h"/>
                                          </p:val>
                                        </p:tav>
                                        <p:tav tm="50000">
                                          <p:val>
                                            <p:strVal val="ppt_h/20"/>
                                          </p:val>
                                        </p:tav>
                                        <p:tav tm="100000">
                                          <p:val>
                                            <p:strVal val="ppt_h/20"/>
                                          </p:val>
                                        </p:tav>
                                      </p:tavLst>
                                    </p:anim>
                                    <p:anim calcmode="lin" valueType="num">
                                      <p:cBhvr>
                                        <p:cTn id="752" dur="500"/>
                                        <p:tgtEl>
                                          <p:spTgt spid="89125"/>
                                        </p:tgtEl>
                                        <p:attrNameLst>
                                          <p:attrName>ppt_w</p:attrName>
                                        </p:attrNameLst>
                                      </p:cBhvr>
                                      <p:tavLst>
                                        <p:tav tm="0">
                                          <p:val>
                                            <p:strVal val="ppt_w"/>
                                          </p:val>
                                        </p:tav>
                                        <p:tav tm="50000">
                                          <p:val>
                                            <p:strVal val="ppt_w+.3"/>
                                          </p:val>
                                        </p:tav>
                                        <p:tav tm="100000">
                                          <p:val>
                                            <p:strVal val="ppt_w+.3"/>
                                          </p:val>
                                        </p:tav>
                                      </p:tavLst>
                                    </p:anim>
                                    <p:anim calcmode="lin" valueType="num">
                                      <p:cBhvr>
                                        <p:cTn id="753" dur="500"/>
                                        <p:tgtEl>
                                          <p:spTgt spid="89125"/>
                                        </p:tgtEl>
                                        <p:attrNameLst>
                                          <p:attrName>ppt_x</p:attrName>
                                        </p:attrNameLst>
                                      </p:cBhvr>
                                      <p:tavLst>
                                        <p:tav tm="0">
                                          <p:val>
                                            <p:strVal val="ppt_x"/>
                                          </p:val>
                                        </p:tav>
                                        <p:tav tm="50000">
                                          <p:val>
                                            <p:strVal val="ppt_x"/>
                                          </p:val>
                                        </p:tav>
                                        <p:tav tm="100000">
                                          <p:val>
                                            <p:strVal val="ppt_x-.3"/>
                                          </p:val>
                                        </p:tav>
                                      </p:tavLst>
                                    </p:anim>
                                    <p:anim calcmode="lin" valueType="num">
                                      <p:cBhvr>
                                        <p:cTn id="754" dur="500"/>
                                        <p:tgtEl>
                                          <p:spTgt spid="89125"/>
                                        </p:tgtEl>
                                        <p:attrNameLst>
                                          <p:attrName>ppt_y</p:attrName>
                                        </p:attrNameLst>
                                      </p:cBhvr>
                                      <p:tavLst>
                                        <p:tav tm="0">
                                          <p:val>
                                            <p:strVal val="ppt_y"/>
                                          </p:val>
                                        </p:tav>
                                        <p:tav tm="100000">
                                          <p:val>
                                            <p:strVal val="ppt_y"/>
                                          </p:val>
                                        </p:tav>
                                      </p:tavLst>
                                    </p:anim>
                                    <p:set>
                                      <p:cBhvr>
                                        <p:cTn id="755" dur="1" fill="hold">
                                          <p:stCondLst>
                                            <p:cond delay="499"/>
                                          </p:stCondLst>
                                        </p:cTn>
                                        <p:tgtEl>
                                          <p:spTgt spid="89125"/>
                                        </p:tgtEl>
                                        <p:attrNameLst>
                                          <p:attrName>style.visibility</p:attrName>
                                        </p:attrNameLst>
                                      </p:cBhvr>
                                      <p:to>
                                        <p:strVal val="hidden"/>
                                      </p:to>
                                    </p:set>
                                  </p:childTnLst>
                                </p:cTn>
                              </p:par>
                              <p:par>
                                <p:cTn id="756" presetID="39" presetClass="exit" presetSubtype="0" decel="100000" fill="hold" grpId="9" nodeType="withEffect">
                                  <p:stCondLst>
                                    <p:cond delay="0"/>
                                  </p:stCondLst>
                                  <p:childTnLst>
                                    <p:anim calcmode="lin" valueType="num">
                                      <p:cBhvr>
                                        <p:cTn id="757" dur="500"/>
                                        <p:tgtEl>
                                          <p:spTgt spid="89104"/>
                                        </p:tgtEl>
                                        <p:attrNameLst>
                                          <p:attrName>ppt_h</p:attrName>
                                        </p:attrNameLst>
                                      </p:cBhvr>
                                      <p:tavLst>
                                        <p:tav tm="0">
                                          <p:val>
                                            <p:strVal val="ppt_h"/>
                                          </p:val>
                                        </p:tav>
                                        <p:tav tm="50000">
                                          <p:val>
                                            <p:strVal val="ppt_h/20"/>
                                          </p:val>
                                        </p:tav>
                                        <p:tav tm="100000">
                                          <p:val>
                                            <p:strVal val="ppt_h/20"/>
                                          </p:val>
                                        </p:tav>
                                      </p:tavLst>
                                    </p:anim>
                                    <p:anim calcmode="lin" valueType="num">
                                      <p:cBhvr>
                                        <p:cTn id="758" dur="500"/>
                                        <p:tgtEl>
                                          <p:spTgt spid="89104"/>
                                        </p:tgtEl>
                                        <p:attrNameLst>
                                          <p:attrName>ppt_w</p:attrName>
                                        </p:attrNameLst>
                                      </p:cBhvr>
                                      <p:tavLst>
                                        <p:tav tm="0">
                                          <p:val>
                                            <p:strVal val="ppt_w"/>
                                          </p:val>
                                        </p:tav>
                                        <p:tav tm="50000">
                                          <p:val>
                                            <p:strVal val="ppt_w+.3"/>
                                          </p:val>
                                        </p:tav>
                                        <p:tav tm="100000">
                                          <p:val>
                                            <p:strVal val="ppt_w+.3"/>
                                          </p:val>
                                        </p:tav>
                                      </p:tavLst>
                                    </p:anim>
                                    <p:anim calcmode="lin" valueType="num">
                                      <p:cBhvr>
                                        <p:cTn id="759" dur="500"/>
                                        <p:tgtEl>
                                          <p:spTgt spid="89104"/>
                                        </p:tgtEl>
                                        <p:attrNameLst>
                                          <p:attrName>ppt_x</p:attrName>
                                        </p:attrNameLst>
                                      </p:cBhvr>
                                      <p:tavLst>
                                        <p:tav tm="0">
                                          <p:val>
                                            <p:strVal val="ppt_x"/>
                                          </p:val>
                                        </p:tav>
                                        <p:tav tm="50000">
                                          <p:val>
                                            <p:strVal val="ppt_x"/>
                                          </p:val>
                                        </p:tav>
                                        <p:tav tm="100000">
                                          <p:val>
                                            <p:strVal val="ppt_x-.3"/>
                                          </p:val>
                                        </p:tav>
                                      </p:tavLst>
                                    </p:anim>
                                    <p:anim calcmode="lin" valueType="num">
                                      <p:cBhvr>
                                        <p:cTn id="760" dur="500"/>
                                        <p:tgtEl>
                                          <p:spTgt spid="89104"/>
                                        </p:tgtEl>
                                        <p:attrNameLst>
                                          <p:attrName>ppt_y</p:attrName>
                                        </p:attrNameLst>
                                      </p:cBhvr>
                                      <p:tavLst>
                                        <p:tav tm="0">
                                          <p:val>
                                            <p:strVal val="ppt_y"/>
                                          </p:val>
                                        </p:tav>
                                        <p:tav tm="100000">
                                          <p:val>
                                            <p:strVal val="ppt_y"/>
                                          </p:val>
                                        </p:tav>
                                      </p:tavLst>
                                    </p:anim>
                                    <p:set>
                                      <p:cBhvr>
                                        <p:cTn id="761" dur="1" fill="hold">
                                          <p:stCondLst>
                                            <p:cond delay="499"/>
                                          </p:stCondLst>
                                        </p:cTn>
                                        <p:tgtEl>
                                          <p:spTgt spid="89104"/>
                                        </p:tgtEl>
                                        <p:attrNameLst>
                                          <p:attrName>style.visibility</p:attrName>
                                        </p:attrNameLst>
                                      </p:cBhvr>
                                      <p:to>
                                        <p:strVal val="hidden"/>
                                      </p:to>
                                    </p:set>
                                  </p:childTnLst>
                                </p:cTn>
                              </p:par>
                              <p:par>
                                <p:cTn id="762" presetID="39" presetClass="exit" presetSubtype="0" decel="100000" fill="hold" grpId="9" nodeType="withEffect">
                                  <p:stCondLst>
                                    <p:cond delay="0"/>
                                  </p:stCondLst>
                                  <p:childTnLst>
                                    <p:anim calcmode="lin" valueType="num">
                                      <p:cBhvr>
                                        <p:cTn id="763" dur="500"/>
                                        <p:tgtEl>
                                          <p:spTgt spid="89105"/>
                                        </p:tgtEl>
                                        <p:attrNameLst>
                                          <p:attrName>ppt_h</p:attrName>
                                        </p:attrNameLst>
                                      </p:cBhvr>
                                      <p:tavLst>
                                        <p:tav tm="0">
                                          <p:val>
                                            <p:strVal val="ppt_h"/>
                                          </p:val>
                                        </p:tav>
                                        <p:tav tm="50000">
                                          <p:val>
                                            <p:strVal val="ppt_h/20"/>
                                          </p:val>
                                        </p:tav>
                                        <p:tav tm="100000">
                                          <p:val>
                                            <p:strVal val="ppt_h/20"/>
                                          </p:val>
                                        </p:tav>
                                      </p:tavLst>
                                    </p:anim>
                                    <p:anim calcmode="lin" valueType="num">
                                      <p:cBhvr>
                                        <p:cTn id="764" dur="500"/>
                                        <p:tgtEl>
                                          <p:spTgt spid="89105"/>
                                        </p:tgtEl>
                                        <p:attrNameLst>
                                          <p:attrName>ppt_w</p:attrName>
                                        </p:attrNameLst>
                                      </p:cBhvr>
                                      <p:tavLst>
                                        <p:tav tm="0">
                                          <p:val>
                                            <p:strVal val="ppt_w"/>
                                          </p:val>
                                        </p:tav>
                                        <p:tav tm="50000">
                                          <p:val>
                                            <p:strVal val="ppt_w+.3"/>
                                          </p:val>
                                        </p:tav>
                                        <p:tav tm="100000">
                                          <p:val>
                                            <p:strVal val="ppt_w+.3"/>
                                          </p:val>
                                        </p:tav>
                                      </p:tavLst>
                                    </p:anim>
                                    <p:anim calcmode="lin" valueType="num">
                                      <p:cBhvr>
                                        <p:cTn id="765" dur="500"/>
                                        <p:tgtEl>
                                          <p:spTgt spid="89105"/>
                                        </p:tgtEl>
                                        <p:attrNameLst>
                                          <p:attrName>ppt_x</p:attrName>
                                        </p:attrNameLst>
                                      </p:cBhvr>
                                      <p:tavLst>
                                        <p:tav tm="0">
                                          <p:val>
                                            <p:strVal val="ppt_x"/>
                                          </p:val>
                                        </p:tav>
                                        <p:tav tm="50000">
                                          <p:val>
                                            <p:strVal val="ppt_x"/>
                                          </p:val>
                                        </p:tav>
                                        <p:tav tm="100000">
                                          <p:val>
                                            <p:strVal val="ppt_x-.3"/>
                                          </p:val>
                                        </p:tav>
                                      </p:tavLst>
                                    </p:anim>
                                    <p:anim calcmode="lin" valueType="num">
                                      <p:cBhvr>
                                        <p:cTn id="766" dur="500"/>
                                        <p:tgtEl>
                                          <p:spTgt spid="89105"/>
                                        </p:tgtEl>
                                        <p:attrNameLst>
                                          <p:attrName>ppt_y</p:attrName>
                                        </p:attrNameLst>
                                      </p:cBhvr>
                                      <p:tavLst>
                                        <p:tav tm="0">
                                          <p:val>
                                            <p:strVal val="ppt_y"/>
                                          </p:val>
                                        </p:tav>
                                        <p:tav tm="100000">
                                          <p:val>
                                            <p:strVal val="ppt_y"/>
                                          </p:val>
                                        </p:tav>
                                      </p:tavLst>
                                    </p:anim>
                                    <p:set>
                                      <p:cBhvr>
                                        <p:cTn id="767" dur="1" fill="hold">
                                          <p:stCondLst>
                                            <p:cond delay="499"/>
                                          </p:stCondLst>
                                        </p:cTn>
                                        <p:tgtEl>
                                          <p:spTgt spid="89105"/>
                                        </p:tgtEl>
                                        <p:attrNameLst>
                                          <p:attrName>style.visibility</p:attrName>
                                        </p:attrNameLst>
                                      </p:cBhvr>
                                      <p:to>
                                        <p:strVal val="hidden"/>
                                      </p:to>
                                    </p:set>
                                  </p:childTnLst>
                                </p:cTn>
                              </p:par>
                              <p:par>
                                <p:cTn id="768" presetID="39" presetClass="exit" presetSubtype="0" decel="100000" fill="hold" grpId="9" nodeType="withEffect">
                                  <p:stCondLst>
                                    <p:cond delay="0"/>
                                  </p:stCondLst>
                                  <p:childTnLst>
                                    <p:anim calcmode="lin" valueType="num">
                                      <p:cBhvr>
                                        <p:cTn id="769" dur="500"/>
                                        <p:tgtEl>
                                          <p:spTgt spid="89103"/>
                                        </p:tgtEl>
                                        <p:attrNameLst>
                                          <p:attrName>ppt_h</p:attrName>
                                        </p:attrNameLst>
                                      </p:cBhvr>
                                      <p:tavLst>
                                        <p:tav tm="0">
                                          <p:val>
                                            <p:strVal val="ppt_h"/>
                                          </p:val>
                                        </p:tav>
                                        <p:tav tm="50000">
                                          <p:val>
                                            <p:strVal val="ppt_h/20"/>
                                          </p:val>
                                        </p:tav>
                                        <p:tav tm="100000">
                                          <p:val>
                                            <p:strVal val="ppt_h/20"/>
                                          </p:val>
                                        </p:tav>
                                      </p:tavLst>
                                    </p:anim>
                                    <p:anim calcmode="lin" valueType="num">
                                      <p:cBhvr>
                                        <p:cTn id="770" dur="500"/>
                                        <p:tgtEl>
                                          <p:spTgt spid="89103"/>
                                        </p:tgtEl>
                                        <p:attrNameLst>
                                          <p:attrName>ppt_w</p:attrName>
                                        </p:attrNameLst>
                                      </p:cBhvr>
                                      <p:tavLst>
                                        <p:tav tm="0">
                                          <p:val>
                                            <p:strVal val="ppt_w"/>
                                          </p:val>
                                        </p:tav>
                                        <p:tav tm="50000">
                                          <p:val>
                                            <p:strVal val="ppt_w+.3"/>
                                          </p:val>
                                        </p:tav>
                                        <p:tav tm="100000">
                                          <p:val>
                                            <p:strVal val="ppt_w+.3"/>
                                          </p:val>
                                        </p:tav>
                                      </p:tavLst>
                                    </p:anim>
                                    <p:anim calcmode="lin" valueType="num">
                                      <p:cBhvr>
                                        <p:cTn id="771" dur="500"/>
                                        <p:tgtEl>
                                          <p:spTgt spid="89103"/>
                                        </p:tgtEl>
                                        <p:attrNameLst>
                                          <p:attrName>ppt_x</p:attrName>
                                        </p:attrNameLst>
                                      </p:cBhvr>
                                      <p:tavLst>
                                        <p:tav tm="0">
                                          <p:val>
                                            <p:strVal val="ppt_x"/>
                                          </p:val>
                                        </p:tav>
                                        <p:tav tm="50000">
                                          <p:val>
                                            <p:strVal val="ppt_x"/>
                                          </p:val>
                                        </p:tav>
                                        <p:tav tm="100000">
                                          <p:val>
                                            <p:strVal val="ppt_x-.3"/>
                                          </p:val>
                                        </p:tav>
                                      </p:tavLst>
                                    </p:anim>
                                    <p:anim calcmode="lin" valueType="num">
                                      <p:cBhvr>
                                        <p:cTn id="772" dur="500"/>
                                        <p:tgtEl>
                                          <p:spTgt spid="89103"/>
                                        </p:tgtEl>
                                        <p:attrNameLst>
                                          <p:attrName>ppt_y</p:attrName>
                                        </p:attrNameLst>
                                      </p:cBhvr>
                                      <p:tavLst>
                                        <p:tav tm="0">
                                          <p:val>
                                            <p:strVal val="ppt_y"/>
                                          </p:val>
                                        </p:tav>
                                        <p:tav tm="100000">
                                          <p:val>
                                            <p:strVal val="ppt_y"/>
                                          </p:val>
                                        </p:tav>
                                      </p:tavLst>
                                    </p:anim>
                                    <p:set>
                                      <p:cBhvr>
                                        <p:cTn id="773" dur="1" fill="hold">
                                          <p:stCondLst>
                                            <p:cond delay="499"/>
                                          </p:stCondLst>
                                        </p:cTn>
                                        <p:tgtEl>
                                          <p:spTgt spid="89103"/>
                                        </p:tgtEl>
                                        <p:attrNameLst>
                                          <p:attrName>style.visibility</p:attrName>
                                        </p:attrNameLst>
                                      </p:cBhvr>
                                      <p:to>
                                        <p:strVal val="hidden"/>
                                      </p:to>
                                    </p:set>
                                  </p:childTnLst>
                                </p:cTn>
                              </p:par>
                              <p:par>
                                <p:cTn id="774" presetID="39" presetClass="exit" presetSubtype="0" decel="100000" fill="hold" grpId="9" nodeType="withEffect">
                                  <p:stCondLst>
                                    <p:cond delay="0"/>
                                  </p:stCondLst>
                                  <p:childTnLst>
                                    <p:anim calcmode="lin" valueType="num">
                                      <p:cBhvr>
                                        <p:cTn id="775" dur="500"/>
                                        <p:tgtEl>
                                          <p:spTgt spid="89123"/>
                                        </p:tgtEl>
                                        <p:attrNameLst>
                                          <p:attrName>ppt_h</p:attrName>
                                        </p:attrNameLst>
                                      </p:cBhvr>
                                      <p:tavLst>
                                        <p:tav tm="0">
                                          <p:val>
                                            <p:strVal val="ppt_h"/>
                                          </p:val>
                                        </p:tav>
                                        <p:tav tm="50000">
                                          <p:val>
                                            <p:strVal val="ppt_h/20"/>
                                          </p:val>
                                        </p:tav>
                                        <p:tav tm="100000">
                                          <p:val>
                                            <p:strVal val="ppt_h/20"/>
                                          </p:val>
                                        </p:tav>
                                      </p:tavLst>
                                    </p:anim>
                                    <p:anim calcmode="lin" valueType="num">
                                      <p:cBhvr>
                                        <p:cTn id="776" dur="500"/>
                                        <p:tgtEl>
                                          <p:spTgt spid="89123"/>
                                        </p:tgtEl>
                                        <p:attrNameLst>
                                          <p:attrName>ppt_w</p:attrName>
                                        </p:attrNameLst>
                                      </p:cBhvr>
                                      <p:tavLst>
                                        <p:tav tm="0">
                                          <p:val>
                                            <p:strVal val="ppt_w"/>
                                          </p:val>
                                        </p:tav>
                                        <p:tav tm="50000">
                                          <p:val>
                                            <p:strVal val="ppt_w+.3"/>
                                          </p:val>
                                        </p:tav>
                                        <p:tav tm="100000">
                                          <p:val>
                                            <p:strVal val="ppt_w+.3"/>
                                          </p:val>
                                        </p:tav>
                                      </p:tavLst>
                                    </p:anim>
                                    <p:anim calcmode="lin" valueType="num">
                                      <p:cBhvr>
                                        <p:cTn id="777" dur="500"/>
                                        <p:tgtEl>
                                          <p:spTgt spid="89123"/>
                                        </p:tgtEl>
                                        <p:attrNameLst>
                                          <p:attrName>ppt_x</p:attrName>
                                        </p:attrNameLst>
                                      </p:cBhvr>
                                      <p:tavLst>
                                        <p:tav tm="0">
                                          <p:val>
                                            <p:strVal val="ppt_x"/>
                                          </p:val>
                                        </p:tav>
                                        <p:tav tm="50000">
                                          <p:val>
                                            <p:strVal val="ppt_x"/>
                                          </p:val>
                                        </p:tav>
                                        <p:tav tm="100000">
                                          <p:val>
                                            <p:strVal val="ppt_x-.3"/>
                                          </p:val>
                                        </p:tav>
                                      </p:tavLst>
                                    </p:anim>
                                    <p:anim calcmode="lin" valueType="num">
                                      <p:cBhvr>
                                        <p:cTn id="778" dur="500"/>
                                        <p:tgtEl>
                                          <p:spTgt spid="89123"/>
                                        </p:tgtEl>
                                        <p:attrNameLst>
                                          <p:attrName>ppt_y</p:attrName>
                                        </p:attrNameLst>
                                      </p:cBhvr>
                                      <p:tavLst>
                                        <p:tav tm="0">
                                          <p:val>
                                            <p:strVal val="ppt_y"/>
                                          </p:val>
                                        </p:tav>
                                        <p:tav tm="100000">
                                          <p:val>
                                            <p:strVal val="ppt_y"/>
                                          </p:val>
                                        </p:tav>
                                      </p:tavLst>
                                    </p:anim>
                                    <p:set>
                                      <p:cBhvr>
                                        <p:cTn id="779" dur="1" fill="hold">
                                          <p:stCondLst>
                                            <p:cond delay="499"/>
                                          </p:stCondLst>
                                        </p:cTn>
                                        <p:tgtEl>
                                          <p:spTgt spid="89123"/>
                                        </p:tgtEl>
                                        <p:attrNameLst>
                                          <p:attrName>style.visibility</p:attrName>
                                        </p:attrNameLst>
                                      </p:cBhvr>
                                      <p:to>
                                        <p:strVal val="hidden"/>
                                      </p:to>
                                    </p:set>
                                  </p:childTnLst>
                                </p:cTn>
                              </p:par>
                              <p:par>
                                <p:cTn id="780" presetID="39" presetClass="exit" presetSubtype="0" decel="100000" fill="hold" grpId="9" nodeType="withEffect">
                                  <p:stCondLst>
                                    <p:cond delay="0"/>
                                  </p:stCondLst>
                                  <p:childTnLst>
                                    <p:anim calcmode="lin" valueType="num">
                                      <p:cBhvr>
                                        <p:cTn id="781" dur="500"/>
                                        <p:tgtEl>
                                          <p:spTgt spid="89124"/>
                                        </p:tgtEl>
                                        <p:attrNameLst>
                                          <p:attrName>ppt_h</p:attrName>
                                        </p:attrNameLst>
                                      </p:cBhvr>
                                      <p:tavLst>
                                        <p:tav tm="0">
                                          <p:val>
                                            <p:strVal val="ppt_h"/>
                                          </p:val>
                                        </p:tav>
                                        <p:tav tm="50000">
                                          <p:val>
                                            <p:strVal val="ppt_h/20"/>
                                          </p:val>
                                        </p:tav>
                                        <p:tav tm="100000">
                                          <p:val>
                                            <p:strVal val="ppt_h/20"/>
                                          </p:val>
                                        </p:tav>
                                      </p:tavLst>
                                    </p:anim>
                                    <p:anim calcmode="lin" valueType="num">
                                      <p:cBhvr>
                                        <p:cTn id="782" dur="500"/>
                                        <p:tgtEl>
                                          <p:spTgt spid="89124"/>
                                        </p:tgtEl>
                                        <p:attrNameLst>
                                          <p:attrName>ppt_w</p:attrName>
                                        </p:attrNameLst>
                                      </p:cBhvr>
                                      <p:tavLst>
                                        <p:tav tm="0">
                                          <p:val>
                                            <p:strVal val="ppt_w"/>
                                          </p:val>
                                        </p:tav>
                                        <p:tav tm="50000">
                                          <p:val>
                                            <p:strVal val="ppt_w+.3"/>
                                          </p:val>
                                        </p:tav>
                                        <p:tav tm="100000">
                                          <p:val>
                                            <p:strVal val="ppt_w+.3"/>
                                          </p:val>
                                        </p:tav>
                                      </p:tavLst>
                                    </p:anim>
                                    <p:anim calcmode="lin" valueType="num">
                                      <p:cBhvr>
                                        <p:cTn id="783" dur="500"/>
                                        <p:tgtEl>
                                          <p:spTgt spid="89124"/>
                                        </p:tgtEl>
                                        <p:attrNameLst>
                                          <p:attrName>ppt_x</p:attrName>
                                        </p:attrNameLst>
                                      </p:cBhvr>
                                      <p:tavLst>
                                        <p:tav tm="0">
                                          <p:val>
                                            <p:strVal val="ppt_x"/>
                                          </p:val>
                                        </p:tav>
                                        <p:tav tm="50000">
                                          <p:val>
                                            <p:strVal val="ppt_x"/>
                                          </p:val>
                                        </p:tav>
                                        <p:tav tm="100000">
                                          <p:val>
                                            <p:strVal val="ppt_x-.3"/>
                                          </p:val>
                                        </p:tav>
                                      </p:tavLst>
                                    </p:anim>
                                    <p:anim calcmode="lin" valueType="num">
                                      <p:cBhvr>
                                        <p:cTn id="784" dur="500"/>
                                        <p:tgtEl>
                                          <p:spTgt spid="89124"/>
                                        </p:tgtEl>
                                        <p:attrNameLst>
                                          <p:attrName>ppt_y</p:attrName>
                                        </p:attrNameLst>
                                      </p:cBhvr>
                                      <p:tavLst>
                                        <p:tav tm="0">
                                          <p:val>
                                            <p:strVal val="ppt_y"/>
                                          </p:val>
                                        </p:tav>
                                        <p:tav tm="100000">
                                          <p:val>
                                            <p:strVal val="ppt_y"/>
                                          </p:val>
                                        </p:tav>
                                      </p:tavLst>
                                    </p:anim>
                                    <p:set>
                                      <p:cBhvr>
                                        <p:cTn id="785" dur="1" fill="hold">
                                          <p:stCondLst>
                                            <p:cond delay="499"/>
                                          </p:stCondLst>
                                        </p:cTn>
                                        <p:tgtEl>
                                          <p:spTgt spid="89124"/>
                                        </p:tgtEl>
                                        <p:attrNameLst>
                                          <p:attrName>style.visibility</p:attrName>
                                        </p:attrNameLst>
                                      </p:cBhvr>
                                      <p:to>
                                        <p:strVal val="hidden"/>
                                      </p:to>
                                    </p:set>
                                  </p:childTnLst>
                                </p:cTn>
                              </p:par>
                              <p:par>
                                <p:cTn id="786" presetID="39" presetClass="exit" presetSubtype="0" decel="100000" fill="hold" grpId="9" nodeType="withEffect">
                                  <p:stCondLst>
                                    <p:cond delay="0"/>
                                  </p:stCondLst>
                                  <p:childTnLst>
                                    <p:anim calcmode="lin" valueType="num">
                                      <p:cBhvr>
                                        <p:cTn id="787" dur="500"/>
                                        <p:tgtEl>
                                          <p:spTgt spid="89126"/>
                                        </p:tgtEl>
                                        <p:attrNameLst>
                                          <p:attrName>ppt_h</p:attrName>
                                        </p:attrNameLst>
                                      </p:cBhvr>
                                      <p:tavLst>
                                        <p:tav tm="0">
                                          <p:val>
                                            <p:strVal val="ppt_h"/>
                                          </p:val>
                                        </p:tav>
                                        <p:tav tm="50000">
                                          <p:val>
                                            <p:strVal val="ppt_h/20"/>
                                          </p:val>
                                        </p:tav>
                                        <p:tav tm="100000">
                                          <p:val>
                                            <p:strVal val="ppt_h/20"/>
                                          </p:val>
                                        </p:tav>
                                      </p:tavLst>
                                    </p:anim>
                                    <p:anim calcmode="lin" valueType="num">
                                      <p:cBhvr>
                                        <p:cTn id="788" dur="500"/>
                                        <p:tgtEl>
                                          <p:spTgt spid="89126"/>
                                        </p:tgtEl>
                                        <p:attrNameLst>
                                          <p:attrName>ppt_w</p:attrName>
                                        </p:attrNameLst>
                                      </p:cBhvr>
                                      <p:tavLst>
                                        <p:tav tm="0">
                                          <p:val>
                                            <p:strVal val="ppt_w"/>
                                          </p:val>
                                        </p:tav>
                                        <p:tav tm="50000">
                                          <p:val>
                                            <p:strVal val="ppt_w+.3"/>
                                          </p:val>
                                        </p:tav>
                                        <p:tav tm="100000">
                                          <p:val>
                                            <p:strVal val="ppt_w+.3"/>
                                          </p:val>
                                        </p:tav>
                                      </p:tavLst>
                                    </p:anim>
                                    <p:anim calcmode="lin" valueType="num">
                                      <p:cBhvr>
                                        <p:cTn id="789" dur="500"/>
                                        <p:tgtEl>
                                          <p:spTgt spid="89126"/>
                                        </p:tgtEl>
                                        <p:attrNameLst>
                                          <p:attrName>ppt_x</p:attrName>
                                        </p:attrNameLst>
                                      </p:cBhvr>
                                      <p:tavLst>
                                        <p:tav tm="0">
                                          <p:val>
                                            <p:strVal val="ppt_x"/>
                                          </p:val>
                                        </p:tav>
                                        <p:tav tm="50000">
                                          <p:val>
                                            <p:strVal val="ppt_x"/>
                                          </p:val>
                                        </p:tav>
                                        <p:tav tm="100000">
                                          <p:val>
                                            <p:strVal val="ppt_x-.3"/>
                                          </p:val>
                                        </p:tav>
                                      </p:tavLst>
                                    </p:anim>
                                    <p:anim calcmode="lin" valueType="num">
                                      <p:cBhvr>
                                        <p:cTn id="790" dur="500"/>
                                        <p:tgtEl>
                                          <p:spTgt spid="89126"/>
                                        </p:tgtEl>
                                        <p:attrNameLst>
                                          <p:attrName>ppt_y</p:attrName>
                                        </p:attrNameLst>
                                      </p:cBhvr>
                                      <p:tavLst>
                                        <p:tav tm="0">
                                          <p:val>
                                            <p:strVal val="ppt_y"/>
                                          </p:val>
                                        </p:tav>
                                        <p:tav tm="100000">
                                          <p:val>
                                            <p:strVal val="ppt_y"/>
                                          </p:val>
                                        </p:tav>
                                      </p:tavLst>
                                    </p:anim>
                                    <p:set>
                                      <p:cBhvr>
                                        <p:cTn id="791" dur="1" fill="hold">
                                          <p:stCondLst>
                                            <p:cond delay="499"/>
                                          </p:stCondLst>
                                        </p:cTn>
                                        <p:tgtEl>
                                          <p:spTgt spid="89126"/>
                                        </p:tgtEl>
                                        <p:attrNameLst>
                                          <p:attrName>style.visibility</p:attrName>
                                        </p:attrNameLst>
                                      </p:cBhvr>
                                      <p:to>
                                        <p:strVal val="hidden"/>
                                      </p:to>
                                    </p:set>
                                  </p:childTnLst>
                                </p:cTn>
                              </p:par>
                              <p:par>
                                <p:cTn id="792" presetID="39" presetClass="exit" presetSubtype="0" decel="100000" fill="hold" grpId="9" nodeType="withEffect">
                                  <p:stCondLst>
                                    <p:cond delay="0"/>
                                  </p:stCondLst>
                                  <p:childTnLst>
                                    <p:anim calcmode="lin" valueType="num">
                                      <p:cBhvr>
                                        <p:cTn id="793" dur="500"/>
                                        <p:tgtEl>
                                          <p:spTgt spid="89095"/>
                                        </p:tgtEl>
                                        <p:attrNameLst>
                                          <p:attrName>ppt_h</p:attrName>
                                        </p:attrNameLst>
                                      </p:cBhvr>
                                      <p:tavLst>
                                        <p:tav tm="0">
                                          <p:val>
                                            <p:strVal val="ppt_h"/>
                                          </p:val>
                                        </p:tav>
                                        <p:tav tm="50000">
                                          <p:val>
                                            <p:strVal val="ppt_h/20"/>
                                          </p:val>
                                        </p:tav>
                                        <p:tav tm="100000">
                                          <p:val>
                                            <p:strVal val="ppt_h/20"/>
                                          </p:val>
                                        </p:tav>
                                      </p:tavLst>
                                    </p:anim>
                                    <p:anim calcmode="lin" valueType="num">
                                      <p:cBhvr>
                                        <p:cTn id="794" dur="500"/>
                                        <p:tgtEl>
                                          <p:spTgt spid="89095"/>
                                        </p:tgtEl>
                                        <p:attrNameLst>
                                          <p:attrName>ppt_w</p:attrName>
                                        </p:attrNameLst>
                                      </p:cBhvr>
                                      <p:tavLst>
                                        <p:tav tm="0">
                                          <p:val>
                                            <p:strVal val="ppt_w"/>
                                          </p:val>
                                        </p:tav>
                                        <p:tav tm="50000">
                                          <p:val>
                                            <p:strVal val="ppt_w+.3"/>
                                          </p:val>
                                        </p:tav>
                                        <p:tav tm="100000">
                                          <p:val>
                                            <p:strVal val="ppt_w+.3"/>
                                          </p:val>
                                        </p:tav>
                                      </p:tavLst>
                                    </p:anim>
                                    <p:anim calcmode="lin" valueType="num">
                                      <p:cBhvr>
                                        <p:cTn id="795" dur="500"/>
                                        <p:tgtEl>
                                          <p:spTgt spid="89095"/>
                                        </p:tgtEl>
                                        <p:attrNameLst>
                                          <p:attrName>ppt_x</p:attrName>
                                        </p:attrNameLst>
                                      </p:cBhvr>
                                      <p:tavLst>
                                        <p:tav tm="0">
                                          <p:val>
                                            <p:strVal val="ppt_x"/>
                                          </p:val>
                                        </p:tav>
                                        <p:tav tm="50000">
                                          <p:val>
                                            <p:strVal val="ppt_x"/>
                                          </p:val>
                                        </p:tav>
                                        <p:tav tm="100000">
                                          <p:val>
                                            <p:strVal val="ppt_x-.3"/>
                                          </p:val>
                                        </p:tav>
                                      </p:tavLst>
                                    </p:anim>
                                    <p:anim calcmode="lin" valueType="num">
                                      <p:cBhvr>
                                        <p:cTn id="796" dur="500"/>
                                        <p:tgtEl>
                                          <p:spTgt spid="89095"/>
                                        </p:tgtEl>
                                        <p:attrNameLst>
                                          <p:attrName>ppt_y</p:attrName>
                                        </p:attrNameLst>
                                      </p:cBhvr>
                                      <p:tavLst>
                                        <p:tav tm="0">
                                          <p:val>
                                            <p:strVal val="ppt_y"/>
                                          </p:val>
                                        </p:tav>
                                        <p:tav tm="100000">
                                          <p:val>
                                            <p:strVal val="ppt_y"/>
                                          </p:val>
                                        </p:tav>
                                      </p:tavLst>
                                    </p:anim>
                                    <p:set>
                                      <p:cBhvr>
                                        <p:cTn id="797" dur="1" fill="hold">
                                          <p:stCondLst>
                                            <p:cond delay="499"/>
                                          </p:stCondLst>
                                        </p:cTn>
                                        <p:tgtEl>
                                          <p:spTgt spid="89095"/>
                                        </p:tgtEl>
                                        <p:attrNameLst>
                                          <p:attrName>style.visibility</p:attrName>
                                        </p:attrNameLst>
                                      </p:cBhvr>
                                      <p:to>
                                        <p:strVal val="hidden"/>
                                      </p:to>
                                    </p:set>
                                  </p:childTnLst>
                                </p:cTn>
                              </p:par>
                              <p:par>
                                <p:cTn id="798" presetID="39" presetClass="exit" presetSubtype="0" decel="100000" fill="hold" grpId="7" nodeType="withEffect">
                                  <p:stCondLst>
                                    <p:cond delay="0"/>
                                  </p:stCondLst>
                                  <p:childTnLst>
                                    <p:anim calcmode="lin" valueType="num">
                                      <p:cBhvr>
                                        <p:cTn id="799" dur="500"/>
                                        <p:tgtEl>
                                          <p:spTgt spid="89099"/>
                                        </p:tgtEl>
                                        <p:attrNameLst>
                                          <p:attrName>ppt_h</p:attrName>
                                        </p:attrNameLst>
                                      </p:cBhvr>
                                      <p:tavLst>
                                        <p:tav tm="0">
                                          <p:val>
                                            <p:strVal val="ppt_h"/>
                                          </p:val>
                                        </p:tav>
                                        <p:tav tm="50000">
                                          <p:val>
                                            <p:strVal val="ppt_h/20"/>
                                          </p:val>
                                        </p:tav>
                                        <p:tav tm="100000">
                                          <p:val>
                                            <p:strVal val="ppt_h/20"/>
                                          </p:val>
                                        </p:tav>
                                      </p:tavLst>
                                    </p:anim>
                                    <p:anim calcmode="lin" valueType="num">
                                      <p:cBhvr>
                                        <p:cTn id="800" dur="500"/>
                                        <p:tgtEl>
                                          <p:spTgt spid="89099"/>
                                        </p:tgtEl>
                                        <p:attrNameLst>
                                          <p:attrName>ppt_w</p:attrName>
                                        </p:attrNameLst>
                                      </p:cBhvr>
                                      <p:tavLst>
                                        <p:tav tm="0">
                                          <p:val>
                                            <p:strVal val="ppt_w"/>
                                          </p:val>
                                        </p:tav>
                                        <p:tav tm="50000">
                                          <p:val>
                                            <p:strVal val="ppt_w+.3"/>
                                          </p:val>
                                        </p:tav>
                                        <p:tav tm="100000">
                                          <p:val>
                                            <p:strVal val="ppt_w+.3"/>
                                          </p:val>
                                        </p:tav>
                                      </p:tavLst>
                                    </p:anim>
                                    <p:anim calcmode="lin" valueType="num">
                                      <p:cBhvr>
                                        <p:cTn id="801" dur="500"/>
                                        <p:tgtEl>
                                          <p:spTgt spid="89099"/>
                                        </p:tgtEl>
                                        <p:attrNameLst>
                                          <p:attrName>ppt_x</p:attrName>
                                        </p:attrNameLst>
                                      </p:cBhvr>
                                      <p:tavLst>
                                        <p:tav tm="0">
                                          <p:val>
                                            <p:strVal val="ppt_x"/>
                                          </p:val>
                                        </p:tav>
                                        <p:tav tm="50000">
                                          <p:val>
                                            <p:strVal val="ppt_x"/>
                                          </p:val>
                                        </p:tav>
                                        <p:tav tm="100000">
                                          <p:val>
                                            <p:strVal val="ppt_x-.3"/>
                                          </p:val>
                                        </p:tav>
                                      </p:tavLst>
                                    </p:anim>
                                    <p:anim calcmode="lin" valueType="num">
                                      <p:cBhvr>
                                        <p:cTn id="802" dur="500"/>
                                        <p:tgtEl>
                                          <p:spTgt spid="89099"/>
                                        </p:tgtEl>
                                        <p:attrNameLst>
                                          <p:attrName>ppt_y</p:attrName>
                                        </p:attrNameLst>
                                      </p:cBhvr>
                                      <p:tavLst>
                                        <p:tav tm="0">
                                          <p:val>
                                            <p:strVal val="ppt_y"/>
                                          </p:val>
                                        </p:tav>
                                        <p:tav tm="100000">
                                          <p:val>
                                            <p:strVal val="ppt_y"/>
                                          </p:val>
                                        </p:tav>
                                      </p:tavLst>
                                    </p:anim>
                                    <p:set>
                                      <p:cBhvr>
                                        <p:cTn id="803" dur="1" fill="hold">
                                          <p:stCondLst>
                                            <p:cond delay="499"/>
                                          </p:stCondLst>
                                        </p:cTn>
                                        <p:tgtEl>
                                          <p:spTgt spid="89099"/>
                                        </p:tgtEl>
                                        <p:attrNameLst>
                                          <p:attrName>style.visibility</p:attrName>
                                        </p:attrNameLst>
                                      </p:cBhvr>
                                      <p:to>
                                        <p:strVal val="hidden"/>
                                      </p:to>
                                    </p:set>
                                  </p:childTnLst>
                                </p:cTn>
                              </p:par>
                              <p:par>
                                <p:cTn id="804" presetID="39" presetClass="exit" presetSubtype="0" decel="100000" fill="hold" grpId="7" nodeType="withEffect">
                                  <p:stCondLst>
                                    <p:cond delay="0"/>
                                  </p:stCondLst>
                                  <p:childTnLst>
                                    <p:anim calcmode="lin" valueType="num">
                                      <p:cBhvr>
                                        <p:cTn id="805" dur="500"/>
                                        <p:tgtEl>
                                          <p:spTgt spid="89100"/>
                                        </p:tgtEl>
                                        <p:attrNameLst>
                                          <p:attrName>ppt_h</p:attrName>
                                        </p:attrNameLst>
                                      </p:cBhvr>
                                      <p:tavLst>
                                        <p:tav tm="0">
                                          <p:val>
                                            <p:strVal val="ppt_h"/>
                                          </p:val>
                                        </p:tav>
                                        <p:tav tm="50000">
                                          <p:val>
                                            <p:strVal val="ppt_h/20"/>
                                          </p:val>
                                        </p:tav>
                                        <p:tav tm="100000">
                                          <p:val>
                                            <p:strVal val="ppt_h/20"/>
                                          </p:val>
                                        </p:tav>
                                      </p:tavLst>
                                    </p:anim>
                                    <p:anim calcmode="lin" valueType="num">
                                      <p:cBhvr>
                                        <p:cTn id="806" dur="500"/>
                                        <p:tgtEl>
                                          <p:spTgt spid="89100"/>
                                        </p:tgtEl>
                                        <p:attrNameLst>
                                          <p:attrName>ppt_w</p:attrName>
                                        </p:attrNameLst>
                                      </p:cBhvr>
                                      <p:tavLst>
                                        <p:tav tm="0">
                                          <p:val>
                                            <p:strVal val="ppt_w"/>
                                          </p:val>
                                        </p:tav>
                                        <p:tav tm="50000">
                                          <p:val>
                                            <p:strVal val="ppt_w+.3"/>
                                          </p:val>
                                        </p:tav>
                                        <p:tav tm="100000">
                                          <p:val>
                                            <p:strVal val="ppt_w+.3"/>
                                          </p:val>
                                        </p:tav>
                                      </p:tavLst>
                                    </p:anim>
                                    <p:anim calcmode="lin" valueType="num">
                                      <p:cBhvr>
                                        <p:cTn id="807" dur="500"/>
                                        <p:tgtEl>
                                          <p:spTgt spid="89100"/>
                                        </p:tgtEl>
                                        <p:attrNameLst>
                                          <p:attrName>ppt_x</p:attrName>
                                        </p:attrNameLst>
                                      </p:cBhvr>
                                      <p:tavLst>
                                        <p:tav tm="0">
                                          <p:val>
                                            <p:strVal val="ppt_x"/>
                                          </p:val>
                                        </p:tav>
                                        <p:tav tm="50000">
                                          <p:val>
                                            <p:strVal val="ppt_x"/>
                                          </p:val>
                                        </p:tav>
                                        <p:tav tm="100000">
                                          <p:val>
                                            <p:strVal val="ppt_x-.3"/>
                                          </p:val>
                                        </p:tav>
                                      </p:tavLst>
                                    </p:anim>
                                    <p:anim calcmode="lin" valueType="num">
                                      <p:cBhvr>
                                        <p:cTn id="808" dur="500"/>
                                        <p:tgtEl>
                                          <p:spTgt spid="89100"/>
                                        </p:tgtEl>
                                        <p:attrNameLst>
                                          <p:attrName>ppt_y</p:attrName>
                                        </p:attrNameLst>
                                      </p:cBhvr>
                                      <p:tavLst>
                                        <p:tav tm="0">
                                          <p:val>
                                            <p:strVal val="ppt_y"/>
                                          </p:val>
                                        </p:tav>
                                        <p:tav tm="100000">
                                          <p:val>
                                            <p:strVal val="ppt_y"/>
                                          </p:val>
                                        </p:tav>
                                      </p:tavLst>
                                    </p:anim>
                                    <p:set>
                                      <p:cBhvr>
                                        <p:cTn id="809" dur="1" fill="hold">
                                          <p:stCondLst>
                                            <p:cond delay="499"/>
                                          </p:stCondLst>
                                        </p:cTn>
                                        <p:tgtEl>
                                          <p:spTgt spid="89100"/>
                                        </p:tgtEl>
                                        <p:attrNameLst>
                                          <p:attrName>style.visibility</p:attrName>
                                        </p:attrNameLst>
                                      </p:cBhvr>
                                      <p:to>
                                        <p:strVal val="hidden"/>
                                      </p:to>
                                    </p:set>
                                  </p:childTnLst>
                                </p:cTn>
                              </p:par>
                              <p:par>
                                <p:cTn id="810" presetID="39" presetClass="exit" presetSubtype="0" decel="100000" fill="hold" grpId="9" nodeType="withEffect">
                                  <p:stCondLst>
                                    <p:cond delay="0"/>
                                  </p:stCondLst>
                                  <p:childTnLst>
                                    <p:anim calcmode="lin" valueType="num">
                                      <p:cBhvr>
                                        <p:cTn id="811" dur="500"/>
                                        <p:tgtEl>
                                          <p:spTgt spid="89106"/>
                                        </p:tgtEl>
                                        <p:attrNameLst>
                                          <p:attrName>ppt_h</p:attrName>
                                        </p:attrNameLst>
                                      </p:cBhvr>
                                      <p:tavLst>
                                        <p:tav tm="0">
                                          <p:val>
                                            <p:strVal val="ppt_h"/>
                                          </p:val>
                                        </p:tav>
                                        <p:tav tm="50000">
                                          <p:val>
                                            <p:strVal val="ppt_h/20"/>
                                          </p:val>
                                        </p:tav>
                                        <p:tav tm="100000">
                                          <p:val>
                                            <p:strVal val="ppt_h/20"/>
                                          </p:val>
                                        </p:tav>
                                      </p:tavLst>
                                    </p:anim>
                                    <p:anim calcmode="lin" valueType="num">
                                      <p:cBhvr>
                                        <p:cTn id="812" dur="500"/>
                                        <p:tgtEl>
                                          <p:spTgt spid="89106"/>
                                        </p:tgtEl>
                                        <p:attrNameLst>
                                          <p:attrName>ppt_w</p:attrName>
                                        </p:attrNameLst>
                                      </p:cBhvr>
                                      <p:tavLst>
                                        <p:tav tm="0">
                                          <p:val>
                                            <p:strVal val="ppt_w"/>
                                          </p:val>
                                        </p:tav>
                                        <p:tav tm="50000">
                                          <p:val>
                                            <p:strVal val="ppt_w+.3"/>
                                          </p:val>
                                        </p:tav>
                                        <p:tav tm="100000">
                                          <p:val>
                                            <p:strVal val="ppt_w+.3"/>
                                          </p:val>
                                        </p:tav>
                                      </p:tavLst>
                                    </p:anim>
                                    <p:anim calcmode="lin" valueType="num">
                                      <p:cBhvr>
                                        <p:cTn id="813" dur="500"/>
                                        <p:tgtEl>
                                          <p:spTgt spid="89106"/>
                                        </p:tgtEl>
                                        <p:attrNameLst>
                                          <p:attrName>ppt_x</p:attrName>
                                        </p:attrNameLst>
                                      </p:cBhvr>
                                      <p:tavLst>
                                        <p:tav tm="0">
                                          <p:val>
                                            <p:strVal val="ppt_x"/>
                                          </p:val>
                                        </p:tav>
                                        <p:tav tm="50000">
                                          <p:val>
                                            <p:strVal val="ppt_x"/>
                                          </p:val>
                                        </p:tav>
                                        <p:tav tm="100000">
                                          <p:val>
                                            <p:strVal val="ppt_x-.3"/>
                                          </p:val>
                                        </p:tav>
                                      </p:tavLst>
                                    </p:anim>
                                    <p:anim calcmode="lin" valueType="num">
                                      <p:cBhvr>
                                        <p:cTn id="814" dur="500"/>
                                        <p:tgtEl>
                                          <p:spTgt spid="89106"/>
                                        </p:tgtEl>
                                        <p:attrNameLst>
                                          <p:attrName>ppt_y</p:attrName>
                                        </p:attrNameLst>
                                      </p:cBhvr>
                                      <p:tavLst>
                                        <p:tav tm="0">
                                          <p:val>
                                            <p:strVal val="ppt_y"/>
                                          </p:val>
                                        </p:tav>
                                        <p:tav tm="100000">
                                          <p:val>
                                            <p:strVal val="ppt_y"/>
                                          </p:val>
                                        </p:tav>
                                      </p:tavLst>
                                    </p:anim>
                                    <p:set>
                                      <p:cBhvr>
                                        <p:cTn id="815" dur="1" fill="hold">
                                          <p:stCondLst>
                                            <p:cond delay="499"/>
                                          </p:stCondLst>
                                        </p:cTn>
                                        <p:tgtEl>
                                          <p:spTgt spid="89106"/>
                                        </p:tgtEl>
                                        <p:attrNameLst>
                                          <p:attrName>style.visibility</p:attrName>
                                        </p:attrNameLst>
                                      </p:cBhvr>
                                      <p:to>
                                        <p:strVal val="hidden"/>
                                      </p:to>
                                    </p:set>
                                  </p:childTnLst>
                                </p:cTn>
                              </p:par>
                              <p:par>
                                <p:cTn id="816" presetID="39" presetClass="exit" presetSubtype="0" decel="100000" fill="hold" grpId="9" nodeType="withEffect">
                                  <p:stCondLst>
                                    <p:cond delay="0"/>
                                  </p:stCondLst>
                                  <p:childTnLst>
                                    <p:anim calcmode="lin" valueType="num">
                                      <p:cBhvr>
                                        <p:cTn id="817" dur="500"/>
                                        <p:tgtEl>
                                          <p:spTgt spid="89107"/>
                                        </p:tgtEl>
                                        <p:attrNameLst>
                                          <p:attrName>ppt_h</p:attrName>
                                        </p:attrNameLst>
                                      </p:cBhvr>
                                      <p:tavLst>
                                        <p:tav tm="0">
                                          <p:val>
                                            <p:strVal val="ppt_h"/>
                                          </p:val>
                                        </p:tav>
                                        <p:tav tm="50000">
                                          <p:val>
                                            <p:strVal val="ppt_h/20"/>
                                          </p:val>
                                        </p:tav>
                                        <p:tav tm="100000">
                                          <p:val>
                                            <p:strVal val="ppt_h/20"/>
                                          </p:val>
                                        </p:tav>
                                      </p:tavLst>
                                    </p:anim>
                                    <p:anim calcmode="lin" valueType="num">
                                      <p:cBhvr>
                                        <p:cTn id="818" dur="500"/>
                                        <p:tgtEl>
                                          <p:spTgt spid="89107"/>
                                        </p:tgtEl>
                                        <p:attrNameLst>
                                          <p:attrName>ppt_w</p:attrName>
                                        </p:attrNameLst>
                                      </p:cBhvr>
                                      <p:tavLst>
                                        <p:tav tm="0">
                                          <p:val>
                                            <p:strVal val="ppt_w"/>
                                          </p:val>
                                        </p:tav>
                                        <p:tav tm="50000">
                                          <p:val>
                                            <p:strVal val="ppt_w+.3"/>
                                          </p:val>
                                        </p:tav>
                                        <p:tav tm="100000">
                                          <p:val>
                                            <p:strVal val="ppt_w+.3"/>
                                          </p:val>
                                        </p:tav>
                                      </p:tavLst>
                                    </p:anim>
                                    <p:anim calcmode="lin" valueType="num">
                                      <p:cBhvr>
                                        <p:cTn id="819" dur="500"/>
                                        <p:tgtEl>
                                          <p:spTgt spid="89107"/>
                                        </p:tgtEl>
                                        <p:attrNameLst>
                                          <p:attrName>ppt_x</p:attrName>
                                        </p:attrNameLst>
                                      </p:cBhvr>
                                      <p:tavLst>
                                        <p:tav tm="0">
                                          <p:val>
                                            <p:strVal val="ppt_x"/>
                                          </p:val>
                                        </p:tav>
                                        <p:tav tm="50000">
                                          <p:val>
                                            <p:strVal val="ppt_x"/>
                                          </p:val>
                                        </p:tav>
                                        <p:tav tm="100000">
                                          <p:val>
                                            <p:strVal val="ppt_x-.3"/>
                                          </p:val>
                                        </p:tav>
                                      </p:tavLst>
                                    </p:anim>
                                    <p:anim calcmode="lin" valueType="num">
                                      <p:cBhvr>
                                        <p:cTn id="820" dur="500"/>
                                        <p:tgtEl>
                                          <p:spTgt spid="89107"/>
                                        </p:tgtEl>
                                        <p:attrNameLst>
                                          <p:attrName>ppt_y</p:attrName>
                                        </p:attrNameLst>
                                      </p:cBhvr>
                                      <p:tavLst>
                                        <p:tav tm="0">
                                          <p:val>
                                            <p:strVal val="ppt_y"/>
                                          </p:val>
                                        </p:tav>
                                        <p:tav tm="100000">
                                          <p:val>
                                            <p:strVal val="ppt_y"/>
                                          </p:val>
                                        </p:tav>
                                      </p:tavLst>
                                    </p:anim>
                                    <p:set>
                                      <p:cBhvr>
                                        <p:cTn id="821" dur="1" fill="hold">
                                          <p:stCondLst>
                                            <p:cond delay="499"/>
                                          </p:stCondLst>
                                        </p:cTn>
                                        <p:tgtEl>
                                          <p:spTgt spid="89107"/>
                                        </p:tgtEl>
                                        <p:attrNameLst>
                                          <p:attrName>style.visibility</p:attrName>
                                        </p:attrNameLst>
                                      </p:cBhvr>
                                      <p:to>
                                        <p:strVal val="hidden"/>
                                      </p:to>
                                    </p:set>
                                  </p:childTnLst>
                                </p:cTn>
                              </p:par>
                              <p:par>
                                <p:cTn id="822" presetID="39" presetClass="exit" presetSubtype="0" decel="100000" fill="hold" grpId="7" nodeType="withEffect">
                                  <p:stCondLst>
                                    <p:cond delay="0"/>
                                  </p:stCondLst>
                                  <p:childTnLst>
                                    <p:anim calcmode="lin" valueType="num">
                                      <p:cBhvr>
                                        <p:cTn id="823" dur="500"/>
                                        <p:tgtEl>
                                          <p:spTgt spid="89108"/>
                                        </p:tgtEl>
                                        <p:attrNameLst>
                                          <p:attrName>ppt_h</p:attrName>
                                        </p:attrNameLst>
                                      </p:cBhvr>
                                      <p:tavLst>
                                        <p:tav tm="0">
                                          <p:val>
                                            <p:strVal val="ppt_h"/>
                                          </p:val>
                                        </p:tav>
                                        <p:tav tm="50000">
                                          <p:val>
                                            <p:strVal val="ppt_h/20"/>
                                          </p:val>
                                        </p:tav>
                                        <p:tav tm="100000">
                                          <p:val>
                                            <p:strVal val="ppt_h/20"/>
                                          </p:val>
                                        </p:tav>
                                      </p:tavLst>
                                    </p:anim>
                                    <p:anim calcmode="lin" valueType="num">
                                      <p:cBhvr>
                                        <p:cTn id="824" dur="500"/>
                                        <p:tgtEl>
                                          <p:spTgt spid="89108"/>
                                        </p:tgtEl>
                                        <p:attrNameLst>
                                          <p:attrName>ppt_w</p:attrName>
                                        </p:attrNameLst>
                                      </p:cBhvr>
                                      <p:tavLst>
                                        <p:tav tm="0">
                                          <p:val>
                                            <p:strVal val="ppt_w"/>
                                          </p:val>
                                        </p:tav>
                                        <p:tav tm="50000">
                                          <p:val>
                                            <p:strVal val="ppt_w+.3"/>
                                          </p:val>
                                        </p:tav>
                                        <p:tav tm="100000">
                                          <p:val>
                                            <p:strVal val="ppt_w+.3"/>
                                          </p:val>
                                        </p:tav>
                                      </p:tavLst>
                                    </p:anim>
                                    <p:anim calcmode="lin" valueType="num">
                                      <p:cBhvr>
                                        <p:cTn id="825" dur="500"/>
                                        <p:tgtEl>
                                          <p:spTgt spid="89108"/>
                                        </p:tgtEl>
                                        <p:attrNameLst>
                                          <p:attrName>ppt_x</p:attrName>
                                        </p:attrNameLst>
                                      </p:cBhvr>
                                      <p:tavLst>
                                        <p:tav tm="0">
                                          <p:val>
                                            <p:strVal val="ppt_x"/>
                                          </p:val>
                                        </p:tav>
                                        <p:tav tm="50000">
                                          <p:val>
                                            <p:strVal val="ppt_x"/>
                                          </p:val>
                                        </p:tav>
                                        <p:tav tm="100000">
                                          <p:val>
                                            <p:strVal val="ppt_x-.3"/>
                                          </p:val>
                                        </p:tav>
                                      </p:tavLst>
                                    </p:anim>
                                    <p:anim calcmode="lin" valueType="num">
                                      <p:cBhvr>
                                        <p:cTn id="826" dur="500"/>
                                        <p:tgtEl>
                                          <p:spTgt spid="89108"/>
                                        </p:tgtEl>
                                        <p:attrNameLst>
                                          <p:attrName>ppt_y</p:attrName>
                                        </p:attrNameLst>
                                      </p:cBhvr>
                                      <p:tavLst>
                                        <p:tav tm="0">
                                          <p:val>
                                            <p:strVal val="ppt_y"/>
                                          </p:val>
                                        </p:tav>
                                        <p:tav tm="100000">
                                          <p:val>
                                            <p:strVal val="ppt_y"/>
                                          </p:val>
                                        </p:tav>
                                      </p:tavLst>
                                    </p:anim>
                                    <p:set>
                                      <p:cBhvr>
                                        <p:cTn id="827" dur="1" fill="hold">
                                          <p:stCondLst>
                                            <p:cond delay="499"/>
                                          </p:stCondLst>
                                        </p:cTn>
                                        <p:tgtEl>
                                          <p:spTgt spid="89108"/>
                                        </p:tgtEl>
                                        <p:attrNameLst>
                                          <p:attrName>style.visibility</p:attrName>
                                        </p:attrNameLst>
                                      </p:cBhvr>
                                      <p:to>
                                        <p:strVal val="hidden"/>
                                      </p:to>
                                    </p:set>
                                  </p:childTnLst>
                                </p:cTn>
                              </p:par>
                              <p:par>
                                <p:cTn id="828" presetID="39" presetClass="exit" presetSubtype="0" decel="100000" fill="hold" grpId="7" nodeType="withEffect">
                                  <p:stCondLst>
                                    <p:cond delay="0"/>
                                  </p:stCondLst>
                                  <p:childTnLst>
                                    <p:anim calcmode="lin" valueType="num">
                                      <p:cBhvr>
                                        <p:cTn id="829" dur="500"/>
                                        <p:tgtEl>
                                          <p:spTgt spid="89109"/>
                                        </p:tgtEl>
                                        <p:attrNameLst>
                                          <p:attrName>ppt_h</p:attrName>
                                        </p:attrNameLst>
                                      </p:cBhvr>
                                      <p:tavLst>
                                        <p:tav tm="0">
                                          <p:val>
                                            <p:strVal val="ppt_h"/>
                                          </p:val>
                                        </p:tav>
                                        <p:tav tm="50000">
                                          <p:val>
                                            <p:strVal val="ppt_h/20"/>
                                          </p:val>
                                        </p:tav>
                                        <p:tav tm="100000">
                                          <p:val>
                                            <p:strVal val="ppt_h/20"/>
                                          </p:val>
                                        </p:tav>
                                      </p:tavLst>
                                    </p:anim>
                                    <p:anim calcmode="lin" valueType="num">
                                      <p:cBhvr>
                                        <p:cTn id="830" dur="500"/>
                                        <p:tgtEl>
                                          <p:spTgt spid="89109"/>
                                        </p:tgtEl>
                                        <p:attrNameLst>
                                          <p:attrName>ppt_w</p:attrName>
                                        </p:attrNameLst>
                                      </p:cBhvr>
                                      <p:tavLst>
                                        <p:tav tm="0">
                                          <p:val>
                                            <p:strVal val="ppt_w"/>
                                          </p:val>
                                        </p:tav>
                                        <p:tav tm="50000">
                                          <p:val>
                                            <p:strVal val="ppt_w+.3"/>
                                          </p:val>
                                        </p:tav>
                                        <p:tav tm="100000">
                                          <p:val>
                                            <p:strVal val="ppt_w+.3"/>
                                          </p:val>
                                        </p:tav>
                                      </p:tavLst>
                                    </p:anim>
                                    <p:anim calcmode="lin" valueType="num">
                                      <p:cBhvr>
                                        <p:cTn id="831" dur="500"/>
                                        <p:tgtEl>
                                          <p:spTgt spid="89109"/>
                                        </p:tgtEl>
                                        <p:attrNameLst>
                                          <p:attrName>ppt_x</p:attrName>
                                        </p:attrNameLst>
                                      </p:cBhvr>
                                      <p:tavLst>
                                        <p:tav tm="0">
                                          <p:val>
                                            <p:strVal val="ppt_x"/>
                                          </p:val>
                                        </p:tav>
                                        <p:tav tm="50000">
                                          <p:val>
                                            <p:strVal val="ppt_x"/>
                                          </p:val>
                                        </p:tav>
                                        <p:tav tm="100000">
                                          <p:val>
                                            <p:strVal val="ppt_x-.3"/>
                                          </p:val>
                                        </p:tav>
                                      </p:tavLst>
                                    </p:anim>
                                    <p:anim calcmode="lin" valueType="num">
                                      <p:cBhvr>
                                        <p:cTn id="832" dur="500"/>
                                        <p:tgtEl>
                                          <p:spTgt spid="89109"/>
                                        </p:tgtEl>
                                        <p:attrNameLst>
                                          <p:attrName>ppt_y</p:attrName>
                                        </p:attrNameLst>
                                      </p:cBhvr>
                                      <p:tavLst>
                                        <p:tav tm="0">
                                          <p:val>
                                            <p:strVal val="ppt_y"/>
                                          </p:val>
                                        </p:tav>
                                        <p:tav tm="100000">
                                          <p:val>
                                            <p:strVal val="ppt_y"/>
                                          </p:val>
                                        </p:tav>
                                      </p:tavLst>
                                    </p:anim>
                                    <p:set>
                                      <p:cBhvr>
                                        <p:cTn id="833" dur="1" fill="hold">
                                          <p:stCondLst>
                                            <p:cond delay="499"/>
                                          </p:stCondLst>
                                        </p:cTn>
                                        <p:tgtEl>
                                          <p:spTgt spid="89109"/>
                                        </p:tgtEl>
                                        <p:attrNameLst>
                                          <p:attrName>style.visibility</p:attrName>
                                        </p:attrNameLst>
                                      </p:cBhvr>
                                      <p:to>
                                        <p:strVal val="hidden"/>
                                      </p:to>
                                    </p:set>
                                  </p:childTnLst>
                                </p:cTn>
                              </p:par>
                              <p:par>
                                <p:cTn id="834" presetID="6" presetClass="emph" presetSubtype="0" fill="hold" grpId="13" nodeType="withEffect">
                                  <p:stCondLst>
                                    <p:cond delay="0"/>
                                  </p:stCondLst>
                                  <p:childTnLst>
                                    <p:animScale>
                                      <p:cBhvr>
                                        <p:cTn id="835" dur="500" fill="hold"/>
                                        <p:tgtEl>
                                          <p:spTgt spid="89101"/>
                                        </p:tgtEl>
                                      </p:cBhvr>
                                      <p:by x="200000" y="200000"/>
                                    </p:animScale>
                                  </p:childTnLst>
                                </p:cTn>
                              </p:par>
                              <p:par>
                                <p:cTn id="836" presetID="35" presetClass="path" presetSubtype="0" accel="50000" decel="50000" fill="hold" grpId="14" nodeType="withEffect">
                                  <p:stCondLst>
                                    <p:cond delay="0"/>
                                  </p:stCondLst>
                                  <p:childTnLst>
                                    <p:animMotion origin="layout" path="M 1.38889E-6 -2.59259E-6 L -0.34497 -0.11273 " pathEditMode="relative" rAng="0" ptsTypes="AA">
                                      <p:cBhvr>
                                        <p:cTn id="837" dur="500" fill="hold"/>
                                        <p:tgtEl>
                                          <p:spTgt spid="89101"/>
                                        </p:tgtEl>
                                        <p:attrNameLst>
                                          <p:attrName>ppt_x</p:attrName>
                                          <p:attrName>ppt_y</p:attrName>
                                        </p:attrNameLst>
                                      </p:cBhvr>
                                      <p:rCtr x="-17257" y="-5648"/>
                                    </p:animMotion>
                                  </p:childTnLst>
                                </p:cTn>
                              </p:par>
                            </p:childTnLst>
                          </p:cTn>
                        </p:par>
                      </p:childTnLst>
                    </p:cTn>
                  </p:par>
                  <p:par>
                    <p:cTn id="838" fill="hold" nodeType="clickPar">
                      <p:stCondLst>
                        <p:cond delay="indefinite"/>
                      </p:stCondLst>
                      <p:childTnLst>
                        <p:par>
                          <p:cTn id="839" fill="hold" nodeType="withGroup">
                            <p:stCondLst>
                              <p:cond delay="0"/>
                            </p:stCondLst>
                            <p:childTnLst>
                              <p:par>
                                <p:cTn id="840" presetID="39" presetClass="entr" presetSubtype="0" accel="100000" fill="hold" grpId="10" nodeType="clickEffect">
                                  <p:stCondLst>
                                    <p:cond delay="0"/>
                                  </p:stCondLst>
                                  <p:childTnLst>
                                    <p:set>
                                      <p:cBhvr>
                                        <p:cTn id="841" dur="1" fill="hold">
                                          <p:stCondLst>
                                            <p:cond delay="0"/>
                                          </p:stCondLst>
                                        </p:cTn>
                                        <p:tgtEl>
                                          <p:spTgt spid="89125"/>
                                        </p:tgtEl>
                                        <p:attrNameLst>
                                          <p:attrName>style.visibility</p:attrName>
                                        </p:attrNameLst>
                                      </p:cBhvr>
                                      <p:to>
                                        <p:strVal val="visible"/>
                                      </p:to>
                                    </p:set>
                                    <p:anim calcmode="lin" valueType="num">
                                      <p:cBhvr>
                                        <p:cTn id="842" dur="500" fill="hold"/>
                                        <p:tgtEl>
                                          <p:spTgt spid="89125"/>
                                        </p:tgtEl>
                                        <p:attrNameLst>
                                          <p:attrName>ppt_h</p:attrName>
                                        </p:attrNameLst>
                                      </p:cBhvr>
                                      <p:tavLst>
                                        <p:tav tm="0">
                                          <p:val>
                                            <p:strVal val="#ppt_h/20"/>
                                          </p:val>
                                        </p:tav>
                                        <p:tav tm="50000">
                                          <p:val>
                                            <p:strVal val="#ppt_h/20"/>
                                          </p:val>
                                        </p:tav>
                                        <p:tav tm="100000">
                                          <p:val>
                                            <p:strVal val="#ppt_h"/>
                                          </p:val>
                                        </p:tav>
                                      </p:tavLst>
                                    </p:anim>
                                    <p:anim calcmode="lin" valueType="num">
                                      <p:cBhvr>
                                        <p:cTn id="843" dur="500" fill="hold"/>
                                        <p:tgtEl>
                                          <p:spTgt spid="89125"/>
                                        </p:tgtEl>
                                        <p:attrNameLst>
                                          <p:attrName>ppt_w</p:attrName>
                                        </p:attrNameLst>
                                      </p:cBhvr>
                                      <p:tavLst>
                                        <p:tav tm="0">
                                          <p:val>
                                            <p:strVal val="#ppt_w+.3"/>
                                          </p:val>
                                        </p:tav>
                                        <p:tav tm="50000">
                                          <p:val>
                                            <p:strVal val="#ppt_w+.3"/>
                                          </p:val>
                                        </p:tav>
                                        <p:tav tm="100000">
                                          <p:val>
                                            <p:strVal val="#ppt_w"/>
                                          </p:val>
                                        </p:tav>
                                      </p:tavLst>
                                    </p:anim>
                                    <p:anim calcmode="lin" valueType="num">
                                      <p:cBhvr>
                                        <p:cTn id="844" dur="500" fill="hold"/>
                                        <p:tgtEl>
                                          <p:spTgt spid="89125"/>
                                        </p:tgtEl>
                                        <p:attrNameLst>
                                          <p:attrName>ppt_x</p:attrName>
                                        </p:attrNameLst>
                                      </p:cBhvr>
                                      <p:tavLst>
                                        <p:tav tm="0">
                                          <p:val>
                                            <p:strVal val="#ppt_x-.3"/>
                                          </p:val>
                                        </p:tav>
                                        <p:tav tm="50000">
                                          <p:val>
                                            <p:strVal val="#ppt_x"/>
                                          </p:val>
                                        </p:tav>
                                        <p:tav tm="100000">
                                          <p:val>
                                            <p:strVal val="#ppt_x"/>
                                          </p:val>
                                        </p:tav>
                                      </p:tavLst>
                                    </p:anim>
                                    <p:anim calcmode="lin" valueType="num">
                                      <p:cBhvr>
                                        <p:cTn id="845" dur="500" fill="hold"/>
                                        <p:tgtEl>
                                          <p:spTgt spid="89125"/>
                                        </p:tgtEl>
                                        <p:attrNameLst>
                                          <p:attrName>ppt_y</p:attrName>
                                        </p:attrNameLst>
                                      </p:cBhvr>
                                      <p:tavLst>
                                        <p:tav tm="0">
                                          <p:val>
                                            <p:strVal val="#ppt_y"/>
                                          </p:val>
                                        </p:tav>
                                        <p:tav tm="100000">
                                          <p:val>
                                            <p:strVal val="#ppt_y"/>
                                          </p:val>
                                        </p:tav>
                                      </p:tavLst>
                                    </p:anim>
                                  </p:childTnLst>
                                </p:cTn>
                              </p:par>
                              <p:par>
                                <p:cTn id="846" presetID="39" presetClass="entr" presetSubtype="0" accel="100000" fill="hold" grpId="10" nodeType="withEffect">
                                  <p:stCondLst>
                                    <p:cond delay="0"/>
                                  </p:stCondLst>
                                  <p:childTnLst>
                                    <p:set>
                                      <p:cBhvr>
                                        <p:cTn id="847" dur="1" fill="hold">
                                          <p:stCondLst>
                                            <p:cond delay="0"/>
                                          </p:stCondLst>
                                        </p:cTn>
                                        <p:tgtEl>
                                          <p:spTgt spid="89104"/>
                                        </p:tgtEl>
                                        <p:attrNameLst>
                                          <p:attrName>style.visibility</p:attrName>
                                        </p:attrNameLst>
                                      </p:cBhvr>
                                      <p:to>
                                        <p:strVal val="visible"/>
                                      </p:to>
                                    </p:set>
                                    <p:anim calcmode="lin" valueType="num">
                                      <p:cBhvr>
                                        <p:cTn id="848" dur="500" fill="hold"/>
                                        <p:tgtEl>
                                          <p:spTgt spid="89104"/>
                                        </p:tgtEl>
                                        <p:attrNameLst>
                                          <p:attrName>ppt_h</p:attrName>
                                        </p:attrNameLst>
                                      </p:cBhvr>
                                      <p:tavLst>
                                        <p:tav tm="0">
                                          <p:val>
                                            <p:strVal val="#ppt_h/20"/>
                                          </p:val>
                                        </p:tav>
                                        <p:tav tm="50000">
                                          <p:val>
                                            <p:strVal val="#ppt_h/20"/>
                                          </p:val>
                                        </p:tav>
                                        <p:tav tm="100000">
                                          <p:val>
                                            <p:strVal val="#ppt_h"/>
                                          </p:val>
                                        </p:tav>
                                      </p:tavLst>
                                    </p:anim>
                                    <p:anim calcmode="lin" valueType="num">
                                      <p:cBhvr>
                                        <p:cTn id="849" dur="500" fill="hold"/>
                                        <p:tgtEl>
                                          <p:spTgt spid="89104"/>
                                        </p:tgtEl>
                                        <p:attrNameLst>
                                          <p:attrName>ppt_w</p:attrName>
                                        </p:attrNameLst>
                                      </p:cBhvr>
                                      <p:tavLst>
                                        <p:tav tm="0">
                                          <p:val>
                                            <p:strVal val="#ppt_w+.3"/>
                                          </p:val>
                                        </p:tav>
                                        <p:tav tm="50000">
                                          <p:val>
                                            <p:strVal val="#ppt_w+.3"/>
                                          </p:val>
                                        </p:tav>
                                        <p:tav tm="100000">
                                          <p:val>
                                            <p:strVal val="#ppt_w"/>
                                          </p:val>
                                        </p:tav>
                                      </p:tavLst>
                                    </p:anim>
                                    <p:anim calcmode="lin" valueType="num">
                                      <p:cBhvr>
                                        <p:cTn id="850" dur="500" fill="hold"/>
                                        <p:tgtEl>
                                          <p:spTgt spid="89104"/>
                                        </p:tgtEl>
                                        <p:attrNameLst>
                                          <p:attrName>ppt_x</p:attrName>
                                        </p:attrNameLst>
                                      </p:cBhvr>
                                      <p:tavLst>
                                        <p:tav tm="0">
                                          <p:val>
                                            <p:strVal val="#ppt_x-.3"/>
                                          </p:val>
                                        </p:tav>
                                        <p:tav tm="50000">
                                          <p:val>
                                            <p:strVal val="#ppt_x"/>
                                          </p:val>
                                        </p:tav>
                                        <p:tav tm="100000">
                                          <p:val>
                                            <p:strVal val="#ppt_x"/>
                                          </p:val>
                                        </p:tav>
                                      </p:tavLst>
                                    </p:anim>
                                    <p:anim calcmode="lin" valueType="num">
                                      <p:cBhvr>
                                        <p:cTn id="851" dur="500" fill="hold"/>
                                        <p:tgtEl>
                                          <p:spTgt spid="89104"/>
                                        </p:tgtEl>
                                        <p:attrNameLst>
                                          <p:attrName>ppt_y</p:attrName>
                                        </p:attrNameLst>
                                      </p:cBhvr>
                                      <p:tavLst>
                                        <p:tav tm="0">
                                          <p:val>
                                            <p:strVal val="#ppt_y"/>
                                          </p:val>
                                        </p:tav>
                                        <p:tav tm="100000">
                                          <p:val>
                                            <p:strVal val="#ppt_y"/>
                                          </p:val>
                                        </p:tav>
                                      </p:tavLst>
                                    </p:anim>
                                  </p:childTnLst>
                                </p:cTn>
                              </p:par>
                              <p:par>
                                <p:cTn id="852" presetID="39" presetClass="entr" presetSubtype="0" accel="100000" fill="hold" grpId="10" nodeType="withEffect">
                                  <p:stCondLst>
                                    <p:cond delay="0"/>
                                  </p:stCondLst>
                                  <p:childTnLst>
                                    <p:set>
                                      <p:cBhvr>
                                        <p:cTn id="853" dur="1" fill="hold">
                                          <p:stCondLst>
                                            <p:cond delay="0"/>
                                          </p:stCondLst>
                                        </p:cTn>
                                        <p:tgtEl>
                                          <p:spTgt spid="89105"/>
                                        </p:tgtEl>
                                        <p:attrNameLst>
                                          <p:attrName>style.visibility</p:attrName>
                                        </p:attrNameLst>
                                      </p:cBhvr>
                                      <p:to>
                                        <p:strVal val="visible"/>
                                      </p:to>
                                    </p:set>
                                    <p:anim calcmode="lin" valueType="num">
                                      <p:cBhvr>
                                        <p:cTn id="854" dur="500" fill="hold"/>
                                        <p:tgtEl>
                                          <p:spTgt spid="89105"/>
                                        </p:tgtEl>
                                        <p:attrNameLst>
                                          <p:attrName>ppt_h</p:attrName>
                                        </p:attrNameLst>
                                      </p:cBhvr>
                                      <p:tavLst>
                                        <p:tav tm="0">
                                          <p:val>
                                            <p:strVal val="#ppt_h/20"/>
                                          </p:val>
                                        </p:tav>
                                        <p:tav tm="50000">
                                          <p:val>
                                            <p:strVal val="#ppt_h/20"/>
                                          </p:val>
                                        </p:tav>
                                        <p:tav tm="100000">
                                          <p:val>
                                            <p:strVal val="#ppt_h"/>
                                          </p:val>
                                        </p:tav>
                                      </p:tavLst>
                                    </p:anim>
                                    <p:anim calcmode="lin" valueType="num">
                                      <p:cBhvr>
                                        <p:cTn id="855" dur="500" fill="hold"/>
                                        <p:tgtEl>
                                          <p:spTgt spid="89105"/>
                                        </p:tgtEl>
                                        <p:attrNameLst>
                                          <p:attrName>ppt_w</p:attrName>
                                        </p:attrNameLst>
                                      </p:cBhvr>
                                      <p:tavLst>
                                        <p:tav tm="0">
                                          <p:val>
                                            <p:strVal val="#ppt_w+.3"/>
                                          </p:val>
                                        </p:tav>
                                        <p:tav tm="50000">
                                          <p:val>
                                            <p:strVal val="#ppt_w+.3"/>
                                          </p:val>
                                        </p:tav>
                                        <p:tav tm="100000">
                                          <p:val>
                                            <p:strVal val="#ppt_w"/>
                                          </p:val>
                                        </p:tav>
                                      </p:tavLst>
                                    </p:anim>
                                    <p:anim calcmode="lin" valueType="num">
                                      <p:cBhvr>
                                        <p:cTn id="856" dur="500" fill="hold"/>
                                        <p:tgtEl>
                                          <p:spTgt spid="89105"/>
                                        </p:tgtEl>
                                        <p:attrNameLst>
                                          <p:attrName>ppt_x</p:attrName>
                                        </p:attrNameLst>
                                      </p:cBhvr>
                                      <p:tavLst>
                                        <p:tav tm="0">
                                          <p:val>
                                            <p:strVal val="#ppt_x-.3"/>
                                          </p:val>
                                        </p:tav>
                                        <p:tav tm="50000">
                                          <p:val>
                                            <p:strVal val="#ppt_x"/>
                                          </p:val>
                                        </p:tav>
                                        <p:tav tm="100000">
                                          <p:val>
                                            <p:strVal val="#ppt_x"/>
                                          </p:val>
                                        </p:tav>
                                      </p:tavLst>
                                    </p:anim>
                                    <p:anim calcmode="lin" valueType="num">
                                      <p:cBhvr>
                                        <p:cTn id="857" dur="500" fill="hold"/>
                                        <p:tgtEl>
                                          <p:spTgt spid="89105"/>
                                        </p:tgtEl>
                                        <p:attrNameLst>
                                          <p:attrName>ppt_y</p:attrName>
                                        </p:attrNameLst>
                                      </p:cBhvr>
                                      <p:tavLst>
                                        <p:tav tm="0">
                                          <p:val>
                                            <p:strVal val="#ppt_y"/>
                                          </p:val>
                                        </p:tav>
                                        <p:tav tm="100000">
                                          <p:val>
                                            <p:strVal val="#ppt_y"/>
                                          </p:val>
                                        </p:tav>
                                      </p:tavLst>
                                    </p:anim>
                                  </p:childTnLst>
                                </p:cTn>
                              </p:par>
                              <p:par>
                                <p:cTn id="858" presetID="39" presetClass="entr" presetSubtype="0" accel="100000" fill="hold" grpId="10" nodeType="withEffect">
                                  <p:stCondLst>
                                    <p:cond delay="0"/>
                                  </p:stCondLst>
                                  <p:childTnLst>
                                    <p:set>
                                      <p:cBhvr>
                                        <p:cTn id="859" dur="1" fill="hold">
                                          <p:stCondLst>
                                            <p:cond delay="0"/>
                                          </p:stCondLst>
                                        </p:cTn>
                                        <p:tgtEl>
                                          <p:spTgt spid="89103"/>
                                        </p:tgtEl>
                                        <p:attrNameLst>
                                          <p:attrName>style.visibility</p:attrName>
                                        </p:attrNameLst>
                                      </p:cBhvr>
                                      <p:to>
                                        <p:strVal val="visible"/>
                                      </p:to>
                                    </p:set>
                                    <p:anim calcmode="lin" valueType="num">
                                      <p:cBhvr>
                                        <p:cTn id="860" dur="500" fill="hold"/>
                                        <p:tgtEl>
                                          <p:spTgt spid="89103"/>
                                        </p:tgtEl>
                                        <p:attrNameLst>
                                          <p:attrName>ppt_h</p:attrName>
                                        </p:attrNameLst>
                                      </p:cBhvr>
                                      <p:tavLst>
                                        <p:tav tm="0">
                                          <p:val>
                                            <p:strVal val="#ppt_h/20"/>
                                          </p:val>
                                        </p:tav>
                                        <p:tav tm="50000">
                                          <p:val>
                                            <p:strVal val="#ppt_h/20"/>
                                          </p:val>
                                        </p:tav>
                                        <p:tav tm="100000">
                                          <p:val>
                                            <p:strVal val="#ppt_h"/>
                                          </p:val>
                                        </p:tav>
                                      </p:tavLst>
                                    </p:anim>
                                    <p:anim calcmode="lin" valueType="num">
                                      <p:cBhvr>
                                        <p:cTn id="861" dur="500" fill="hold"/>
                                        <p:tgtEl>
                                          <p:spTgt spid="89103"/>
                                        </p:tgtEl>
                                        <p:attrNameLst>
                                          <p:attrName>ppt_w</p:attrName>
                                        </p:attrNameLst>
                                      </p:cBhvr>
                                      <p:tavLst>
                                        <p:tav tm="0">
                                          <p:val>
                                            <p:strVal val="#ppt_w+.3"/>
                                          </p:val>
                                        </p:tav>
                                        <p:tav tm="50000">
                                          <p:val>
                                            <p:strVal val="#ppt_w+.3"/>
                                          </p:val>
                                        </p:tav>
                                        <p:tav tm="100000">
                                          <p:val>
                                            <p:strVal val="#ppt_w"/>
                                          </p:val>
                                        </p:tav>
                                      </p:tavLst>
                                    </p:anim>
                                    <p:anim calcmode="lin" valueType="num">
                                      <p:cBhvr>
                                        <p:cTn id="862" dur="500" fill="hold"/>
                                        <p:tgtEl>
                                          <p:spTgt spid="89103"/>
                                        </p:tgtEl>
                                        <p:attrNameLst>
                                          <p:attrName>ppt_x</p:attrName>
                                        </p:attrNameLst>
                                      </p:cBhvr>
                                      <p:tavLst>
                                        <p:tav tm="0">
                                          <p:val>
                                            <p:strVal val="#ppt_x-.3"/>
                                          </p:val>
                                        </p:tav>
                                        <p:tav tm="50000">
                                          <p:val>
                                            <p:strVal val="#ppt_x"/>
                                          </p:val>
                                        </p:tav>
                                        <p:tav tm="100000">
                                          <p:val>
                                            <p:strVal val="#ppt_x"/>
                                          </p:val>
                                        </p:tav>
                                      </p:tavLst>
                                    </p:anim>
                                    <p:anim calcmode="lin" valueType="num">
                                      <p:cBhvr>
                                        <p:cTn id="863" dur="500" fill="hold"/>
                                        <p:tgtEl>
                                          <p:spTgt spid="89103"/>
                                        </p:tgtEl>
                                        <p:attrNameLst>
                                          <p:attrName>ppt_y</p:attrName>
                                        </p:attrNameLst>
                                      </p:cBhvr>
                                      <p:tavLst>
                                        <p:tav tm="0">
                                          <p:val>
                                            <p:strVal val="#ppt_y"/>
                                          </p:val>
                                        </p:tav>
                                        <p:tav tm="100000">
                                          <p:val>
                                            <p:strVal val="#ppt_y"/>
                                          </p:val>
                                        </p:tav>
                                      </p:tavLst>
                                    </p:anim>
                                  </p:childTnLst>
                                </p:cTn>
                              </p:par>
                              <p:par>
                                <p:cTn id="864" presetID="39" presetClass="entr" presetSubtype="0" accel="100000" fill="hold" grpId="10" nodeType="withEffect">
                                  <p:stCondLst>
                                    <p:cond delay="0"/>
                                  </p:stCondLst>
                                  <p:childTnLst>
                                    <p:set>
                                      <p:cBhvr>
                                        <p:cTn id="865" dur="1" fill="hold">
                                          <p:stCondLst>
                                            <p:cond delay="0"/>
                                          </p:stCondLst>
                                        </p:cTn>
                                        <p:tgtEl>
                                          <p:spTgt spid="89123"/>
                                        </p:tgtEl>
                                        <p:attrNameLst>
                                          <p:attrName>style.visibility</p:attrName>
                                        </p:attrNameLst>
                                      </p:cBhvr>
                                      <p:to>
                                        <p:strVal val="visible"/>
                                      </p:to>
                                    </p:set>
                                    <p:anim calcmode="lin" valueType="num">
                                      <p:cBhvr>
                                        <p:cTn id="866" dur="500" fill="hold"/>
                                        <p:tgtEl>
                                          <p:spTgt spid="89123"/>
                                        </p:tgtEl>
                                        <p:attrNameLst>
                                          <p:attrName>ppt_h</p:attrName>
                                        </p:attrNameLst>
                                      </p:cBhvr>
                                      <p:tavLst>
                                        <p:tav tm="0">
                                          <p:val>
                                            <p:strVal val="#ppt_h/20"/>
                                          </p:val>
                                        </p:tav>
                                        <p:tav tm="50000">
                                          <p:val>
                                            <p:strVal val="#ppt_h/20"/>
                                          </p:val>
                                        </p:tav>
                                        <p:tav tm="100000">
                                          <p:val>
                                            <p:strVal val="#ppt_h"/>
                                          </p:val>
                                        </p:tav>
                                      </p:tavLst>
                                    </p:anim>
                                    <p:anim calcmode="lin" valueType="num">
                                      <p:cBhvr>
                                        <p:cTn id="867" dur="500" fill="hold"/>
                                        <p:tgtEl>
                                          <p:spTgt spid="89123"/>
                                        </p:tgtEl>
                                        <p:attrNameLst>
                                          <p:attrName>ppt_w</p:attrName>
                                        </p:attrNameLst>
                                      </p:cBhvr>
                                      <p:tavLst>
                                        <p:tav tm="0">
                                          <p:val>
                                            <p:strVal val="#ppt_w+.3"/>
                                          </p:val>
                                        </p:tav>
                                        <p:tav tm="50000">
                                          <p:val>
                                            <p:strVal val="#ppt_w+.3"/>
                                          </p:val>
                                        </p:tav>
                                        <p:tav tm="100000">
                                          <p:val>
                                            <p:strVal val="#ppt_w"/>
                                          </p:val>
                                        </p:tav>
                                      </p:tavLst>
                                    </p:anim>
                                    <p:anim calcmode="lin" valueType="num">
                                      <p:cBhvr>
                                        <p:cTn id="868" dur="500" fill="hold"/>
                                        <p:tgtEl>
                                          <p:spTgt spid="89123"/>
                                        </p:tgtEl>
                                        <p:attrNameLst>
                                          <p:attrName>ppt_x</p:attrName>
                                        </p:attrNameLst>
                                      </p:cBhvr>
                                      <p:tavLst>
                                        <p:tav tm="0">
                                          <p:val>
                                            <p:strVal val="#ppt_x-.3"/>
                                          </p:val>
                                        </p:tav>
                                        <p:tav tm="50000">
                                          <p:val>
                                            <p:strVal val="#ppt_x"/>
                                          </p:val>
                                        </p:tav>
                                        <p:tav tm="100000">
                                          <p:val>
                                            <p:strVal val="#ppt_x"/>
                                          </p:val>
                                        </p:tav>
                                      </p:tavLst>
                                    </p:anim>
                                    <p:anim calcmode="lin" valueType="num">
                                      <p:cBhvr>
                                        <p:cTn id="869" dur="500" fill="hold"/>
                                        <p:tgtEl>
                                          <p:spTgt spid="89123"/>
                                        </p:tgtEl>
                                        <p:attrNameLst>
                                          <p:attrName>ppt_y</p:attrName>
                                        </p:attrNameLst>
                                      </p:cBhvr>
                                      <p:tavLst>
                                        <p:tav tm="0">
                                          <p:val>
                                            <p:strVal val="#ppt_y"/>
                                          </p:val>
                                        </p:tav>
                                        <p:tav tm="100000">
                                          <p:val>
                                            <p:strVal val="#ppt_y"/>
                                          </p:val>
                                        </p:tav>
                                      </p:tavLst>
                                    </p:anim>
                                  </p:childTnLst>
                                </p:cTn>
                              </p:par>
                              <p:par>
                                <p:cTn id="870" presetID="39" presetClass="entr" presetSubtype="0" accel="100000" fill="hold" grpId="10" nodeType="withEffect">
                                  <p:stCondLst>
                                    <p:cond delay="0"/>
                                  </p:stCondLst>
                                  <p:childTnLst>
                                    <p:set>
                                      <p:cBhvr>
                                        <p:cTn id="871" dur="1" fill="hold">
                                          <p:stCondLst>
                                            <p:cond delay="0"/>
                                          </p:stCondLst>
                                        </p:cTn>
                                        <p:tgtEl>
                                          <p:spTgt spid="89124"/>
                                        </p:tgtEl>
                                        <p:attrNameLst>
                                          <p:attrName>style.visibility</p:attrName>
                                        </p:attrNameLst>
                                      </p:cBhvr>
                                      <p:to>
                                        <p:strVal val="visible"/>
                                      </p:to>
                                    </p:set>
                                    <p:anim calcmode="lin" valueType="num">
                                      <p:cBhvr>
                                        <p:cTn id="872" dur="500" fill="hold"/>
                                        <p:tgtEl>
                                          <p:spTgt spid="89124"/>
                                        </p:tgtEl>
                                        <p:attrNameLst>
                                          <p:attrName>ppt_h</p:attrName>
                                        </p:attrNameLst>
                                      </p:cBhvr>
                                      <p:tavLst>
                                        <p:tav tm="0">
                                          <p:val>
                                            <p:strVal val="#ppt_h/20"/>
                                          </p:val>
                                        </p:tav>
                                        <p:tav tm="50000">
                                          <p:val>
                                            <p:strVal val="#ppt_h/20"/>
                                          </p:val>
                                        </p:tav>
                                        <p:tav tm="100000">
                                          <p:val>
                                            <p:strVal val="#ppt_h"/>
                                          </p:val>
                                        </p:tav>
                                      </p:tavLst>
                                    </p:anim>
                                    <p:anim calcmode="lin" valueType="num">
                                      <p:cBhvr>
                                        <p:cTn id="873" dur="500" fill="hold"/>
                                        <p:tgtEl>
                                          <p:spTgt spid="89124"/>
                                        </p:tgtEl>
                                        <p:attrNameLst>
                                          <p:attrName>ppt_w</p:attrName>
                                        </p:attrNameLst>
                                      </p:cBhvr>
                                      <p:tavLst>
                                        <p:tav tm="0">
                                          <p:val>
                                            <p:strVal val="#ppt_w+.3"/>
                                          </p:val>
                                        </p:tav>
                                        <p:tav tm="50000">
                                          <p:val>
                                            <p:strVal val="#ppt_w+.3"/>
                                          </p:val>
                                        </p:tav>
                                        <p:tav tm="100000">
                                          <p:val>
                                            <p:strVal val="#ppt_w"/>
                                          </p:val>
                                        </p:tav>
                                      </p:tavLst>
                                    </p:anim>
                                    <p:anim calcmode="lin" valueType="num">
                                      <p:cBhvr>
                                        <p:cTn id="874" dur="500" fill="hold"/>
                                        <p:tgtEl>
                                          <p:spTgt spid="89124"/>
                                        </p:tgtEl>
                                        <p:attrNameLst>
                                          <p:attrName>ppt_x</p:attrName>
                                        </p:attrNameLst>
                                      </p:cBhvr>
                                      <p:tavLst>
                                        <p:tav tm="0">
                                          <p:val>
                                            <p:strVal val="#ppt_x-.3"/>
                                          </p:val>
                                        </p:tav>
                                        <p:tav tm="50000">
                                          <p:val>
                                            <p:strVal val="#ppt_x"/>
                                          </p:val>
                                        </p:tav>
                                        <p:tav tm="100000">
                                          <p:val>
                                            <p:strVal val="#ppt_x"/>
                                          </p:val>
                                        </p:tav>
                                      </p:tavLst>
                                    </p:anim>
                                    <p:anim calcmode="lin" valueType="num">
                                      <p:cBhvr>
                                        <p:cTn id="875" dur="500" fill="hold"/>
                                        <p:tgtEl>
                                          <p:spTgt spid="89124"/>
                                        </p:tgtEl>
                                        <p:attrNameLst>
                                          <p:attrName>ppt_y</p:attrName>
                                        </p:attrNameLst>
                                      </p:cBhvr>
                                      <p:tavLst>
                                        <p:tav tm="0">
                                          <p:val>
                                            <p:strVal val="#ppt_y"/>
                                          </p:val>
                                        </p:tav>
                                        <p:tav tm="100000">
                                          <p:val>
                                            <p:strVal val="#ppt_y"/>
                                          </p:val>
                                        </p:tav>
                                      </p:tavLst>
                                    </p:anim>
                                  </p:childTnLst>
                                </p:cTn>
                              </p:par>
                              <p:par>
                                <p:cTn id="876" presetID="39" presetClass="entr" presetSubtype="0" accel="100000" fill="hold" grpId="10" nodeType="withEffect">
                                  <p:stCondLst>
                                    <p:cond delay="0"/>
                                  </p:stCondLst>
                                  <p:childTnLst>
                                    <p:set>
                                      <p:cBhvr>
                                        <p:cTn id="877" dur="1" fill="hold">
                                          <p:stCondLst>
                                            <p:cond delay="0"/>
                                          </p:stCondLst>
                                        </p:cTn>
                                        <p:tgtEl>
                                          <p:spTgt spid="89126"/>
                                        </p:tgtEl>
                                        <p:attrNameLst>
                                          <p:attrName>style.visibility</p:attrName>
                                        </p:attrNameLst>
                                      </p:cBhvr>
                                      <p:to>
                                        <p:strVal val="visible"/>
                                      </p:to>
                                    </p:set>
                                    <p:anim calcmode="lin" valueType="num">
                                      <p:cBhvr>
                                        <p:cTn id="878" dur="500" fill="hold"/>
                                        <p:tgtEl>
                                          <p:spTgt spid="89126"/>
                                        </p:tgtEl>
                                        <p:attrNameLst>
                                          <p:attrName>ppt_h</p:attrName>
                                        </p:attrNameLst>
                                      </p:cBhvr>
                                      <p:tavLst>
                                        <p:tav tm="0">
                                          <p:val>
                                            <p:strVal val="#ppt_h/20"/>
                                          </p:val>
                                        </p:tav>
                                        <p:tav tm="50000">
                                          <p:val>
                                            <p:strVal val="#ppt_h/20"/>
                                          </p:val>
                                        </p:tav>
                                        <p:tav tm="100000">
                                          <p:val>
                                            <p:strVal val="#ppt_h"/>
                                          </p:val>
                                        </p:tav>
                                      </p:tavLst>
                                    </p:anim>
                                    <p:anim calcmode="lin" valueType="num">
                                      <p:cBhvr>
                                        <p:cTn id="879" dur="500" fill="hold"/>
                                        <p:tgtEl>
                                          <p:spTgt spid="89126"/>
                                        </p:tgtEl>
                                        <p:attrNameLst>
                                          <p:attrName>ppt_w</p:attrName>
                                        </p:attrNameLst>
                                      </p:cBhvr>
                                      <p:tavLst>
                                        <p:tav tm="0">
                                          <p:val>
                                            <p:strVal val="#ppt_w+.3"/>
                                          </p:val>
                                        </p:tav>
                                        <p:tav tm="50000">
                                          <p:val>
                                            <p:strVal val="#ppt_w+.3"/>
                                          </p:val>
                                        </p:tav>
                                        <p:tav tm="100000">
                                          <p:val>
                                            <p:strVal val="#ppt_w"/>
                                          </p:val>
                                        </p:tav>
                                      </p:tavLst>
                                    </p:anim>
                                    <p:anim calcmode="lin" valueType="num">
                                      <p:cBhvr>
                                        <p:cTn id="880" dur="500" fill="hold"/>
                                        <p:tgtEl>
                                          <p:spTgt spid="89126"/>
                                        </p:tgtEl>
                                        <p:attrNameLst>
                                          <p:attrName>ppt_x</p:attrName>
                                        </p:attrNameLst>
                                      </p:cBhvr>
                                      <p:tavLst>
                                        <p:tav tm="0">
                                          <p:val>
                                            <p:strVal val="#ppt_x-.3"/>
                                          </p:val>
                                        </p:tav>
                                        <p:tav tm="50000">
                                          <p:val>
                                            <p:strVal val="#ppt_x"/>
                                          </p:val>
                                        </p:tav>
                                        <p:tav tm="100000">
                                          <p:val>
                                            <p:strVal val="#ppt_x"/>
                                          </p:val>
                                        </p:tav>
                                      </p:tavLst>
                                    </p:anim>
                                    <p:anim calcmode="lin" valueType="num">
                                      <p:cBhvr>
                                        <p:cTn id="881" dur="500" fill="hold"/>
                                        <p:tgtEl>
                                          <p:spTgt spid="89126"/>
                                        </p:tgtEl>
                                        <p:attrNameLst>
                                          <p:attrName>ppt_y</p:attrName>
                                        </p:attrNameLst>
                                      </p:cBhvr>
                                      <p:tavLst>
                                        <p:tav tm="0">
                                          <p:val>
                                            <p:strVal val="#ppt_y"/>
                                          </p:val>
                                        </p:tav>
                                        <p:tav tm="100000">
                                          <p:val>
                                            <p:strVal val="#ppt_y"/>
                                          </p:val>
                                        </p:tav>
                                      </p:tavLst>
                                    </p:anim>
                                  </p:childTnLst>
                                </p:cTn>
                              </p:par>
                              <p:par>
                                <p:cTn id="882" presetID="39" presetClass="entr" presetSubtype="0" accel="100000" fill="hold" grpId="10" nodeType="withEffect">
                                  <p:stCondLst>
                                    <p:cond delay="0"/>
                                  </p:stCondLst>
                                  <p:childTnLst>
                                    <p:set>
                                      <p:cBhvr>
                                        <p:cTn id="883" dur="1" fill="hold">
                                          <p:stCondLst>
                                            <p:cond delay="0"/>
                                          </p:stCondLst>
                                        </p:cTn>
                                        <p:tgtEl>
                                          <p:spTgt spid="89095"/>
                                        </p:tgtEl>
                                        <p:attrNameLst>
                                          <p:attrName>style.visibility</p:attrName>
                                        </p:attrNameLst>
                                      </p:cBhvr>
                                      <p:to>
                                        <p:strVal val="visible"/>
                                      </p:to>
                                    </p:set>
                                    <p:anim calcmode="lin" valueType="num">
                                      <p:cBhvr>
                                        <p:cTn id="884" dur="500" fill="hold"/>
                                        <p:tgtEl>
                                          <p:spTgt spid="89095"/>
                                        </p:tgtEl>
                                        <p:attrNameLst>
                                          <p:attrName>ppt_h</p:attrName>
                                        </p:attrNameLst>
                                      </p:cBhvr>
                                      <p:tavLst>
                                        <p:tav tm="0">
                                          <p:val>
                                            <p:strVal val="#ppt_h/20"/>
                                          </p:val>
                                        </p:tav>
                                        <p:tav tm="50000">
                                          <p:val>
                                            <p:strVal val="#ppt_h/20"/>
                                          </p:val>
                                        </p:tav>
                                        <p:tav tm="100000">
                                          <p:val>
                                            <p:strVal val="#ppt_h"/>
                                          </p:val>
                                        </p:tav>
                                      </p:tavLst>
                                    </p:anim>
                                    <p:anim calcmode="lin" valueType="num">
                                      <p:cBhvr>
                                        <p:cTn id="885" dur="500" fill="hold"/>
                                        <p:tgtEl>
                                          <p:spTgt spid="89095"/>
                                        </p:tgtEl>
                                        <p:attrNameLst>
                                          <p:attrName>ppt_w</p:attrName>
                                        </p:attrNameLst>
                                      </p:cBhvr>
                                      <p:tavLst>
                                        <p:tav tm="0">
                                          <p:val>
                                            <p:strVal val="#ppt_w+.3"/>
                                          </p:val>
                                        </p:tav>
                                        <p:tav tm="50000">
                                          <p:val>
                                            <p:strVal val="#ppt_w+.3"/>
                                          </p:val>
                                        </p:tav>
                                        <p:tav tm="100000">
                                          <p:val>
                                            <p:strVal val="#ppt_w"/>
                                          </p:val>
                                        </p:tav>
                                      </p:tavLst>
                                    </p:anim>
                                    <p:anim calcmode="lin" valueType="num">
                                      <p:cBhvr>
                                        <p:cTn id="886" dur="500" fill="hold"/>
                                        <p:tgtEl>
                                          <p:spTgt spid="89095"/>
                                        </p:tgtEl>
                                        <p:attrNameLst>
                                          <p:attrName>ppt_x</p:attrName>
                                        </p:attrNameLst>
                                      </p:cBhvr>
                                      <p:tavLst>
                                        <p:tav tm="0">
                                          <p:val>
                                            <p:strVal val="#ppt_x-.3"/>
                                          </p:val>
                                        </p:tav>
                                        <p:tav tm="50000">
                                          <p:val>
                                            <p:strVal val="#ppt_x"/>
                                          </p:val>
                                        </p:tav>
                                        <p:tav tm="100000">
                                          <p:val>
                                            <p:strVal val="#ppt_x"/>
                                          </p:val>
                                        </p:tav>
                                      </p:tavLst>
                                    </p:anim>
                                    <p:anim calcmode="lin" valueType="num">
                                      <p:cBhvr>
                                        <p:cTn id="887" dur="500" fill="hold"/>
                                        <p:tgtEl>
                                          <p:spTgt spid="89095"/>
                                        </p:tgtEl>
                                        <p:attrNameLst>
                                          <p:attrName>ppt_y</p:attrName>
                                        </p:attrNameLst>
                                      </p:cBhvr>
                                      <p:tavLst>
                                        <p:tav tm="0">
                                          <p:val>
                                            <p:strVal val="#ppt_y"/>
                                          </p:val>
                                        </p:tav>
                                        <p:tav tm="100000">
                                          <p:val>
                                            <p:strVal val="#ppt_y"/>
                                          </p:val>
                                        </p:tav>
                                      </p:tavLst>
                                    </p:anim>
                                  </p:childTnLst>
                                </p:cTn>
                              </p:par>
                              <p:par>
                                <p:cTn id="888" presetID="39" presetClass="entr" presetSubtype="0" accel="100000" fill="hold" grpId="8" nodeType="withEffect">
                                  <p:stCondLst>
                                    <p:cond delay="0"/>
                                  </p:stCondLst>
                                  <p:childTnLst>
                                    <p:set>
                                      <p:cBhvr>
                                        <p:cTn id="889" dur="1" fill="hold">
                                          <p:stCondLst>
                                            <p:cond delay="0"/>
                                          </p:stCondLst>
                                        </p:cTn>
                                        <p:tgtEl>
                                          <p:spTgt spid="89099"/>
                                        </p:tgtEl>
                                        <p:attrNameLst>
                                          <p:attrName>style.visibility</p:attrName>
                                        </p:attrNameLst>
                                      </p:cBhvr>
                                      <p:to>
                                        <p:strVal val="visible"/>
                                      </p:to>
                                    </p:set>
                                    <p:anim calcmode="lin" valueType="num">
                                      <p:cBhvr>
                                        <p:cTn id="890" dur="500" fill="hold"/>
                                        <p:tgtEl>
                                          <p:spTgt spid="89099"/>
                                        </p:tgtEl>
                                        <p:attrNameLst>
                                          <p:attrName>ppt_h</p:attrName>
                                        </p:attrNameLst>
                                      </p:cBhvr>
                                      <p:tavLst>
                                        <p:tav tm="0">
                                          <p:val>
                                            <p:strVal val="#ppt_h/20"/>
                                          </p:val>
                                        </p:tav>
                                        <p:tav tm="50000">
                                          <p:val>
                                            <p:strVal val="#ppt_h/20"/>
                                          </p:val>
                                        </p:tav>
                                        <p:tav tm="100000">
                                          <p:val>
                                            <p:strVal val="#ppt_h"/>
                                          </p:val>
                                        </p:tav>
                                      </p:tavLst>
                                    </p:anim>
                                    <p:anim calcmode="lin" valueType="num">
                                      <p:cBhvr>
                                        <p:cTn id="891" dur="500" fill="hold"/>
                                        <p:tgtEl>
                                          <p:spTgt spid="89099"/>
                                        </p:tgtEl>
                                        <p:attrNameLst>
                                          <p:attrName>ppt_w</p:attrName>
                                        </p:attrNameLst>
                                      </p:cBhvr>
                                      <p:tavLst>
                                        <p:tav tm="0">
                                          <p:val>
                                            <p:strVal val="#ppt_w+.3"/>
                                          </p:val>
                                        </p:tav>
                                        <p:tav tm="50000">
                                          <p:val>
                                            <p:strVal val="#ppt_w+.3"/>
                                          </p:val>
                                        </p:tav>
                                        <p:tav tm="100000">
                                          <p:val>
                                            <p:strVal val="#ppt_w"/>
                                          </p:val>
                                        </p:tav>
                                      </p:tavLst>
                                    </p:anim>
                                    <p:anim calcmode="lin" valueType="num">
                                      <p:cBhvr>
                                        <p:cTn id="892" dur="500" fill="hold"/>
                                        <p:tgtEl>
                                          <p:spTgt spid="89099"/>
                                        </p:tgtEl>
                                        <p:attrNameLst>
                                          <p:attrName>ppt_x</p:attrName>
                                        </p:attrNameLst>
                                      </p:cBhvr>
                                      <p:tavLst>
                                        <p:tav tm="0">
                                          <p:val>
                                            <p:strVal val="#ppt_x-.3"/>
                                          </p:val>
                                        </p:tav>
                                        <p:tav tm="50000">
                                          <p:val>
                                            <p:strVal val="#ppt_x"/>
                                          </p:val>
                                        </p:tav>
                                        <p:tav tm="100000">
                                          <p:val>
                                            <p:strVal val="#ppt_x"/>
                                          </p:val>
                                        </p:tav>
                                      </p:tavLst>
                                    </p:anim>
                                    <p:anim calcmode="lin" valueType="num">
                                      <p:cBhvr>
                                        <p:cTn id="893" dur="500" fill="hold"/>
                                        <p:tgtEl>
                                          <p:spTgt spid="89099"/>
                                        </p:tgtEl>
                                        <p:attrNameLst>
                                          <p:attrName>ppt_y</p:attrName>
                                        </p:attrNameLst>
                                      </p:cBhvr>
                                      <p:tavLst>
                                        <p:tav tm="0">
                                          <p:val>
                                            <p:strVal val="#ppt_y"/>
                                          </p:val>
                                        </p:tav>
                                        <p:tav tm="100000">
                                          <p:val>
                                            <p:strVal val="#ppt_y"/>
                                          </p:val>
                                        </p:tav>
                                      </p:tavLst>
                                    </p:anim>
                                  </p:childTnLst>
                                </p:cTn>
                              </p:par>
                              <p:par>
                                <p:cTn id="894" presetID="39" presetClass="entr" presetSubtype="0" accel="100000" fill="hold" grpId="8" nodeType="withEffect">
                                  <p:stCondLst>
                                    <p:cond delay="0"/>
                                  </p:stCondLst>
                                  <p:childTnLst>
                                    <p:set>
                                      <p:cBhvr>
                                        <p:cTn id="895" dur="1" fill="hold">
                                          <p:stCondLst>
                                            <p:cond delay="0"/>
                                          </p:stCondLst>
                                        </p:cTn>
                                        <p:tgtEl>
                                          <p:spTgt spid="89100"/>
                                        </p:tgtEl>
                                        <p:attrNameLst>
                                          <p:attrName>style.visibility</p:attrName>
                                        </p:attrNameLst>
                                      </p:cBhvr>
                                      <p:to>
                                        <p:strVal val="visible"/>
                                      </p:to>
                                    </p:set>
                                    <p:anim calcmode="lin" valueType="num">
                                      <p:cBhvr>
                                        <p:cTn id="896" dur="500" fill="hold"/>
                                        <p:tgtEl>
                                          <p:spTgt spid="89100"/>
                                        </p:tgtEl>
                                        <p:attrNameLst>
                                          <p:attrName>ppt_h</p:attrName>
                                        </p:attrNameLst>
                                      </p:cBhvr>
                                      <p:tavLst>
                                        <p:tav tm="0">
                                          <p:val>
                                            <p:strVal val="#ppt_h/20"/>
                                          </p:val>
                                        </p:tav>
                                        <p:tav tm="50000">
                                          <p:val>
                                            <p:strVal val="#ppt_h/20"/>
                                          </p:val>
                                        </p:tav>
                                        <p:tav tm="100000">
                                          <p:val>
                                            <p:strVal val="#ppt_h"/>
                                          </p:val>
                                        </p:tav>
                                      </p:tavLst>
                                    </p:anim>
                                    <p:anim calcmode="lin" valueType="num">
                                      <p:cBhvr>
                                        <p:cTn id="897" dur="500" fill="hold"/>
                                        <p:tgtEl>
                                          <p:spTgt spid="89100"/>
                                        </p:tgtEl>
                                        <p:attrNameLst>
                                          <p:attrName>ppt_w</p:attrName>
                                        </p:attrNameLst>
                                      </p:cBhvr>
                                      <p:tavLst>
                                        <p:tav tm="0">
                                          <p:val>
                                            <p:strVal val="#ppt_w+.3"/>
                                          </p:val>
                                        </p:tav>
                                        <p:tav tm="50000">
                                          <p:val>
                                            <p:strVal val="#ppt_w+.3"/>
                                          </p:val>
                                        </p:tav>
                                        <p:tav tm="100000">
                                          <p:val>
                                            <p:strVal val="#ppt_w"/>
                                          </p:val>
                                        </p:tav>
                                      </p:tavLst>
                                    </p:anim>
                                    <p:anim calcmode="lin" valueType="num">
                                      <p:cBhvr>
                                        <p:cTn id="898" dur="500" fill="hold"/>
                                        <p:tgtEl>
                                          <p:spTgt spid="89100"/>
                                        </p:tgtEl>
                                        <p:attrNameLst>
                                          <p:attrName>ppt_x</p:attrName>
                                        </p:attrNameLst>
                                      </p:cBhvr>
                                      <p:tavLst>
                                        <p:tav tm="0">
                                          <p:val>
                                            <p:strVal val="#ppt_x-.3"/>
                                          </p:val>
                                        </p:tav>
                                        <p:tav tm="50000">
                                          <p:val>
                                            <p:strVal val="#ppt_x"/>
                                          </p:val>
                                        </p:tav>
                                        <p:tav tm="100000">
                                          <p:val>
                                            <p:strVal val="#ppt_x"/>
                                          </p:val>
                                        </p:tav>
                                      </p:tavLst>
                                    </p:anim>
                                    <p:anim calcmode="lin" valueType="num">
                                      <p:cBhvr>
                                        <p:cTn id="899" dur="500" fill="hold"/>
                                        <p:tgtEl>
                                          <p:spTgt spid="89100"/>
                                        </p:tgtEl>
                                        <p:attrNameLst>
                                          <p:attrName>ppt_y</p:attrName>
                                        </p:attrNameLst>
                                      </p:cBhvr>
                                      <p:tavLst>
                                        <p:tav tm="0">
                                          <p:val>
                                            <p:strVal val="#ppt_y"/>
                                          </p:val>
                                        </p:tav>
                                        <p:tav tm="100000">
                                          <p:val>
                                            <p:strVal val="#ppt_y"/>
                                          </p:val>
                                        </p:tav>
                                      </p:tavLst>
                                    </p:anim>
                                  </p:childTnLst>
                                </p:cTn>
                              </p:par>
                              <p:par>
                                <p:cTn id="900" presetID="39" presetClass="entr" presetSubtype="0" accel="100000" fill="hold" grpId="10" nodeType="withEffect">
                                  <p:stCondLst>
                                    <p:cond delay="0"/>
                                  </p:stCondLst>
                                  <p:childTnLst>
                                    <p:set>
                                      <p:cBhvr>
                                        <p:cTn id="901" dur="1" fill="hold">
                                          <p:stCondLst>
                                            <p:cond delay="0"/>
                                          </p:stCondLst>
                                        </p:cTn>
                                        <p:tgtEl>
                                          <p:spTgt spid="89106"/>
                                        </p:tgtEl>
                                        <p:attrNameLst>
                                          <p:attrName>style.visibility</p:attrName>
                                        </p:attrNameLst>
                                      </p:cBhvr>
                                      <p:to>
                                        <p:strVal val="visible"/>
                                      </p:to>
                                    </p:set>
                                    <p:anim calcmode="lin" valueType="num">
                                      <p:cBhvr>
                                        <p:cTn id="902" dur="500" fill="hold"/>
                                        <p:tgtEl>
                                          <p:spTgt spid="89106"/>
                                        </p:tgtEl>
                                        <p:attrNameLst>
                                          <p:attrName>ppt_h</p:attrName>
                                        </p:attrNameLst>
                                      </p:cBhvr>
                                      <p:tavLst>
                                        <p:tav tm="0">
                                          <p:val>
                                            <p:strVal val="#ppt_h/20"/>
                                          </p:val>
                                        </p:tav>
                                        <p:tav tm="50000">
                                          <p:val>
                                            <p:strVal val="#ppt_h/20"/>
                                          </p:val>
                                        </p:tav>
                                        <p:tav tm="100000">
                                          <p:val>
                                            <p:strVal val="#ppt_h"/>
                                          </p:val>
                                        </p:tav>
                                      </p:tavLst>
                                    </p:anim>
                                    <p:anim calcmode="lin" valueType="num">
                                      <p:cBhvr>
                                        <p:cTn id="903" dur="500" fill="hold"/>
                                        <p:tgtEl>
                                          <p:spTgt spid="89106"/>
                                        </p:tgtEl>
                                        <p:attrNameLst>
                                          <p:attrName>ppt_w</p:attrName>
                                        </p:attrNameLst>
                                      </p:cBhvr>
                                      <p:tavLst>
                                        <p:tav tm="0">
                                          <p:val>
                                            <p:strVal val="#ppt_w+.3"/>
                                          </p:val>
                                        </p:tav>
                                        <p:tav tm="50000">
                                          <p:val>
                                            <p:strVal val="#ppt_w+.3"/>
                                          </p:val>
                                        </p:tav>
                                        <p:tav tm="100000">
                                          <p:val>
                                            <p:strVal val="#ppt_w"/>
                                          </p:val>
                                        </p:tav>
                                      </p:tavLst>
                                    </p:anim>
                                    <p:anim calcmode="lin" valueType="num">
                                      <p:cBhvr>
                                        <p:cTn id="904" dur="500" fill="hold"/>
                                        <p:tgtEl>
                                          <p:spTgt spid="89106"/>
                                        </p:tgtEl>
                                        <p:attrNameLst>
                                          <p:attrName>ppt_x</p:attrName>
                                        </p:attrNameLst>
                                      </p:cBhvr>
                                      <p:tavLst>
                                        <p:tav tm="0">
                                          <p:val>
                                            <p:strVal val="#ppt_x-.3"/>
                                          </p:val>
                                        </p:tav>
                                        <p:tav tm="50000">
                                          <p:val>
                                            <p:strVal val="#ppt_x"/>
                                          </p:val>
                                        </p:tav>
                                        <p:tav tm="100000">
                                          <p:val>
                                            <p:strVal val="#ppt_x"/>
                                          </p:val>
                                        </p:tav>
                                      </p:tavLst>
                                    </p:anim>
                                    <p:anim calcmode="lin" valueType="num">
                                      <p:cBhvr>
                                        <p:cTn id="905" dur="500" fill="hold"/>
                                        <p:tgtEl>
                                          <p:spTgt spid="89106"/>
                                        </p:tgtEl>
                                        <p:attrNameLst>
                                          <p:attrName>ppt_y</p:attrName>
                                        </p:attrNameLst>
                                      </p:cBhvr>
                                      <p:tavLst>
                                        <p:tav tm="0">
                                          <p:val>
                                            <p:strVal val="#ppt_y"/>
                                          </p:val>
                                        </p:tav>
                                        <p:tav tm="100000">
                                          <p:val>
                                            <p:strVal val="#ppt_y"/>
                                          </p:val>
                                        </p:tav>
                                      </p:tavLst>
                                    </p:anim>
                                  </p:childTnLst>
                                </p:cTn>
                              </p:par>
                              <p:par>
                                <p:cTn id="906" presetID="39" presetClass="entr" presetSubtype="0" accel="100000" fill="hold" grpId="10" nodeType="withEffect">
                                  <p:stCondLst>
                                    <p:cond delay="0"/>
                                  </p:stCondLst>
                                  <p:childTnLst>
                                    <p:set>
                                      <p:cBhvr>
                                        <p:cTn id="907" dur="1" fill="hold">
                                          <p:stCondLst>
                                            <p:cond delay="0"/>
                                          </p:stCondLst>
                                        </p:cTn>
                                        <p:tgtEl>
                                          <p:spTgt spid="89107"/>
                                        </p:tgtEl>
                                        <p:attrNameLst>
                                          <p:attrName>style.visibility</p:attrName>
                                        </p:attrNameLst>
                                      </p:cBhvr>
                                      <p:to>
                                        <p:strVal val="visible"/>
                                      </p:to>
                                    </p:set>
                                    <p:anim calcmode="lin" valueType="num">
                                      <p:cBhvr>
                                        <p:cTn id="908" dur="500" fill="hold"/>
                                        <p:tgtEl>
                                          <p:spTgt spid="89107"/>
                                        </p:tgtEl>
                                        <p:attrNameLst>
                                          <p:attrName>ppt_h</p:attrName>
                                        </p:attrNameLst>
                                      </p:cBhvr>
                                      <p:tavLst>
                                        <p:tav tm="0">
                                          <p:val>
                                            <p:strVal val="#ppt_h/20"/>
                                          </p:val>
                                        </p:tav>
                                        <p:tav tm="50000">
                                          <p:val>
                                            <p:strVal val="#ppt_h/20"/>
                                          </p:val>
                                        </p:tav>
                                        <p:tav tm="100000">
                                          <p:val>
                                            <p:strVal val="#ppt_h"/>
                                          </p:val>
                                        </p:tav>
                                      </p:tavLst>
                                    </p:anim>
                                    <p:anim calcmode="lin" valueType="num">
                                      <p:cBhvr>
                                        <p:cTn id="909" dur="500" fill="hold"/>
                                        <p:tgtEl>
                                          <p:spTgt spid="89107"/>
                                        </p:tgtEl>
                                        <p:attrNameLst>
                                          <p:attrName>ppt_w</p:attrName>
                                        </p:attrNameLst>
                                      </p:cBhvr>
                                      <p:tavLst>
                                        <p:tav tm="0">
                                          <p:val>
                                            <p:strVal val="#ppt_w+.3"/>
                                          </p:val>
                                        </p:tav>
                                        <p:tav tm="50000">
                                          <p:val>
                                            <p:strVal val="#ppt_w+.3"/>
                                          </p:val>
                                        </p:tav>
                                        <p:tav tm="100000">
                                          <p:val>
                                            <p:strVal val="#ppt_w"/>
                                          </p:val>
                                        </p:tav>
                                      </p:tavLst>
                                    </p:anim>
                                    <p:anim calcmode="lin" valueType="num">
                                      <p:cBhvr>
                                        <p:cTn id="910" dur="500" fill="hold"/>
                                        <p:tgtEl>
                                          <p:spTgt spid="89107"/>
                                        </p:tgtEl>
                                        <p:attrNameLst>
                                          <p:attrName>ppt_x</p:attrName>
                                        </p:attrNameLst>
                                      </p:cBhvr>
                                      <p:tavLst>
                                        <p:tav tm="0">
                                          <p:val>
                                            <p:strVal val="#ppt_x-.3"/>
                                          </p:val>
                                        </p:tav>
                                        <p:tav tm="50000">
                                          <p:val>
                                            <p:strVal val="#ppt_x"/>
                                          </p:val>
                                        </p:tav>
                                        <p:tav tm="100000">
                                          <p:val>
                                            <p:strVal val="#ppt_x"/>
                                          </p:val>
                                        </p:tav>
                                      </p:tavLst>
                                    </p:anim>
                                    <p:anim calcmode="lin" valueType="num">
                                      <p:cBhvr>
                                        <p:cTn id="911" dur="500" fill="hold"/>
                                        <p:tgtEl>
                                          <p:spTgt spid="89107"/>
                                        </p:tgtEl>
                                        <p:attrNameLst>
                                          <p:attrName>ppt_y</p:attrName>
                                        </p:attrNameLst>
                                      </p:cBhvr>
                                      <p:tavLst>
                                        <p:tav tm="0">
                                          <p:val>
                                            <p:strVal val="#ppt_y"/>
                                          </p:val>
                                        </p:tav>
                                        <p:tav tm="100000">
                                          <p:val>
                                            <p:strVal val="#ppt_y"/>
                                          </p:val>
                                        </p:tav>
                                      </p:tavLst>
                                    </p:anim>
                                  </p:childTnLst>
                                </p:cTn>
                              </p:par>
                              <p:par>
                                <p:cTn id="912" presetID="39" presetClass="entr" presetSubtype="0" accel="100000" fill="hold" grpId="8" nodeType="withEffect">
                                  <p:stCondLst>
                                    <p:cond delay="0"/>
                                  </p:stCondLst>
                                  <p:childTnLst>
                                    <p:set>
                                      <p:cBhvr>
                                        <p:cTn id="913" dur="1" fill="hold">
                                          <p:stCondLst>
                                            <p:cond delay="0"/>
                                          </p:stCondLst>
                                        </p:cTn>
                                        <p:tgtEl>
                                          <p:spTgt spid="89108"/>
                                        </p:tgtEl>
                                        <p:attrNameLst>
                                          <p:attrName>style.visibility</p:attrName>
                                        </p:attrNameLst>
                                      </p:cBhvr>
                                      <p:to>
                                        <p:strVal val="visible"/>
                                      </p:to>
                                    </p:set>
                                    <p:anim calcmode="lin" valueType="num">
                                      <p:cBhvr>
                                        <p:cTn id="914" dur="500" fill="hold"/>
                                        <p:tgtEl>
                                          <p:spTgt spid="89108"/>
                                        </p:tgtEl>
                                        <p:attrNameLst>
                                          <p:attrName>ppt_h</p:attrName>
                                        </p:attrNameLst>
                                      </p:cBhvr>
                                      <p:tavLst>
                                        <p:tav tm="0">
                                          <p:val>
                                            <p:strVal val="#ppt_h/20"/>
                                          </p:val>
                                        </p:tav>
                                        <p:tav tm="50000">
                                          <p:val>
                                            <p:strVal val="#ppt_h/20"/>
                                          </p:val>
                                        </p:tav>
                                        <p:tav tm="100000">
                                          <p:val>
                                            <p:strVal val="#ppt_h"/>
                                          </p:val>
                                        </p:tav>
                                      </p:tavLst>
                                    </p:anim>
                                    <p:anim calcmode="lin" valueType="num">
                                      <p:cBhvr>
                                        <p:cTn id="915" dur="500" fill="hold"/>
                                        <p:tgtEl>
                                          <p:spTgt spid="89108"/>
                                        </p:tgtEl>
                                        <p:attrNameLst>
                                          <p:attrName>ppt_w</p:attrName>
                                        </p:attrNameLst>
                                      </p:cBhvr>
                                      <p:tavLst>
                                        <p:tav tm="0">
                                          <p:val>
                                            <p:strVal val="#ppt_w+.3"/>
                                          </p:val>
                                        </p:tav>
                                        <p:tav tm="50000">
                                          <p:val>
                                            <p:strVal val="#ppt_w+.3"/>
                                          </p:val>
                                        </p:tav>
                                        <p:tav tm="100000">
                                          <p:val>
                                            <p:strVal val="#ppt_w"/>
                                          </p:val>
                                        </p:tav>
                                      </p:tavLst>
                                    </p:anim>
                                    <p:anim calcmode="lin" valueType="num">
                                      <p:cBhvr>
                                        <p:cTn id="916" dur="500" fill="hold"/>
                                        <p:tgtEl>
                                          <p:spTgt spid="89108"/>
                                        </p:tgtEl>
                                        <p:attrNameLst>
                                          <p:attrName>ppt_x</p:attrName>
                                        </p:attrNameLst>
                                      </p:cBhvr>
                                      <p:tavLst>
                                        <p:tav tm="0">
                                          <p:val>
                                            <p:strVal val="#ppt_x-.3"/>
                                          </p:val>
                                        </p:tav>
                                        <p:tav tm="50000">
                                          <p:val>
                                            <p:strVal val="#ppt_x"/>
                                          </p:val>
                                        </p:tav>
                                        <p:tav tm="100000">
                                          <p:val>
                                            <p:strVal val="#ppt_x"/>
                                          </p:val>
                                        </p:tav>
                                      </p:tavLst>
                                    </p:anim>
                                    <p:anim calcmode="lin" valueType="num">
                                      <p:cBhvr>
                                        <p:cTn id="917" dur="500" fill="hold"/>
                                        <p:tgtEl>
                                          <p:spTgt spid="89108"/>
                                        </p:tgtEl>
                                        <p:attrNameLst>
                                          <p:attrName>ppt_y</p:attrName>
                                        </p:attrNameLst>
                                      </p:cBhvr>
                                      <p:tavLst>
                                        <p:tav tm="0">
                                          <p:val>
                                            <p:strVal val="#ppt_y"/>
                                          </p:val>
                                        </p:tav>
                                        <p:tav tm="100000">
                                          <p:val>
                                            <p:strVal val="#ppt_y"/>
                                          </p:val>
                                        </p:tav>
                                      </p:tavLst>
                                    </p:anim>
                                  </p:childTnLst>
                                </p:cTn>
                              </p:par>
                              <p:par>
                                <p:cTn id="918" presetID="39" presetClass="entr" presetSubtype="0" accel="100000" fill="hold" grpId="8" nodeType="withEffect">
                                  <p:stCondLst>
                                    <p:cond delay="0"/>
                                  </p:stCondLst>
                                  <p:childTnLst>
                                    <p:set>
                                      <p:cBhvr>
                                        <p:cTn id="919" dur="1" fill="hold">
                                          <p:stCondLst>
                                            <p:cond delay="0"/>
                                          </p:stCondLst>
                                        </p:cTn>
                                        <p:tgtEl>
                                          <p:spTgt spid="89109"/>
                                        </p:tgtEl>
                                        <p:attrNameLst>
                                          <p:attrName>style.visibility</p:attrName>
                                        </p:attrNameLst>
                                      </p:cBhvr>
                                      <p:to>
                                        <p:strVal val="visible"/>
                                      </p:to>
                                    </p:set>
                                    <p:anim calcmode="lin" valueType="num">
                                      <p:cBhvr>
                                        <p:cTn id="920" dur="500" fill="hold"/>
                                        <p:tgtEl>
                                          <p:spTgt spid="89109"/>
                                        </p:tgtEl>
                                        <p:attrNameLst>
                                          <p:attrName>ppt_h</p:attrName>
                                        </p:attrNameLst>
                                      </p:cBhvr>
                                      <p:tavLst>
                                        <p:tav tm="0">
                                          <p:val>
                                            <p:strVal val="#ppt_h/20"/>
                                          </p:val>
                                        </p:tav>
                                        <p:tav tm="50000">
                                          <p:val>
                                            <p:strVal val="#ppt_h/20"/>
                                          </p:val>
                                        </p:tav>
                                        <p:tav tm="100000">
                                          <p:val>
                                            <p:strVal val="#ppt_h"/>
                                          </p:val>
                                        </p:tav>
                                      </p:tavLst>
                                    </p:anim>
                                    <p:anim calcmode="lin" valueType="num">
                                      <p:cBhvr>
                                        <p:cTn id="921" dur="500" fill="hold"/>
                                        <p:tgtEl>
                                          <p:spTgt spid="89109"/>
                                        </p:tgtEl>
                                        <p:attrNameLst>
                                          <p:attrName>ppt_w</p:attrName>
                                        </p:attrNameLst>
                                      </p:cBhvr>
                                      <p:tavLst>
                                        <p:tav tm="0">
                                          <p:val>
                                            <p:strVal val="#ppt_w+.3"/>
                                          </p:val>
                                        </p:tav>
                                        <p:tav tm="50000">
                                          <p:val>
                                            <p:strVal val="#ppt_w+.3"/>
                                          </p:val>
                                        </p:tav>
                                        <p:tav tm="100000">
                                          <p:val>
                                            <p:strVal val="#ppt_w"/>
                                          </p:val>
                                        </p:tav>
                                      </p:tavLst>
                                    </p:anim>
                                    <p:anim calcmode="lin" valueType="num">
                                      <p:cBhvr>
                                        <p:cTn id="922" dur="500" fill="hold"/>
                                        <p:tgtEl>
                                          <p:spTgt spid="89109"/>
                                        </p:tgtEl>
                                        <p:attrNameLst>
                                          <p:attrName>ppt_x</p:attrName>
                                        </p:attrNameLst>
                                      </p:cBhvr>
                                      <p:tavLst>
                                        <p:tav tm="0">
                                          <p:val>
                                            <p:strVal val="#ppt_x-.3"/>
                                          </p:val>
                                        </p:tav>
                                        <p:tav tm="50000">
                                          <p:val>
                                            <p:strVal val="#ppt_x"/>
                                          </p:val>
                                        </p:tav>
                                        <p:tav tm="100000">
                                          <p:val>
                                            <p:strVal val="#ppt_x"/>
                                          </p:val>
                                        </p:tav>
                                      </p:tavLst>
                                    </p:anim>
                                    <p:anim calcmode="lin" valueType="num">
                                      <p:cBhvr>
                                        <p:cTn id="923" dur="500" fill="hold"/>
                                        <p:tgtEl>
                                          <p:spTgt spid="89109"/>
                                        </p:tgtEl>
                                        <p:attrNameLst>
                                          <p:attrName>ppt_y</p:attrName>
                                        </p:attrNameLst>
                                      </p:cBhvr>
                                      <p:tavLst>
                                        <p:tav tm="0">
                                          <p:val>
                                            <p:strVal val="#ppt_y"/>
                                          </p:val>
                                        </p:tav>
                                        <p:tav tm="100000">
                                          <p:val>
                                            <p:strVal val="#ppt_y"/>
                                          </p:val>
                                        </p:tav>
                                      </p:tavLst>
                                    </p:anim>
                                  </p:childTnLst>
                                </p:cTn>
                              </p:par>
                              <p:par>
                                <p:cTn id="924" presetID="6" presetClass="emph" presetSubtype="0" fill="hold" grpId="15" nodeType="withEffect">
                                  <p:stCondLst>
                                    <p:cond delay="0"/>
                                  </p:stCondLst>
                                  <p:childTnLst>
                                    <p:animScale>
                                      <p:cBhvr>
                                        <p:cTn id="925" dur="500" fill="hold"/>
                                        <p:tgtEl>
                                          <p:spTgt spid="89101"/>
                                        </p:tgtEl>
                                      </p:cBhvr>
                                      <p:by x="50000" y="50000"/>
                                    </p:animScale>
                                  </p:childTnLst>
                                </p:cTn>
                              </p:par>
                              <p:par>
                                <p:cTn id="926" presetID="35" presetClass="path" presetSubtype="0" accel="50000" decel="50000" fill="hold" grpId="16" nodeType="withEffect">
                                  <p:stCondLst>
                                    <p:cond delay="0"/>
                                  </p:stCondLst>
                                  <p:childTnLst>
                                    <p:animMotion origin="layout" path="M 1.38889E-6 -2.59259E-6 L -0.34497 -0.11273 " pathEditMode="relative" rAng="0" ptsTypes="AA">
                                      <p:cBhvr>
                                        <p:cTn id="927" dur="500" spd="-100000" fill="hold"/>
                                        <p:tgtEl>
                                          <p:spTgt spid="89101"/>
                                        </p:tgtEl>
                                        <p:attrNameLst>
                                          <p:attrName>ppt_x</p:attrName>
                                          <p:attrName>ppt_y</p:attrName>
                                        </p:attrNameLst>
                                      </p:cBhvr>
                                      <p:rCtr x="-17257" y="-5648"/>
                                    </p:animMotion>
                                  </p:childTnLst>
                                </p:cTn>
                              </p:par>
                            </p:childTnLst>
                          </p:cTn>
                        </p:par>
                      </p:childTnLst>
                    </p:cTn>
                  </p:par>
                </p:childTnLst>
              </p:cTn>
              <p:nextCondLst>
                <p:cond evt="onClick" delay="0">
                  <p:tgtEl>
                    <p:spTgt spid="89101"/>
                  </p:tgtEl>
                </p:cond>
              </p:nextCondLst>
            </p:seq>
            <p:seq concurrent="1" nextAc="seek">
              <p:cTn id="928" restart="whenNotActive" fill="hold" evtFilter="cancelBubble" nodeType="interactiveSeq">
                <p:stCondLst>
                  <p:cond evt="onClick" delay="0">
                    <p:tgtEl>
                      <p:spTgt spid="89106"/>
                    </p:tgtEl>
                  </p:cond>
                </p:stCondLst>
                <p:endSync evt="end" delay="0">
                  <p:rtn val="all"/>
                </p:endSync>
                <p:childTnLst>
                  <p:par>
                    <p:cTn id="929" fill="hold" nodeType="clickPar">
                      <p:stCondLst>
                        <p:cond delay="0"/>
                      </p:stCondLst>
                      <p:childTnLst>
                        <p:par>
                          <p:cTn id="930" fill="hold" nodeType="withGroup">
                            <p:stCondLst>
                              <p:cond delay="0"/>
                            </p:stCondLst>
                            <p:childTnLst>
                              <p:par>
                                <p:cTn id="931" presetID="58" presetClass="exit" presetSubtype="0" decel="100000" fill="hold" grpId="11" nodeType="clickEffect">
                                  <p:stCondLst>
                                    <p:cond delay="0"/>
                                  </p:stCondLst>
                                  <p:childTnLst>
                                    <p:anim calcmode="lin" valueType="num">
                                      <p:cBhvr>
                                        <p:cTn id="932" dur="500"/>
                                        <p:tgtEl>
                                          <p:spTgt spid="89125"/>
                                        </p:tgtEl>
                                        <p:attrNameLst>
                                          <p:attrName>ppt_w</p:attrName>
                                        </p:attrNameLst>
                                      </p:cBhvr>
                                      <p:tavLst>
                                        <p:tav tm="0">
                                          <p:val>
                                            <p:strVal val="ppt_w"/>
                                          </p:val>
                                        </p:tav>
                                        <p:tav tm="100000">
                                          <p:val>
                                            <p:strVal val="ppt_w*2.5"/>
                                          </p:val>
                                        </p:tav>
                                      </p:tavLst>
                                    </p:anim>
                                    <p:anim calcmode="lin" valueType="num">
                                      <p:cBhvr>
                                        <p:cTn id="933" dur="500"/>
                                        <p:tgtEl>
                                          <p:spTgt spid="89125"/>
                                        </p:tgtEl>
                                        <p:attrNameLst>
                                          <p:attrName>ppt_h</p:attrName>
                                        </p:attrNameLst>
                                      </p:cBhvr>
                                      <p:tavLst>
                                        <p:tav tm="0">
                                          <p:val>
                                            <p:strVal val="ppt_h"/>
                                          </p:val>
                                        </p:tav>
                                        <p:tav tm="100000">
                                          <p:val>
                                            <p:strVal val="ppt_h*0.01"/>
                                          </p:val>
                                        </p:tav>
                                      </p:tavLst>
                                    </p:anim>
                                    <p:anim calcmode="lin" valueType="num">
                                      <p:cBhvr>
                                        <p:cTn id="934" dur="500"/>
                                        <p:tgtEl>
                                          <p:spTgt spid="89125"/>
                                        </p:tgtEl>
                                        <p:attrNameLst>
                                          <p:attrName>ppt_x</p:attrName>
                                        </p:attrNameLst>
                                      </p:cBhvr>
                                      <p:tavLst>
                                        <p:tav tm="0">
                                          <p:val>
                                            <p:strVal val="ppt_x"/>
                                          </p:val>
                                        </p:tav>
                                        <p:tav tm="100000">
                                          <p:val>
                                            <p:strVal val="ppt_x"/>
                                          </p:val>
                                        </p:tav>
                                      </p:tavLst>
                                    </p:anim>
                                    <p:anim calcmode="lin" valueType="num">
                                      <p:cBhvr>
                                        <p:cTn id="935" dur="500"/>
                                        <p:tgtEl>
                                          <p:spTgt spid="89125"/>
                                        </p:tgtEl>
                                        <p:attrNameLst>
                                          <p:attrName>ppt_y</p:attrName>
                                        </p:attrNameLst>
                                      </p:cBhvr>
                                      <p:tavLst>
                                        <p:tav tm="0">
                                          <p:val>
                                            <p:strVal val="ppt_y"/>
                                          </p:val>
                                        </p:tav>
                                        <p:tav tm="100000">
                                          <p:val>
                                            <p:strVal val="ppt_h+1"/>
                                          </p:val>
                                        </p:tav>
                                      </p:tavLst>
                                    </p:anim>
                                    <p:animEffect transition="out" filter="fade">
                                      <p:cBhvr>
                                        <p:cTn id="936" dur="500"/>
                                        <p:tgtEl>
                                          <p:spTgt spid="89125"/>
                                        </p:tgtEl>
                                      </p:cBhvr>
                                    </p:animEffect>
                                    <p:set>
                                      <p:cBhvr>
                                        <p:cTn id="937" dur="1" fill="hold">
                                          <p:stCondLst>
                                            <p:cond delay="499"/>
                                          </p:stCondLst>
                                        </p:cTn>
                                        <p:tgtEl>
                                          <p:spTgt spid="89125"/>
                                        </p:tgtEl>
                                        <p:attrNameLst>
                                          <p:attrName>style.visibility</p:attrName>
                                        </p:attrNameLst>
                                      </p:cBhvr>
                                      <p:to>
                                        <p:strVal val="hidden"/>
                                      </p:to>
                                    </p:set>
                                  </p:childTnLst>
                                </p:cTn>
                              </p:par>
                              <p:par>
                                <p:cTn id="938" presetID="58" presetClass="exit" presetSubtype="0" decel="100000" fill="hold" grpId="11" nodeType="withEffect">
                                  <p:stCondLst>
                                    <p:cond delay="0"/>
                                  </p:stCondLst>
                                  <p:childTnLst>
                                    <p:anim calcmode="lin" valueType="num">
                                      <p:cBhvr>
                                        <p:cTn id="939" dur="500"/>
                                        <p:tgtEl>
                                          <p:spTgt spid="89104"/>
                                        </p:tgtEl>
                                        <p:attrNameLst>
                                          <p:attrName>ppt_w</p:attrName>
                                        </p:attrNameLst>
                                      </p:cBhvr>
                                      <p:tavLst>
                                        <p:tav tm="0">
                                          <p:val>
                                            <p:strVal val="ppt_w"/>
                                          </p:val>
                                        </p:tav>
                                        <p:tav tm="100000">
                                          <p:val>
                                            <p:strVal val="ppt_w*2.5"/>
                                          </p:val>
                                        </p:tav>
                                      </p:tavLst>
                                    </p:anim>
                                    <p:anim calcmode="lin" valueType="num">
                                      <p:cBhvr>
                                        <p:cTn id="940" dur="500"/>
                                        <p:tgtEl>
                                          <p:spTgt spid="89104"/>
                                        </p:tgtEl>
                                        <p:attrNameLst>
                                          <p:attrName>ppt_h</p:attrName>
                                        </p:attrNameLst>
                                      </p:cBhvr>
                                      <p:tavLst>
                                        <p:tav tm="0">
                                          <p:val>
                                            <p:strVal val="ppt_h"/>
                                          </p:val>
                                        </p:tav>
                                        <p:tav tm="100000">
                                          <p:val>
                                            <p:strVal val="ppt_h*0.01"/>
                                          </p:val>
                                        </p:tav>
                                      </p:tavLst>
                                    </p:anim>
                                    <p:anim calcmode="lin" valueType="num">
                                      <p:cBhvr>
                                        <p:cTn id="941" dur="500"/>
                                        <p:tgtEl>
                                          <p:spTgt spid="89104"/>
                                        </p:tgtEl>
                                        <p:attrNameLst>
                                          <p:attrName>ppt_x</p:attrName>
                                        </p:attrNameLst>
                                      </p:cBhvr>
                                      <p:tavLst>
                                        <p:tav tm="0">
                                          <p:val>
                                            <p:strVal val="ppt_x"/>
                                          </p:val>
                                        </p:tav>
                                        <p:tav tm="100000">
                                          <p:val>
                                            <p:strVal val="ppt_x"/>
                                          </p:val>
                                        </p:tav>
                                      </p:tavLst>
                                    </p:anim>
                                    <p:anim calcmode="lin" valueType="num">
                                      <p:cBhvr>
                                        <p:cTn id="942" dur="500"/>
                                        <p:tgtEl>
                                          <p:spTgt spid="89104"/>
                                        </p:tgtEl>
                                        <p:attrNameLst>
                                          <p:attrName>ppt_y</p:attrName>
                                        </p:attrNameLst>
                                      </p:cBhvr>
                                      <p:tavLst>
                                        <p:tav tm="0">
                                          <p:val>
                                            <p:strVal val="ppt_y"/>
                                          </p:val>
                                        </p:tav>
                                        <p:tav tm="100000">
                                          <p:val>
                                            <p:strVal val="ppt_h+1"/>
                                          </p:val>
                                        </p:tav>
                                      </p:tavLst>
                                    </p:anim>
                                    <p:animEffect transition="out" filter="fade">
                                      <p:cBhvr>
                                        <p:cTn id="943" dur="500"/>
                                        <p:tgtEl>
                                          <p:spTgt spid="89104"/>
                                        </p:tgtEl>
                                      </p:cBhvr>
                                    </p:animEffect>
                                    <p:set>
                                      <p:cBhvr>
                                        <p:cTn id="944" dur="1" fill="hold">
                                          <p:stCondLst>
                                            <p:cond delay="499"/>
                                          </p:stCondLst>
                                        </p:cTn>
                                        <p:tgtEl>
                                          <p:spTgt spid="89104"/>
                                        </p:tgtEl>
                                        <p:attrNameLst>
                                          <p:attrName>style.visibility</p:attrName>
                                        </p:attrNameLst>
                                      </p:cBhvr>
                                      <p:to>
                                        <p:strVal val="hidden"/>
                                      </p:to>
                                    </p:set>
                                  </p:childTnLst>
                                </p:cTn>
                              </p:par>
                              <p:par>
                                <p:cTn id="945" presetID="58" presetClass="exit" presetSubtype="0" decel="100000" fill="hold" grpId="11" nodeType="withEffect">
                                  <p:stCondLst>
                                    <p:cond delay="0"/>
                                  </p:stCondLst>
                                  <p:childTnLst>
                                    <p:anim calcmode="lin" valueType="num">
                                      <p:cBhvr>
                                        <p:cTn id="946" dur="500"/>
                                        <p:tgtEl>
                                          <p:spTgt spid="89105"/>
                                        </p:tgtEl>
                                        <p:attrNameLst>
                                          <p:attrName>ppt_w</p:attrName>
                                        </p:attrNameLst>
                                      </p:cBhvr>
                                      <p:tavLst>
                                        <p:tav tm="0">
                                          <p:val>
                                            <p:strVal val="ppt_w"/>
                                          </p:val>
                                        </p:tav>
                                        <p:tav tm="100000">
                                          <p:val>
                                            <p:strVal val="ppt_w*2.5"/>
                                          </p:val>
                                        </p:tav>
                                      </p:tavLst>
                                    </p:anim>
                                    <p:anim calcmode="lin" valueType="num">
                                      <p:cBhvr>
                                        <p:cTn id="947" dur="500"/>
                                        <p:tgtEl>
                                          <p:spTgt spid="89105"/>
                                        </p:tgtEl>
                                        <p:attrNameLst>
                                          <p:attrName>ppt_h</p:attrName>
                                        </p:attrNameLst>
                                      </p:cBhvr>
                                      <p:tavLst>
                                        <p:tav tm="0">
                                          <p:val>
                                            <p:strVal val="ppt_h"/>
                                          </p:val>
                                        </p:tav>
                                        <p:tav tm="100000">
                                          <p:val>
                                            <p:strVal val="ppt_h*0.01"/>
                                          </p:val>
                                        </p:tav>
                                      </p:tavLst>
                                    </p:anim>
                                    <p:anim calcmode="lin" valueType="num">
                                      <p:cBhvr>
                                        <p:cTn id="948" dur="500"/>
                                        <p:tgtEl>
                                          <p:spTgt spid="89105"/>
                                        </p:tgtEl>
                                        <p:attrNameLst>
                                          <p:attrName>ppt_x</p:attrName>
                                        </p:attrNameLst>
                                      </p:cBhvr>
                                      <p:tavLst>
                                        <p:tav tm="0">
                                          <p:val>
                                            <p:strVal val="ppt_x"/>
                                          </p:val>
                                        </p:tav>
                                        <p:tav tm="100000">
                                          <p:val>
                                            <p:strVal val="ppt_x"/>
                                          </p:val>
                                        </p:tav>
                                      </p:tavLst>
                                    </p:anim>
                                    <p:anim calcmode="lin" valueType="num">
                                      <p:cBhvr>
                                        <p:cTn id="949" dur="500"/>
                                        <p:tgtEl>
                                          <p:spTgt spid="89105"/>
                                        </p:tgtEl>
                                        <p:attrNameLst>
                                          <p:attrName>ppt_y</p:attrName>
                                        </p:attrNameLst>
                                      </p:cBhvr>
                                      <p:tavLst>
                                        <p:tav tm="0">
                                          <p:val>
                                            <p:strVal val="ppt_y"/>
                                          </p:val>
                                        </p:tav>
                                        <p:tav tm="100000">
                                          <p:val>
                                            <p:strVal val="ppt_h+1"/>
                                          </p:val>
                                        </p:tav>
                                      </p:tavLst>
                                    </p:anim>
                                    <p:animEffect transition="out" filter="fade">
                                      <p:cBhvr>
                                        <p:cTn id="950" dur="500"/>
                                        <p:tgtEl>
                                          <p:spTgt spid="89105"/>
                                        </p:tgtEl>
                                      </p:cBhvr>
                                    </p:animEffect>
                                    <p:set>
                                      <p:cBhvr>
                                        <p:cTn id="951" dur="1" fill="hold">
                                          <p:stCondLst>
                                            <p:cond delay="499"/>
                                          </p:stCondLst>
                                        </p:cTn>
                                        <p:tgtEl>
                                          <p:spTgt spid="89105"/>
                                        </p:tgtEl>
                                        <p:attrNameLst>
                                          <p:attrName>style.visibility</p:attrName>
                                        </p:attrNameLst>
                                      </p:cBhvr>
                                      <p:to>
                                        <p:strVal val="hidden"/>
                                      </p:to>
                                    </p:set>
                                  </p:childTnLst>
                                </p:cTn>
                              </p:par>
                              <p:par>
                                <p:cTn id="952" presetID="58" presetClass="exit" presetSubtype="0" decel="100000" fill="hold" grpId="11" nodeType="withEffect">
                                  <p:stCondLst>
                                    <p:cond delay="0"/>
                                  </p:stCondLst>
                                  <p:childTnLst>
                                    <p:anim calcmode="lin" valueType="num">
                                      <p:cBhvr>
                                        <p:cTn id="953" dur="500"/>
                                        <p:tgtEl>
                                          <p:spTgt spid="89103"/>
                                        </p:tgtEl>
                                        <p:attrNameLst>
                                          <p:attrName>ppt_w</p:attrName>
                                        </p:attrNameLst>
                                      </p:cBhvr>
                                      <p:tavLst>
                                        <p:tav tm="0">
                                          <p:val>
                                            <p:strVal val="ppt_w"/>
                                          </p:val>
                                        </p:tav>
                                        <p:tav tm="100000">
                                          <p:val>
                                            <p:strVal val="ppt_w*2.5"/>
                                          </p:val>
                                        </p:tav>
                                      </p:tavLst>
                                    </p:anim>
                                    <p:anim calcmode="lin" valueType="num">
                                      <p:cBhvr>
                                        <p:cTn id="954" dur="500"/>
                                        <p:tgtEl>
                                          <p:spTgt spid="89103"/>
                                        </p:tgtEl>
                                        <p:attrNameLst>
                                          <p:attrName>ppt_h</p:attrName>
                                        </p:attrNameLst>
                                      </p:cBhvr>
                                      <p:tavLst>
                                        <p:tav tm="0">
                                          <p:val>
                                            <p:strVal val="ppt_h"/>
                                          </p:val>
                                        </p:tav>
                                        <p:tav tm="100000">
                                          <p:val>
                                            <p:strVal val="ppt_h*0.01"/>
                                          </p:val>
                                        </p:tav>
                                      </p:tavLst>
                                    </p:anim>
                                    <p:anim calcmode="lin" valueType="num">
                                      <p:cBhvr>
                                        <p:cTn id="955" dur="500"/>
                                        <p:tgtEl>
                                          <p:spTgt spid="89103"/>
                                        </p:tgtEl>
                                        <p:attrNameLst>
                                          <p:attrName>ppt_x</p:attrName>
                                        </p:attrNameLst>
                                      </p:cBhvr>
                                      <p:tavLst>
                                        <p:tav tm="0">
                                          <p:val>
                                            <p:strVal val="ppt_x"/>
                                          </p:val>
                                        </p:tav>
                                        <p:tav tm="100000">
                                          <p:val>
                                            <p:strVal val="ppt_x"/>
                                          </p:val>
                                        </p:tav>
                                      </p:tavLst>
                                    </p:anim>
                                    <p:anim calcmode="lin" valueType="num">
                                      <p:cBhvr>
                                        <p:cTn id="956" dur="500"/>
                                        <p:tgtEl>
                                          <p:spTgt spid="89103"/>
                                        </p:tgtEl>
                                        <p:attrNameLst>
                                          <p:attrName>ppt_y</p:attrName>
                                        </p:attrNameLst>
                                      </p:cBhvr>
                                      <p:tavLst>
                                        <p:tav tm="0">
                                          <p:val>
                                            <p:strVal val="ppt_y"/>
                                          </p:val>
                                        </p:tav>
                                        <p:tav tm="100000">
                                          <p:val>
                                            <p:strVal val="ppt_h+1"/>
                                          </p:val>
                                        </p:tav>
                                      </p:tavLst>
                                    </p:anim>
                                    <p:animEffect transition="out" filter="fade">
                                      <p:cBhvr>
                                        <p:cTn id="957" dur="500"/>
                                        <p:tgtEl>
                                          <p:spTgt spid="89103"/>
                                        </p:tgtEl>
                                      </p:cBhvr>
                                    </p:animEffect>
                                    <p:set>
                                      <p:cBhvr>
                                        <p:cTn id="958" dur="1" fill="hold">
                                          <p:stCondLst>
                                            <p:cond delay="499"/>
                                          </p:stCondLst>
                                        </p:cTn>
                                        <p:tgtEl>
                                          <p:spTgt spid="89103"/>
                                        </p:tgtEl>
                                        <p:attrNameLst>
                                          <p:attrName>style.visibility</p:attrName>
                                        </p:attrNameLst>
                                      </p:cBhvr>
                                      <p:to>
                                        <p:strVal val="hidden"/>
                                      </p:to>
                                    </p:set>
                                  </p:childTnLst>
                                </p:cTn>
                              </p:par>
                              <p:par>
                                <p:cTn id="959" presetID="58" presetClass="exit" presetSubtype="0" decel="100000" fill="hold" grpId="11" nodeType="withEffect">
                                  <p:stCondLst>
                                    <p:cond delay="0"/>
                                  </p:stCondLst>
                                  <p:childTnLst>
                                    <p:anim calcmode="lin" valueType="num">
                                      <p:cBhvr>
                                        <p:cTn id="960" dur="500"/>
                                        <p:tgtEl>
                                          <p:spTgt spid="89123"/>
                                        </p:tgtEl>
                                        <p:attrNameLst>
                                          <p:attrName>ppt_w</p:attrName>
                                        </p:attrNameLst>
                                      </p:cBhvr>
                                      <p:tavLst>
                                        <p:tav tm="0">
                                          <p:val>
                                            <p:strVal val="ppt_w"/>
                                          </p:val>
                                        </p:tav>
                                        <p:tav tm="100000">
                                          <p:val>
                                            <p:strVal val="ppt_w*2.5"/>
                                          </p:val>
                                        </p:tav>
                                      </p:tavLst>
                                    </p:anim>
                                    <p:anim calcmode="lin" valueType="num">
                                      <p:cBhvr>
                                        <p:cTn id="961" dur="500"/>
                                        <p:tgtEl>
                                          <p:spTgt spid="89123"/>
                                        </p:tgtEl>
                                        <p:attrNameLst>
                                          <p:attrName>ppt_h</p:attrName>
                                        </p:attrNameLst>
                                      </p:cBhvr>
                                      <p:tavLst>
                                        <p:tav tm="0">
                                          <p:val>
                                            <p:strVal val="ppt_h"/>
                                          </p:val>
                                        </p:tav>
                                        <p:tav tm="100000">
                                          <p:val>
                                            <p:strVal val="ppt_h*0.01"/>
                                          </p:val>
                                        </p:tav>
                                      </p:tavLst>
                                    </p:anim>
                                    <p:anim calcmode="lin" valueType="num">
                                      <p:cBhvr>
                                        <p:cTn id="962" dur="500"/>
                                        <p:tgtEl>
                                          <p:spTgt spid="89123"/>
                                        </p:tgtEl>
                                        <p:attrNameLst>
                                          <p:attrName>ppt_x</p:attrName>
                                        </p:attrNameLst>
                                      </p:cBhvr>
                                      <p:tavLst>
                                        <p:tav tm="0">
                                          <p:val>
                                            <p:strVal val="ppt_x"/>
                                          </p:val>
                                        </p:tav>
                                        <p:tav tm="100000">
                                          <p:val>
                                            <p:strVal val="ppt_x"/>
                                          </p:val>
                                        </p:tav>
                                      </p:tavLst>
                                    </p:anim>
                                    <p:anim calcmode="lin" valueType="num">
                                      <p:cBhvr>
                                        <p:cTn id="963" dur="500"/>
                                        <p:tgtEl>
                                          <p:spTgt spid="89123"/>
                                        </p:tgtEl>
                                        <p:attrNameLst>
                                          <p:attrName>ppt_y</p:attrName>
                                        </p:attrNameLst>
                                      </p:cBhvr>
                                      <p:tavLst>
                                        <p:tav tm="0">
                                          <p:val>
                                            <p:strVal val="ppt_y"/>
                                          </p:val>
                                        </p:tav>
                                        <p:tav tm="100000">
                                          <p:val>
                                            <p:strVal val="ppt_h+1"/>
                                          </p:val>
                                        </p:tav>
                                      </p:tavLst>
                                    </p:anim>
                                    <p:animEffect transition="out" filter="fade">
                                      <p:cBhvr>
                                        <p:cTn id="964" dur="500"/>
                                        <p:tgtEl>
                                          <p:spTgt spid="89123"/>
                                        </p:tgtEl>
                                      </p:cBhvr>
                                    </p:animEffect>
                                    <p:set>
                                      <p:cBhvr>
                                        <p:cTn id="965" dur="1" fill="hold">
                                          <p:stCondLst>
                                            <p:cond delay="499"/>
                                          </p:stCondLst>
                                        </p:cTn>
                                        <p:tgtEl>
                                          <p:spTgt spid="89123"/>
                                        </p:tgtEl>
                                        <p:attrNameLst>
                                          <p:attrName>style.visibility</p:attrName>
                                        </p:attrNameLst>
                                      </p:cBhvr>
                                      <p:to>
                                        <p:strVal val="hidden"/>
                                      </p:to>
                                    </p:set>
                                  </p:childTnLst>
                                </p:cTn>
                              </p:par>
                              <p:par>
                                <p:cTn id="966" presetID="58" presetClass="exit" presetSubtype="0" decel="100000" fill="hold" grpId="11" nodeType="withEffect">
                                  <p:stCondLst>
                                    <p:cond delay="0"/>
                                  </p:stCondLst>
                                  <p:childTnLst>
                                    <p:anim calcmode="lin" valueType="num">
                                      <p:cBhvr>
                                        <p:cTn id="967" dur="500"/>
                                        <p:tgtEl>
                                          <p:spTgt spid="89124"/>
                                        </p:tgtEl>
                                        <p:attrNameLst>
                                          <p:attrName>ppt_w</p:attrName>
                                        </p:attrNameLst>
                                      </p:cBhvr>
                                      <p:tavLst>
                                        <p:tav tm="0">
                                          <p:val>
                                            <p:strVal val="ppt_w"/>
                                          </p:val>
                                        </p:tav>
                                        <p:tav tm="100000">
                                          <p:val>
                                            <p:strVal val="ppt_w*2.5"/>
                                          </p:val>
                                        </p:tav>
                                      </p:tavLst>
                                    </p:anim>
                                    <p:anim calcmode="lin" valueType="num">
                                      <p:cBhvr>
                                        <p:cTn id="968" dur="500"/>
                                        <p:tgtEl>
                                          <p:spTgt spid="89124"/>
                                        </p:tgtEl>
                                        <p:attrNameLst>
                                          <p:attrName>ppt_h</p:attrName>
                                        </p:attrNameLst>
                                      </p:cBhvr>
                                      <p:tavLst>
                                        <p:tav tm="0">
                                          <p:val>
                                            <p:strVal val="ppt_h"/>
                                          </p:val>
                                        </p:tav>
                                        <p:tav tm="100000">
                                          <p:val>
                                            <p:strVal val="ppt_h*0.01"/>
                                          </p:val>
                                        </p:tav>
                                      </p:tavLst>
                                    </p:anim>
                                    <p:anim calcmode="lin" valueType="num">
                                      <p:cBhvr>
                                        <p:cTn id="969" dur="500"/>
                                        <p:tgtEl>
                                          <p:spTgt spid="89124"/>
                                        </p:tgtEl>
                                        <p:attrNameLst>
                                          <p:attrName>ppt_x</p:attrName>
                                        </p:attrNameLst>
                                      </p:cBhvr>
                                      <p:tavLst>
                                        <p:tav tm="0">
                                          <p:val>
                                            <p:strVal val="ppt_x"/>
                                          </p:val>
                                        </p:tav>
                                        <p:tav tm="100000">
                                          <p:val>
                                            <p:strVal val="ppt_x"/>
                                          </p:val>
                                        </p:tav>
                                      </p:tavLst>
                                    </p:anim>
                                    <p:anim calcmode="lin" valueType="num">
                                      <p:cBhvr>
                                        <p:cTn id="970" dur="500"/>
                                        <p:tgtEl>
                                          <p:spTgt spid="89124"/>
                                        </p:tgtEl>
                                        <p:attrNameLst>
                                          <p:attrName>ppt_y</p:attrName>
                                        </p:attrNameLst>
                                      </p:cBhvr>
                                      <p:tavLst>
                                        <p:tav tm="0">
                                          <p:val>
                                            <p:strVal val="ppt_y"/>
                                          </p:val>
                                        </p:tav>
                                        <p:tav tm="100000">
                                          <p:val>
                                            <p:strVal val="ppt_h+1"/>
                                          </p:val>
                                        </p:tav>
                                      </p:tavLst>
                                    </p:anim>
                                    <p:animEffect transition="out" filter="fade">
                                      <p:cBhvr>
                                        <p:cTn id="971" dur="500"/>
                                        <p:tgtEl>
                                          <p:spTgt spid="89124"/>
                                        </p:tgtEl>
                                      </p:cBhvr>
                                    </p:animEffect>
                                    <p:set>
                                      <p:cBhvr>
                                        <p:cTn id="972" dur="1" fill="hold">
                                          <p:stCondLst>
                                            <p:cond delay="499"/>
                                          </p:stCondLst>
                                        </p:cTn>
                                        <p:tgtEl>
                                          <p:spTgt spid="89124"/>
                                        </p:tgtEl>
                                        <p:attrNameLst>
                                          <p:attrName>style.visibility</p:attrName>
                                        </p:attrNameLst>
                                      </p:cBhvr>
                                      <p:to>
                                        <p:strVal val="hidden"/>
                                      </p:to>
                                    </p:set>
                                  </p:childTnLst>
                                </p:cTn>
                              </p:par>
                              <p:par>
                                <p:cTn id="973" presetID="58" presetClass="exit" presetSubtype="0" decel="100000" fill="hold" grpId="11" nodeType="withEffect">
                                  <p:stCondLst>
                                    <p:cond delay="0"/>
                                  </p:stCondLst>
                                  <p:childTnLst>
                                    <p:anim calcmode="lin" valueType="num">
                                      <p:cBhvr>
                                        <p:cTn id="974" dur="500"/>
                                        <p:tgtEl>
                                          <p:spTgt spid="89126"/>
                                        </p:tgtEl>
                                        <p:attrNameLst>
                                          <p:attrName>ppt_w</p:attrName>
                                        </p:attrNameLst>
                                      </p:cBhvr>
                                      <p:tavLst>
                                        <p:tav tm="0">
                                          <p:val>
                                            <p:strVal val="ppt_w"/>
                                          </p:val>
                                        </p:tav>
                                        <p:tav tm="100000">
                                          <p:val>
                                            <p:strVal val="ppt_w*2.5"/>
                                          </p:val>
                                        </p:tav>
                                      </p:tavLst>
                                    </p:anim>
                                    <p:anim calcmode="lin" valueType="num">
                                      <p:cBhvr>
                                        <p:cTn id="975" dur="500"/>
                                        <p:tgtEl>
                                          <p:spTgt spid="89126"/>
                                        </p:tgtEl>
                                        <p:attrNameLst>
                                          <p:attrName>ppt_h</p:attrName>
                                        </p:attrNameLst>
                                      </p:cBhvr>
                                      <p:tavLst>
                                        <p:tav tm="0">
                                          <p:val>
                                            <p:strVal val="ppt_h"/>
                                          </p:val>
                                        </p:tav>
                                        <p:tav tm="100000">
                                          <p:val>
                                            <p:strVal val="ppt_h*0.01"/>
                                          </p:val>
                                        </p:tav>
                                      </p:tavLst>
                                    </p:anim>
                                    <p:anim calcmode="lin" valueType="num">
                                      <p:cBhvr>
                                        <p:cTn id="976" dur="500"/>
                                        <p:tgtEl>
                                          <p:spTgt spid="89126"/>
                                        </p:tgtEl>
                                        <p:attrNameLst>
                                          <p:attrName>ppt_x</p:attrName>
                                        </p:attrNameLst>
                                      </p:cBhvr>
                                      <p:tavLst>
                                        <p:tav tm="0">
                                          <p:val>
                                            <p:strVal val="ppt_x"/>
                                          </p:val>
                                        </p:tav>
                                        <p:tav tm="100000">
                                          <p:val>
                                            <p:strVal val="ppt_x"/>
                                          </p:val>
                                        </p:tav>
                                      </p:tavLst>
                                    </p:anim>
                                    <p:anim calcmode="lin" valueType="num">
                                      <p:cBhvr>
                                        <p:cTn id="977" dur="500"/>
                                        <p:tgtEl>
                                          <p:spTgt spid="89126"/>
                                        </p:tgtEl>
                                        <p:attrNameLst>
                                          <p:attrName>ppt_y</p:attrName>
                                        </p:attrNameLst>
                                      </p:cBhvr>
                                      <p:tavLst>
                                        <p:tav tm="0">
                                          <p:val>
                                            <p:strVal val="ppt_y"/>
                                          </p:val>
                                        </p:tav>
                                        <p:tav tm="100000">
                                          <p:val>
                                            <p:strVal val="ppt_h+1"/>
                                          </p:val>
                                        </p:tav>
                                      </p:tavLst>
                                    </p:anim>
                                    <p:animEffect transition="out" filter="fade">
                                      <p:cBhvr>
                                        <p:cTn id="978" dur="500"/>
                                        <p:tgtEl>
                                          <p:spTgt spid="89126"/>
                                        </p:tgtEl>
                                      </p:cBhvr>
                                    </p:animEffect>
                                    <p:set>
                                      <p:cBhvr>
                                        <p:cTn id="979" dur="1" fill="hold">
                                          <p:stCondLst>
                                            <p:cond delay="499"/>
                                          </p:stCondLst>
                                        </p:cTn>
                                        <p:tgtEl>
                                          <p:spTgt spid="89126"/>
                                        </p:tgtEl>
                                        <p:attrNameLst>
                                          <p:attrName>style.visibility</p:attrName>
                                        </p:attrNameLst>
                                      </p:cBhvr>
                                      <p:to>
                                        <p:strVal val="hidden"/>
                                      </p:to>
                                    </p:set>
                                  </p:childTnLst>
                                </p:cTn>
                              </p:par>
                              <p:par>
                                <p:cTn id="980" presetID="58" presetClass="exit" presetSubtype="0" decel="100000" fill="hold" grpId="11" nodeType="withEffect">
                                  <p:stCondLst>
                                    <p:cond delay="0"/>
                                  </p:stCondLst>
                                  <p:childTnLst>
                                    <p:anim calcmode="lin" valueType="num">
                                      <p:cBhvr>
                                        <p:cTn id="981" dur="500"/>
                                        <p:tgtEl>
                                          <p:spTgt spid="89095"/>
                                        </p:tgtEl>
                                        <p:attrNameLst>
                                          <p:attrName>ppt_w</p:attrName>
                                        </p:attrNameLst>
                                      </p:cBhvr>
                                      <p:tavLst>
                                        <p:tav tm="0">
                                          <p:val>
                                            <p:strVal val="ppt_w"/>
                                          </p:val>
                                        </p:tav>
                                        <p:tav tm="100000">
                                          <p:val>
                                            <p:strVal val="ppt_w*2.5"/>
                                          </p:val>
                                        </p:tav>
                                      </p:tavLst>
                                    </p:anim>
                                    <p:anim calcmode="lin" valueType="num">
                                      <p:cBhvr>
                                        <p:cTn id="982" dur="500"/>
                                        <p:tgtEl>
                                          <p:spTgt spid="89095"/>
                                        </p:tgtEl>
                                        <p:attrNameLst>
                                          <p:attrName>ppt_h</p:attrName>
                                        </p:attrNameLst>
                                      </p:cBhvr>
                                      <p:tavLst>
                                        <p:tav tm="0">
                                          <p:val>
                                            <p:strVal val="ppt_h"/>
                                          </p:val>
                                        </p:tav>
                                        <p:tav tm="100000">
                                          <p:val>
                                            <p:strVal val="ppt_h*0.01"/>
                                          </p:val>
                                        </p:tav>
                                      </p:tavLst>
                                    </p:anim>
                                    <p:anim calcmode="lin" valueType="num">
                                      <p:cBhvr>
                                        <p:cTn id="983" dur="500"/>
                                        <p:tgtEl>
                                          <p:spTgt spid="89095"/>
                                        </p:tgtEl>
                                        <p:attrNameLst>
                                          <p:attrName>ppt_x</p:attrName>
                                        </p:attrNameLst>
                                      </p:cBhvr>
                                      <p:tavLst>
                                        <p:tav tm="0">
                                          <p:val>
                                            <p:strVal val="ppt_x"/>
                                          </p:val>
                                        </p:tav>
                                        <p:tav tm="100000">
                                          <p:val>
                                            <p:strVal val="ppt_x"/>
                                          </p:val>
                                        </p:tav>
                                      </p:tavLst>
                                    </p:anim>
                                    <p:anim calcmode="lin" valueType="num">
                                      <p:cBhvr>
                                        <p:cTn id="984" dur="500"/>
                                        <p:tgtEl>
                                          <p:spTgt spid="89095"/>
                                        </p:tgtEl>
                                        <p:attrNameLst>
                                          <p:attrName>ppt_y</p:attrName>
                                        </p:attrNameLst>
                                      </p:cBhvr>
                                      <p:tavLst>
                                        <p:tav tm="0">
                                          <p:val>
                                            <p:strVal val="ppt_y"/>
                                          </p:val>
                                        </p:tav>
                                        <p:tav tm="100000">
                                          <p:val>
                                            <p:strVal val="ppt_h+1"/>
                                          </p:val>
                                        </p:tav>
                                      </p:tavLst>
                                    </p:anim>
                                    <p:animEffect transition="out" filter="fade">
                                      <p:cBhvr>
                                        <p:cTn id="985" dur="500"/>
                                        <p:tgtEl>
                                          <p:spTgt spid="89095"/>
                                        </p:tgtEl>
                                      </p:cBhvr>
                                    </p:animEffect>
                                    <p:set>
                                      <p:cBhvr>
                                        <p:cTn id="986" dur="1" fill="hold">
                                          <p:stCondLst>
                                            <p:cond delay="499"/>
                                          </p:stCondLst>
                                        </p:cTn>
                                        <p:tgtEl>
                                          <p:spTgt spid="89095"/>
                                        </p:tgtEl>
                                        <p:attrNameLst>
                                          <p:attrName>style.visibility</p:attrName>
                                        </p:attrNameLst>
                                      </p:cBhvr>
                                      <p:to>
                                        <p:strVal val="hidden"/>
                                      </p:to>
                                    </p:set>
                                  </p:childTnLst>
                                </p:cTn>
                              </p:par>
                              <p:par>
                                <p:cTn id="987" presetID="58" presetClass="exit" presetSubtype="0" decel="100000" fill="hold" grpId="9" nodeType="withEffect">
                                  <p:stCondLst>
                                    <p:cond delay="0"/>
                                  </p:stCondLst>
                                  <p:childTnLst>
                                    <p:anim calcmode="lin" valueType="num">
                                      <p:cBhvr>
                                        <p:cTn id="988" dur="500"/>
                                        <p:tgtEl>
                                          <p:spTgt spid="89099"/>
                                        </p:tgtEl>
                                        <p:attrNameLst>
                                          <p:attrName>ppt_w</p:attrName>
                                        </p:attrNameLst>
                                      </p:cBhvr>
                                      <p:tavLst>
                                        <p:tav tm="0">
                                          <p:val>
                                            <p:strVal val="ppt_w"/>
                                          </p:val>
                                        </p:tav>
                                        <p:tav tm="100000">
                                          <p:val>
                                            <p:strVal val="ppt_w*2.5"/>
                                          </p:val>
                                        </p:tav>
                                      </p:tavLst>
                                    </p:anim>
                                    <p:anim calcmode="lin" valueType="num">
                                      <p:cBhvr>
                                        <p:cTn id="989" dur="500"/>
                                        <p:tgtEl>
                                          <p:spTgt spid="89099"/>
                                        </p:tgtEl>
                                        <p:attrNameLst>
                                          <p:attrName>ppt_h</p:attrName>
                                        </p:attrNameLst>
                                      </p:cBhvr>
                                      <p:tavLst>
                                        <p:tav tm="0">
                                          <p:val>
                                            <p:strVal val="ppt_h"/>
                                          </p:val>
                                        </p:tav>
                                        <p:tav tm="100000">
                                          <p:val>
                                            <p:strVal val="ppt_h*0.01"/>
                                          </p:val>
                                        </p:tav>
                                      </p:tavLst>
                                    </p:anim>
                                    <p:anim calcmode="lin" valueType="num">
                                      <p:cBhvr>
                                        <p:cTn id="990" dur="500"/>
                                        <p:tgtEl>
                                          <p:spTgt spid="89099"/>
                                        </p:tgtEl>
                                        <p:attrNameLst>
                                          <p:attrName>ppt_x</p:attrName>
                                        </p:attrNameLst>
                                      </p:cBhvr>
                                      <p:tavLst>
                                        <p:tav tm="0">
                                          <p:val>
                                            <p:strVal val="ppt_x"/>
                                          </p:val>
                                        </p:tav>
                                        <p:tav tm="100000">
                                          <p:val>
                                            <p:strVal val="ppt_x"/>
                                          </p:val>
                                        </p:tav>
                                      </p:tavLst>
                                    </p:anim>
                                    <p:anim calcmode="lin" valueType="num">
                                      <p:cBhvr>
                                        <p:cTn id="991" dur="500"/>
                                        <p:tgtEl>
                                          <p:spTgt spid="89099"/>
                                        </p:tgtEl>
                                        <p:attrNameLst>
                                          <p:attrName>ppt_y</p:attrName>
                                        </p:attrNameLst>
                                      </p:cBhvr>
                                      <p:tavLst>
                                        <p:tav tm="0">
                                          <p:val>
                                            <p:strVal val="ppt_y"/>
                                          </p:val>
                                        </p:tav>
                                        <p:tav tm="100000">
                                          <p:val>
                                            <p:strVal val="ppt_h+1"/>
                                          </p:val>
                                        </p:tav>
                                      </p:tavLst>
                                    </p:anim>
                                    <p:animEffect transition="out" filter="fade">
                                      <p:cBhvr>
                                        <p:cTn id="992" dur="500"/>
                                        <p:tgtEl>
                                          <p:spTgt spid="89099"/>
                                        </p:tgtEl>
                                      </p:cBhvr>
                                    </p:animEffect>
                                    <p:set>
                                      <p:cBhvr>
                                        <p:cTn id="993" dur="1" fill="hold">
                                          <p:stCondLst>
                                            <p:cond delay="499"/>
                                          </p:stCondLst>
                                        </p:cTn>
                                        <p:tgtEl>
                                          <p:spTgt spid="89099"/>
                                        </p:tgtEl>
                                        <p:attrNameLst>
                                          <p:attrName>style.visibility</p:attrName>
                                        </p:attrNameLst>
                                      </p:cBhvr>
                                      <p:to>
                                        <p:strVal val="hidden"/>
                                      </p:to>
                                    </p:set>
                                  </p:childTnLst>
                                </p:cTn>
                              </p:par>
                              <p:par>
                                <p:cTn id="994" presetID="58" presetClass="exit" presetSubtype="0" decel="100000" fill="hold" grpId="9" nodeType="withEffect">
                                  <p:stCondLst>
                                    <p:cond delay="0"/>
                                  </p:stCondLst>
                                  <p:childTnLst>
                                    <p:anim calcmode="lin" valueType="num">
                                      <p:cBhvr>
                                        <p:cTn id="995" dur="500"/>
                                        <p:tgtEl>
                                          <p:spTgt spid="89100"/>
                                        </p:tgtEl>
                                        <p:attrNameLst>
                                          <p:attrName>ppt_w</p:attrName>
                                        </p:attrNameLst>
                                      </p:cBhvr>
                                      <p:tavLst>
                                        <p:tav tm="0">
                                          <p:val>
                                            <p:strVal val="ppt_w"/>
                                          </p:val>
                                        </p:tav>
                                        <p:tav tm="100000">
                                          <p:val>
                                            <p:strVal val="ppt_w*2.5"/>
                                          </p:val>
                                        </p:tav>
                                      </p:tavLst>
                                    </p:anim>
                                    <p:anim calcmode="lin" valueType="num">
                                      <p:cBhvr>
                                        <p:cTn id="996" dur="500"/>
                                        <p:tgtEl>
                                          <p:spTgt spid="89100"/>
                                        </p:tgtEl>
                                        <p:attrNameLst>
                                          <p:attrName>ppt_h</p:attrName>
                                        </p:attrNameLst>
                                      </p:cBhvr>
                                      <p:tavLst>
                                        <p:tav tm="0">
                                          <p:val>
                                            <p:strVal val="ppt_h"/>
                                          </p:val>
                                        </p:tav>
                                        <p:tav tm="100000">
                                          <p:val>
                                            <p:strVal val="ppt_h*0.01"/>
                                          </p:val>
                                        </p:tav>
                                      </p:tavLst>
                                    </p:anim>
                                    <p:anim calcmode="lin" valueType="num">
                                      <p:cBhvr>
                                        <p:cTn id="997" dur="500"/>
                                        <p:tgtEl>
                                          <p:spTgt spid="89100"/>
                                        </p:tgtEl>
                                        <p:attrNameLst>
                                          <p:attrName>ppt_x</p:attrName>
                                        </p:attrNameLst>
                                      </p:cBhvr>
                                      <p:tavLst>
                                        <p:tav tm="0">
                                          <p:val>
                                            <p:strVal val="ppt_x"/>
                                          </p:val>
                                        </p:tav>
                                        <p:tav tm="100000">
                                          <p:val>
                                            <p:strVal val="ppt_x"/>
                                          </p:val>
                                        </p:tav>
                                      </p:tavLst>
                                    </p:anim>
                                    <p:anim calcmode="lin" valueType="num">
                                      <p:cBhvr>
                                        <p:cTn id="998" dur="500"/>
                                        <p:tgtEl>
                                          <p:spTgt spid="89100"/>
                                        </p:tgtEl>
                                        <p:attrNameLst>
                                          <p:attrName>ppt_y</p:attrName>
                                        </p:attrNameLst>
                                      </p:cBhvr>
                                      <p:tavLst>
                                        <p:tav tm="0">
                                          <p:val>
                                            <p:strVal val="ppt_y"/>
                                          </p:val>
                                        </p:tav>
                                        <p:tav tm="100000">
                                          <p:val>
                                            <p:strVal val="ppt_h+1"/>
                                          </p:val>
                                        </p:tav>
                                      </p:tavLst>
                                    </p:anim>
                                    <p:animEffect transition="out" filter="fade">
                                      <p:cBhvr>
                                        <p:cTn id="999" dur="500"/>
                                        <p:tgtEl>
                                          <p:spTgt spid="89100"/>
                                        </p:tgtEl>
                                      </p:cBhvr>
                                    </p:animEffect>
                                    <p:set>
                                      <p:cBhvr>
                                        <p:cTn id="1000" dur="1" fill="hold">
                                          <p:stCondLst>
                                            <p:cond delay="499"/>
                                          </p:stCondLst>
                                        </p:cTn>
                                        <p:tgtEl>
                                          <p:spTgt spid="89100"/>
                                        </p:tgtEl>
                                        <p:attrNameLst>
                                          <p:attrName>style.visibility</p:attrName>
                                        </p:attrNameLst>
                                      </p:cBhvr>
                                      <p:to>
                                        <p:strVal val="hidden"/>
                                      </p:to>
                                    </p:set>
                                  </p:childTnLst>
                                </p:cTn>
                              </p:par>
                              <p:par>
                                <p:cTn id="1001" presetID="58" presetClass="exit" presetSubtype="0" decel="100000" fill="hold" grpId="9" nodeType="withEffect">
                                  <p:stCondLst>
                                    <p:cond delay="0"/>
                                  </p:stCondLst>
                                  <p:childTnLst>
                                    <p:anim calcmode="lin" valueType="num">
                                      <p:cBhvr>
                                        <p:cTn id="1002" dur="500"/>
                                        <p:tgtEl>
                                          <p:spTgt spid="89101"/>
                                        </p:tgtEl>
                                        <p:attrNameLst>
                                          <p:attrName>ppt_w</p:attrName>
                                        </p:attrNameLst>
                                      </p:cBhvr>
                                      <p:tavLst>
                                        <p:tav tm="0">
                                          <p:val>
                                            <p:strVal val="ppt_w"/>
                                          </p:val>
                                        </p:tav>
                                        <p:tav tm="100000">
                                          <p:val>
                                            <p:strVal val="ppt_w*2.5"/>
                                          </p:val>
                                        </p:tav>
                                      </p:tavLst>
                                    </p:anim>
                                    <p:anim calcmode="lin" valueType="num">
                                      <p:cBhvr>
                                        <p:cTn id="1003" dur="500"/>
                                        <p:tgtEl>
                                          <p:spTgt spid="89101"/>
                                        </p:tgtEl>
                                        <p:attrNameLst>
                                          <p:attrName>ppt_h</p:attrName>
                                        </p:attrNameLst>
                                      </p:cBhvr>
                                      <p:tavLst>
                                        <p:tav tm="0">
                                          <p:val>
                                            <p:strVal val="ppt_h"/>
                                          </p:val>
                                        </p:tav>
                                        <p:tav tm="100000">
                                          <p:val>
                                            <p:strVal val="ppt_h*0.01"/>
                                          </p:val>
                                        </p:tav>
                                      </p:tavLst>
                                    </p:anim>
                                    <p:anim calcmode="lin" valueType="num">
                                      <p:cBhvr>
                                        <p:cTn id="1004" dur="500"/>
                                        <p:tgtEl>
                                          <p:spTgt spid="89101"/>
                                        </p:tgtEl>
                                        <p:attrNameLst>
                                          <p:attrName>ppt_x</p:attrName>
                                        </p:attrNameLst>
                                      </p:cBhvr>
                                      <p:tavLst>
                                        <p:tav tm="0">
                                          <p:val>
                                            <p:strVal val="ppt_x"/>
                                          </p:val>
                                        </p:tav>
                                        <p:tav tm="100000">
                                          <p:val>
                                            <p:strVal val="ppt_x"/>
                                          </p:val>
                                        </p:tav>
                                      </p:tavLst>
                                    </p:anim>
                                    <p:anim calcmode="lin" valueType="num">
                                      <p:cBhvr>
                                        <p:cTn id="1005" dur="500"/>
                                        <p:tgtEl>
                                          <p:spTgt spid="89101"/>
                                        </p:tgtEl>
                                        <p:attrNameLst>
                                          <p:attrName>ppt_y</p:attrName>
                                        </p:attrNameLst>
                                      </p:cBhvr>
                                      <p:tavLst>
                                        <p:tav tm="0">
                                          <p:val>
                                            <p:strVal val="ppt_y"/>
                                          </p:val>
                                        </p:tav>
                                        <p:tav tm="100000">
                                          <p:val>
                                            <p:strVal val="ppt_h+1"/>
                                          </p:val>
                                        </p:tav>
                                      </p:tavLst>
                                    </p:anim>
                                    <p:animEffect transition="out" filter="fade">
                                      <p:cBhvr>
                                        <p:cTn id="1006" dur="500"/>
                                        <p:tgtEl>
                                          <p:spTgt spid="89101"/>
                                        </p:tgtEl>
                                      </p:cBhvr>
                                    </p:animEffect>
                                    <p:set>
                                      <p:cBhvr>
                                        <p:cTn id="1007" dur="1" fill="hold">
                                          <p:stCondLst>
                                            <p:cond delay="499"/>
                                          </p:stCondLst>
                                        </p:cTn>
                                        <p:tgtEl>
                                          <p:spTgt spid="89101"/>
                                        </p:tgtEl>
                                        <p:attrNameLst>
                                          <p:attrName>style.visibility</p:attrName>
                                        </p:attrNameLst>
                                      </p:cBhvr>
                                      <p:to>
                                        <p:strVal val="hidden"/>
                                      </p:to>
                                    </p:set>
                                  </p:childTnLst>
                                </p:cTn>
                              </p:par>
                              <p:par>
                                <p:cTn id="1008" presetID="58" presetClass="exit" presetSubtype="0" decel="100000" fill="hold" grpId="11" nodeType="withEffect">
                                  <p:stCondLst>
                                    <p:cond delay="0"/>
                                  </p:stCondLst>
                                  <p:childTnLst>
                                    <p:anim calcmode="lin" valueType="num">
                                      <p:cBhvr>
                                        <p:cTn id="1009" dur="500"/>
                                        <p:tgtEl>
                                          <p:spTgt spid="89107"/>
                                        </p:tgtEl>
                                        <p:attrNameLst>
                                          <p:attrName>ppt_w</p:attrName>
                                        </p:attrNameLst>
                                      </p:cBhvr>
                                      <p:tavLst>
                                        <p:tav tm="0">
                                          <p:val>
                                            <p:strVal val="ppt_w"/>
                                          </p:val>
                                        </p:tav>
                                        <p:tav tm="100000">
                                          <p:val>
                                            <p:strVal val="ppt_w*2.5"/>
                                          </p:val>
                                        </p:tav>
                                      </p:tavLst>
                                    </p:anim>
                                    <p:anim calcmode="lin" valueType="num">
                                      <p:cBhvr>
                                        <p:cTn id="1010" dur="500"/>
                                        <p:tgtEl>
                                          <p:spTgt spid="89107"/>
                                        </p:tgtEl>
                                        <p:attrNameLst>
                                          <p:attrName>ppt_h</p:attrName>
                                        </p:attrNameLst>
                                      </p:cBhvr>
                                      <p:tavLst>
                                        <p:tav tm="0">
                                          <p:val>
                                            <p:strVal val="ppt_h"/>
                                          </p:val>
                                        </p:tav>
                                        <p:tav tm="100000">
                                          <p:val>
                                            <p:strVal val="ppt_h*0.01"/>
                                          </p:val>
                                        </p:tav>
                                      </p:tavLst>
                                    </p:anim>
                                    <p:anim calcmode="lin" valueType="num">
                                      <p:cBhvr>
                                        <p:cTn id="1011" dur="500"/>
                                        <p:tgtEl>
                                          <p:spTgt spid="89107"/>
                                        </p:tgtEl>
                                        <p:attrNameLst>
                                          <p:attrName>ppt_x</p:attrName>
                                        </p:attrNameLst>
                                      </p:cBhvr>
                                      <p:tavLst>
                                        <p:tav tm="0">
                                          <p:val>
                                            <p:strVal val="ppt_x"/>
                                          </p:val>
                                        </p:tav>
                                        <p:tav tm="100000">
                                          <p:val>
                                            <p:strVal val="ppt_x"/>
                                          </p:val>
                                        </p:tav>
                                      </p:tavLst>
                                    </p:anim>
                                    <p:anim calcmode="lin" valueType="num">
                                      <p:cBhvr>
                                        <p:cTn id="1012" dur="500"/>
                                        <p:tgtEl>
                                          <p:spTgt spid="89107"/>
                                        </p:tgtEl>
                                        <p:attrNameLst>
                                          <p:attrName>ppt_y</p:attrName>
                                        </p:attrNameLst>
                                      </p:cBhvr>
                                      <p:tavLst>
                                        <p:tav tm="0">
                                          <p:val>
                                            <p:strVal val="ppt_y"/>
                                          </p:val>
                                        </p:tav>
                                        <p:tav tm="100000">
                                          <p:val>
                                            <p:strVal val="ppt_h+1"/>
                                          </p:val>
                                        </p:tav>
                                      </p:tavLst>
                                    </p:anim>
                                    <p:animEffect transition="out" filter="fade">
                                      <p:cBhvr>
                                        <p:cTn id="1013" dur="500"/>
                                        <p:tgtEl>
                                          <p:spTgt spid="89107"/>
                                        </p:tgtEl>
                                      </p:cBhvr>
                                    </p:animEffect>
                                    <p:set>
                                      <p:cBhvr>
                                        <p:cTn id="1014" dur="1" fill="hold">
                                          <p:stCondLst>
                                            <p:cond delay="499"/>
                                          </p:stCondLst>
                                        </p:cTn>
                                        <p:tgtEl>
                                          <p:spTgt spid="89107"/>
                                        </p:tgtEl>
                                        <p:attrNameLst>
                                          <p:attrName>style.visibility</p:attrName>
                                        </p:attrNameLst>
                                      </p:cBhvr>
                                      <p:to>
                                        <p:strVal val="hidden"/>
                                      </p:to>
                                    </p:set>
                                  </p:childTnLst>
                                </p:cTn>
                              </p:par>
                              <p:par>
                                <p:cTn id="1015" presetID="58" presetClass="exit" presetSubtype="0" decel="100000" fill="hold" grpId="9" nodeType="withEffect">
                                  <p:stCondLst>
                                    <p:cond delay="0"/>
                                  </p:stCondLst>
                                  <p:childTnLst>
                                    <p:anim calcmode="lin" valueType="num">
                                      <p:cBhvr>
                                        <p:cTn id="1016" dur="500"/>
                                        <p:tgtEl>
                                          <p:spTgt spid="89108"/>
                                        </p:tgtEl>
                                        <p:attrNameLst>
                                          <p:attrName>ppt_w</p:attrName>
                                        </p:attrNameLst>
                                      </p:cBhvr>
                                      <p:tavLst>
                                        <p:tav tm="0">
                                          <p:val>
                                            <p:strVal val="ppt_w"/>
                                          </p:val>
                                        </p:tav>
                                        <p:tav tm="100000">
                                          <p:val>
                                            <p:strVal val="ppt_w*2.5"/>
                                          </p:val>
                                        </p:tav>
                                      </p:tavLst>
                                    </p:anim>
                                    <p:anim calcmode="lin" valueType="num">
                                      <p:cBhvr>
                                        <p:cTn id="1017" dur="500"/>
                                        <p:tgtEl>
                                          <p:spTgt spid="89108"/>
                                        </p:tgtEl>
                                        <p:attrNameLst>
                                          <p:attrName>ppt_h</p:attrName>
                                        </p:attrNameLst>
                                      </p:cBhvr>
                                      <p:tavLst>
                                        <p:tav tm="0">
                                          <p:val>
                                            <p:strVal val="ppt_h"/>
                                          </p:val>
                                        </p:tav>
                                        <p:tav tm="100000">
                                          <p:val>
                                            <p:strVal val="ppt_h*0.01"/>
                                          </p:val>
                                        </p:tav>
                                      </p:tavLst>
                                    </p:anim>
                                    <p:anim calcmode="lin" valueType="num">
                                      <p:cBhvr>
                                        <p:cTn id="1018" dur="500"/>
                                        <p:tgtEl>
                                          <p:spTgt spid="89108"/>
                                        </p:tgtEl>
                                        <p:attrNameLst>
                                          <p:attrName>ppt_x</p:attrName>
                                        </p:attrNameLst>
                                      </p:cBhvr>
                                      <p:tavLst>
                                        <p:tav tm="0">
                                          <p:val>
                                            <p:strVal val="ppt_x"/>
                                          </p:val>
                                        </p:tav>
                                        <p:tav tm="100000">
                                          <p:val>
                                            <p:strVal val="ppt_x"/>
                                          </p:val>
                                        </p:tav>
                                      </p:tavLst>
                                    </p:anim>
                                    <p:anim calcmode="lin" valueType="num">
                                      <p:cBhvr>
                                        <p:cTn id="1019" dur="500"/>
                                        <p:tgtEl>
                                          <p:spTgt spid="89108"/>
                                        </p:tgtEl>
                                        <p:attrNameLst>
                                          <p:attrName>ppt_y</p:attrName>
                                        </p:attrNameLst>
                                      </p:cBhvr>
                                      <p:tavLst>
                                        <p:tav tm="0">
                                          <p:val>
                                            <p:strVal val="ppt_y"/>
                                          </p:val>
                                        </p:tav>
                                        <p:tav tm="100000">
                                          <p:val>
                                            <p:strVal val="ppt_h+1"/>
                                          </p:val>
                                        </p:tav>
                                      </p:tavLst>
                                    </p:anim>
                                    <p:animEffect transition="out" filter="fade">
                                      <p:cBhvr>
                                        <p:cTn id="1020" dur="500"/>
                                        <p:tgtEl>
                                          <p:spTgt spid="89108"/>
                                        </p:tgtEl>
                                      </p:cBhvr>
                                    </p:animEffect>
                                    <p:set>
                                      <p:cBhvr>
                                        <p:cTn id="1021" dur="1" fill="hold">
                                          <p:stCondLst>
                                            <p:cond delay="499"/>
                                          </p:stCondLst>
                                        </p:cTn>
                                        <p:tgtEl>
                                          <p:spTgt spid="89108"/>
                                        </p:tgtEl>
                                        <p:attrNameLst>
                                          <p:attrName>style.visibility</p:attrName>
                                        </p:attrNameLst>
                                      </p:cBhvr>
                                      <p:to>
                                        <p:strVal val="hidden"/>
                                      </p:to>
                                    </p:set>
                                  </p:childTnLst>
                                </p:cTn>
                              </p:par>
                              <p:par>
                                <p:cTn id="1022" presetID="58" presetClass="exit" presetSubtype="0" decel="100000" fill="hold" grpId="9" nodeType="withEffect">
                                  <p:stCondLst>
                                    <p:cond delay="0"/>
                                  </p:stCondLst>
                                  <p:childTnLst>
                                    <p:anim calcmode="lin" valueType="num">
                                      <p:cBhvr>
                                        <p:cTn id="1023" dur="500"/>
                                        <p:tgtEl>
                                          <p:spTgt spid="89109"/>
                                        </p:tgtEl>
                                        <p:attrNameLst>
                                          <p:attrName>ppt_w</p:attrName>
                                        </p:attrNameLst>
                                      </p:cBhvr>
                                      <p:tavLst>
                                        <p:tav tm="0">
                                          <p:val>
                                            <p:strVal val="ppt_w"/>
                                          </p:val>
                                        </p:tav>
                                        <p:tav tm="100000">
                                          <p:val>
                                            <p:strVal val="ppt_w*2.5"/>
                                          </p:val>
                                        </p:tav>
                                      </p:tavLst>
                                    </p:anim>
                                    <p:anim calcmode="lin" valueType="num">
                                      <p:cBhvr>
                                        <p:cTn id="1024" dur="500"/>
                                        <p:tgtEl>
                                          <p:spTgt spid="89109"/>
                                        </p:tgtEl>
                                        <p:attrNameLst>
                                          <p:attrName>ppt_h</p:attrName>
                                        </p:attrNameLst>
                                      </p:cBhvr>
                                      <p:tavLst>
                                        <p:tav tm="0">
                                          <p:val>
                                            <p:strVal val="ppt_h"/>
                                          </p:val>
                                        </p:tav>
                                        <p:tav tm="100000">
                                          <p:val>
                                            <p:strVal val="ppt_h*0.01"/>
                                          </p:val>
                                        </p:tav>
                                      </p:tavLst>
                                    </p:anim>
                                    <p:anim calcmode="lin" valueType="num">
                                      <p:cBhvr>
                                        <p:cTn id="1025" dur="500"/>
                                        <p:tgtEl>
                                          <p:spTgt spid="89109"/>
                                        </p:tgtEl>
                                        <p:attrNameLst>
                                          <p:attrName>ppt_x</p:attrName>
                                        </p:attrNameLst>
                                      </p:cBhvr>
                                      <p:tavLst>
                                        <p:tav tm="0">
                                          <p:val>
                                            <p:strVal val="ppt_x"/>
                                          </p:val>
                                        </p:tav>
                                        <p:tav tm="100000">
                                          <p:val>
                                            <p:strVal val="ppt_x"/>
                                          </p:val>
                                        </p:tav>
                                      </p:tavLst>
                                    </p:anim>
                                    <p:anim calcmode="lin" valueType="num">
                                      <p:cBhvr>
                                        <p:cTn id="1026" dur="500"/>
                                        <p:tgtEl>
                                          <p:spTgt spid="89109"/>
                                        </p:tgtEl>
                                        <p:attrNameLst>
                                          <p:attrName>ppt_y</p:attrName>
                                        </p:attrNameLst>
                                      </p:cBhvr>
                                      <p:tavLst>
                                        <p:tav tm="0">
                                          <p:val>
                                            <p:strVal val="ppt_y"/>
                                          </p:val>
                                        </p:tav>
                                        <p:tav tm="100000">
                                          <p:val>
                                            <p:strVal val="ppt_h+1"/>
                                          </p:val>
                                        </p:tav>
                                      </p:tavLst>
                                    </p:anim>
                                    <p:animEffect transition="out" filter="fade">
                                      <p:cBhvr>
                                        <p:cTn id="1027" dur="500"/>
                                        <p:tgtEl>
                                          <p:spTgt spid="89109"/>
                                        </p:tgtEl>
                                      </p:cBhvr>
                                    </p:animEffect>
                                    <p:set>
                                      <p:cBhvr>
                                        <p:cTn id="1028" dur="1" fill="hold">
                                          <p:stCondLst>
                                            <p:cond delay="499"/>
                                          </p:stCondLst>
                                        </p:cTn>
                                        <p:tgtEl>
                                          <p:spTgt spid="89109"/>
                                        </p:tgtEl>
                                        <p:attrNameLst>
                                          <p:attrName>style.visibility</p:attrName>
                                        </p:attrNameLst>
                                      </p:cBhvr>
                                      <p:to>
                                        <p:strVal val="hidden"/>
                                      </p:to>
                                    </p:set>
                                  </p:childTnLst>
                                </p:cTn>
                              </p:par>
                              <p:par>
                                <p:cTn id="1029" presetID="6" presetClass="emph" presetSubtype="0" fill="hold" grpId="13" nodeType="withEffect">
                                  <p:stCondLst>
                                    <p:cond delay="0"/>
                                  </p:stCondLst>
                                  <p:childTnLst>
                                    <p:animScale>
                                      <p:cBhvr>
                                        <p:cTn id="1030" dur="500" fill="hold"/>
                                        <p:tgtEl>
                                          <p:spTgt spid="89106"/>
                                        </p:tgtEl>
                                      </p:cBhvr>
                                      <p:by x="160000" y="160000"/>
                                    </p:animScale>
                                  </p:childTnLst>
                                </p:cTn>
                              </p:par>
                              <p:par>
                                <p:cTn id="1031" presetID="42" presetClass="path" presetSubtype="0" accel="50000" decel="50000" fill="hold" grpId="14" nodeType="withEffect">
                                  <p:stCondLst>
                                    <p:cond delay="0"/>
                                  </p:stCondLst>
                                  <p:childTnLst>
                                    <p:animMotion origin="layout" path="M 1.38889E-6 -2.59259E-6 L 0.02587 0.33797 " pathEditMode="relative" rAng="0" ptsTypes="AA">
                                      <p:cBhvr>
                                        <p:cTn id="1032" dur="500" fill="hold"/>
                                        <p:tgtEl>
                                          <p:spTgt spid="89106"/>
                                        </p:tgtEl>
                                        <p:attrNameLst>
                                          <p:attrName>ppt_x</p:attrName>
                                          <p:attrName>ppt_y</p:attrName>
                                        </p:attrNameLst>
                                      </p:cBhvr>
                                      <p:rCtr x="1285" y="16898"/>
                                    </p:animMotion>
                                  </p:childTnLst>
                                </p:cTn>
                              </p:par>
                            </p:childTnLst>
                          </p:cTn>
                        </p:par>
                      </p:childTnLst>
                    </p:cTn>
                  </p:par>
                  <p:par>
                    <p:cTn id="1033" fill="hold" nodeType="clickPar">
                      <p:stCondLst>
                        <p:cond delay="indefinite"/>
                      </p:stCondLst>
                      <p:childTnLst>
                        <p:par>
                          <p:cTn id="1034" fill="hold" nodeType="withGroup">
                            <p:stCondLst>
                              <p:cond delay="0"/>
                            </p:stCondLst>
                            <p:childTnLst>
                              <p:par>
                                <p:cTn id="1035" presetID="58" presetClass="entr" presetSubtype="0" accel="100000" fill="hold" grpId="12" nodeType="clickEffect">
                                  <p:stCondLst>
                                    <p:cond delay="0"/>
                                  </p:stCondLst>
                                  <p:childTnLst>
                                    <p:set>
                                      <p:cBhvr>
                                        <p:cTn id="1036" dur="1" fill="hold">
                                          <p:stCondLst>
                                            <p:cond delay="0"/>
                                          </p:stCondLst>
                                        </p:cTn>
                                        <p:tgtEl>
                                          <p:spTgt spid="89125"/>
                                        </p:tgtEl>
                                        <p:attrNameLst>
                                          <p:attrName>style.visibility</p:attrName>
                                        </p:attrNameLst>
                                      </p:cBhvr>
                                      <p:to>
                                        <p:strVal val="visible"/>
                                      </p:to>
                                    </p:set>
                                    <p:anim calcmode="lin" valueType="num">
                                      <p:cBhvr>
                                        <p:cTn id="1037" dur="500" fill="hold"/>
                                        <p:tgtEl>
                                          <p:spTgt spid="89125"/>
                                        </p:tgtEl>
                                        <p:attrNameLst>
                                          <p:attrName>ppt_w</p:attrName>
                                        </p:attrNameLst>
                                      </p:cBhvr>
                                      <p:tavLst>
                                        <p:tav tm="0">
                                          <p:val>
                                            <p:strVal val="#ppt_w*2.5"/>
                                          </p:val>
                                        </p:tav>
                                        <p:tav tm="100000">
                                          <p:val>
                                            <p:strVal val="#ppt_w"/>
                                          </p:val>
                                        </p:tav>
                                      </p:tavLst>
                                    </p:anim>
                                    <p:anim calcmode="lin" valueType="num">
                                      <p:cBhvr>
                                        <p:cTn id="1038" dur="500" fill="hold"/>
                                        <p:tgtEl>
                                          <p:spTgt spid="89125"/>
                                        </p:tgtEl>
                                        <p:attrNameLst>
                                          <p:attrName>ppt_h</p:attrName>
                                        </p:attrNameLst>
                                      </p:cBhvr>
                                      <p:tavLst>
                                        <p:tav tm="0">
                                          <p:val>
                                            <p:strVal val="#ppt_h*0.01"/>
                                          </p:val>
                                        </p:tav>
                                        <p:tav tm="100000">
                                          <p:val>
                                            <p:strVal val="#ppt_h"/>
                                          </p:val>
                                        </p:tav>
                                      </p:tavLst>
                                    </p:anim>
                                    <p:anim calcmode="lin" valueType="num">
                                      <p:cBhvr>
                                        <p:cTn id="1039" dur="500" fill="hold"/>
                                        <p:tgtEl>
                                          <p:spTgt spid="89125"/>
                                        </p:tgtEl>
                                        <p:attrNameLst>
                                          <p:attrName>ppt_x</p:attrName>
                                        </p:attrNameLst>
                                      </p:cBhvr>
                                      <p:tavLst>
                                        <p:tav tm="0">
                                          <p:val>
                                            <p:strVal val="#ppt_x"/>
                                          </p:val>
                                        </p:tav>
                                        <p:tav tm="100000">
                                          <p:val>
                                            <p:strVal val="#ppt_x"/>
                                          </p:val>
                                        </p:tav>
                                      </p:tavLst>
                                    </p:anim>
                                    <p:anim calcmode="lin" valueType="num">
                                      <p:cBhvr>
                                        <p:cTn id="1040" dur="500" fill="hold"/>
                                        <p:tgtEl>
                                          <p:spTgt spid="89125"/>
                                        </p:tgtEl>
                                        <p:attrNameLst>
                                          <p:attrName>ppt_y</p:attrName>
                                        </p:attrNameLst>
                                      </p:cBhvr>
                                      <p:tavLst>
                                        <p:tav tm="0">
                                          <p:val>
                                            <p:strVal val="#ppt_h+1"/>
                                          </p:val>
                                        </p:tav>
                                        <p:tav tm="100000">
                                          <p:val>
                                            <p:strVal val="#ppt_y"/>
                                          </p:val>
                                        </p:tav>
                                      </p:tavLst>
                                    </p:anim>
                                    <p:animEffect transition="in" filter="fade">
                                      <p:cBhvr>
                                        <p:cTn id="1041" dur="500"/>
                                        <p:tgtEl>
                                          <p:spTgt spid="89125"/>
                                        </p:tgtEl>
                                      </p:cBhvr>
                                    </p:animEffect>
                                  </p:childTnLst>
                                </p:cTn>
                              </p:par>
                              <p:par>
                                <p:cTn id="1042" presetID="58" presetClass="entr" presetSubtype="0" accel="100000" fill="hold" grpId="12" nodeType="withEffect">
                                  <p:stCondLst>
                                    <p:cond delay="0"/>
                                  </p:stCondLst>
                                  <p:childTnLst>
                                    <p:set>
                                      <p:cBhvr>
                                        <p:cTn id="1043" dur="1" fill="hold">
                                          <p:stCondLst>
                                            <p:cond delay="0"/>
                                          </p:stCondLst>
                                        </p:cTn>
                                        <p:tgtEl>
                                          <p:spTgt spid="89104"/>
                                        </p:tgtEl>
                                        <p:attrNameLst>
                                          <p:attrName>style.visibility</p:attrName>
                                        </p:attrNameLst>
                                      </p:cBhvr>
                                      <p:to>
                                        <p:strVal val="visible"/>
                                      </p:to>
                                    </p:set>
                                    <p:anim calcmode="lin" valueType="num">
                                      <p:cBhvr>
                                        <p:cTn id="1044" dur="500" fill="hold"/>
                                        <p:tgtEl>
                                          <p:spTgt spid="89104"/>
                                        </p:tgtEl>
                                        <p:attrNameLst>
                                          <p:attrName>ppt_w</p:attrName>
                                        </p:attrNameLst>
                                      </p:cBhvr>
                                      <p:tavLst>
                                        <p:tav tm="0">
                                          <p:val>
                                            <p:strVal val="#ppt_w*2.5"/>
                                          </p:val>
                                        </p:tav>
                                        <p:tav tm="100000">
                                          <p:val>
                                            <p:strVal val="#ppt_w"/>
                                          </p:val>
                                        </p:tav>
                                      </p:tavLst>
                                    </p:anim>
                                    <p:anim calcmode="lin" valueType="num">
                                      <p:cBhvr>
                                        <p:cTn id="1045" dur="500" fill="hold"/>
                                        <p:tgtEl>
                                          <p:spTgt spid="89104"/>
                                        </p:tgtEl>
                                        <p:attrNameLst>
                                          <p:attrName>ppt_h</p:attrName>
                                        </p:attrNameLst>
                                      </p:cBhvr>
                                      <p:tavLst>
                                        <p:tav tm="0">
                                          <p:val>
                                            <p:strVal val="#ppt_h*0.01"/>
                                          </p:val>
                                        </p:tav>
                                        <p:tav tm="100000">
                                          <p:val>
                                            <p:strVal val="#ppt_h"/>
                                          </p:val>
                                        </p:tav>
                                      </p:tavLst>
                                    </p:anim>
                                    <p:anim calcmode="lin" valueType="num">
                                      <p:cBhvr>
                                        <p:cTn id="1046" dur="500" fill="hold"/>
                                        <p:tgtEl>
                                          <p:spTgt spid="89104"/>
                                        </p:tgtEl>
                                        <p:attrNameLst>
                                          <p:attrName>ppt_x</p:attrName>
                                        </p:attrNameLst>
                                      </p:cBhvr>
                                      <p:tavLst>
                                        <p:tav tm="0">
                                          <p:val>
                                            <p:strVal val="#ppt_x"/>
                                          </p:val>
                                        </p:tav>
                                        <p:tav tm="100000">
                                          <p:val>
                                            <p:strVal val="#ppt_x"/>
                                          </p:val>
                                        </p:tav>
                                      </p:tavLst>
                                    </p:anim>
                                    <p:anim calcmode="lin" valueType="num">
                                      <p:cBhvr>
                                        <p:cTn id="1047" dur="500" fill="hold"/>
                                        <p:tgtEl>
                                          <p:spTgt spid="89104"/>
                                        </p:tgtEl>
                                        <p:attrNameLst>
                                          <p:attrName>ppt_y</p:attrName>
                                        </p:attrNameLst>
                                      </p:cBhvr>
                                      <p:tavLst>
                                        <p:tav tm="0">
                                          <p:val>
                                            <p:strVal val="#ppt_h+1"/>
                                          </p:val>
                                        </p:tav>
                                        <p:tav tm="100000">
                                          <p:val>
                                            <p:strVal val="#ppt_y"/>
                                          </p:val>
                                        </p:tav>
                                      </p:tavLst>
                                    </p:anim>
                                    <p:animEffect transition="in" filter="fade">
                                      <p:cBhvr>
                                        <p:cTn id="1048" dur="500"/>
                                        <p:tgtEl>
                                          <p:spTgt spid="89104"/>
                                        </p:tgtEl>
                                      </p:cBhvr>
                                    </p:animEffect>
                                  </p:childTnLst>
                                </p:cTn>
                              </p:par>
                              <p:par>
                                <p:cTn id="1049" presetID="58" presetClass="entr" presetSubtype="0" accel="100000" fill="hold" grpId="12" nodeType="withEffect">
                                  <p:stCondLst>
                                    <p:cond delay="0"/>
                                  </p:stCondLst>
                                  <p:childTnLst>
                                    <p:set>
                                      <p:cBhvr>
                                        <p:cTn id="1050" dur="1" fill="hold">
                                          <p:stCondLst>
                                            <p:cond delay="0"/>
                                          </p:stCondLst>
                                        </p:cTn>
                                        <p:tgtEl>
                                          <p:spTgt spid="89105"/>
                                        </p:tgtEl>
                                        <p:attrNameLst>
                                          <p:attrName>style.visibility</p:attrName>
                                        </p:attrNameLst>
                                      </p:cBhvr>
                                      <p:to>
                                        <p:strVal val="visible"/>
                                      </p:to>
                                    </p:set>
                                    <p:anim calcmode="lin" valueType="num">
                                      <p:cBhvr>
                                        <p:cTn id="1051" dur="500" fill="hold"/>
                                        <p:tgtEl>
                                          <p:spTgt spid="89105"/>
                                        </p:tgtEl>
                                        <p:attrNameLst>
                                          <p:attrName>ppt_w</p:attrName>
                                        </p:attrNameLst>
                                      </p:cBhvr>
                                      <p:tavLst>
                                        <p:tav tm="0">
                                          <p:val>
                                            <p:strVal val="#ppt_w*2.5"/>
                                          </p:val>
                                        </p:tav>
                                        <p:tav tm="100000">
                                          <p:val>
                                            <p:strVal val="#ppt_w"/>
                                          </p:val>
                                        </p:tav>
                                      </p:tavLst>
                                    </p:anim>
                                    <p:anim calcmode="lin" valueType="num">
                                      <p:cBhvr>
                                        <p:cTn id="1052" dur="500" fill="hold"/>
                                        <p:tgtEl>
                                          <p:spTgt spid="89105"/>
                                        </p:tgtEl>
                                        <p:attrNameLst>
                                          <p:attrName>ppt_h</p:attrName>
                                        </p:attrNameLst>
                                      </p:cBhvr>
                                      <p:tavLst>
                                        <p:tav tm="0">
                                          <p:val>
                                            <p:strVal val="#ppt_h*0.01"/>
                                          </p:val>
                                        </p:tav>
                                        <p:tav tm="100000">
                                          <p:val>
                                            <p:strVal val="#ppt_h"/>
                                          </p:val>
                                        </p:tav>
                                      </p:tavLst>
                                    </p:anim>
                                    <p:anim calcmode="lin" valueType="num">
                                      <p:cBhvr>
                                        <p:cTn id="1053" dur="500" fill="hold"/>
                                        <p:tgtEl>
                                          <p:spTgt spid="89105"/>
                                        </p:tgtEl>
                                        <p:attrNameLst>
                                          <p:attrName>ppt_x</p:attrName>
                                        </p:attrNameLst>
                                      </p:cBhvr>
                                      <p:tavLst>
                                        <p:tav tm="0">
                                          <p:val>
                                            <p:strVal val="#ppt_x"/>
                                          </p:val>
                                        </p:tav>
                                        <p:tav tm="100000">
                                          <p:val>
                                            <p:strVal val="#ppt_x"/>
                                          </p:val>
                                        </p:tav>
                                      </p:tavLst>
                                    </p:anim>
                                    <p:anim calcmode="lin" valueType="num">
                                      <p:cBhvr>
                                        <p:cTn id="1054" dur="500" fill="hold"/>
                                        <p:tgtEl>
                                          <p:spTgt spid="89105"/>
                                        </p:tgtEl>
                                        <p:attrNameLst>
                                          <p:attrName>ppt_y</p:attrName>
                                        </p:attrNameLst>
                                      </p:cBhvr>
                                      <p:tavLst>
                                        <p:tav tm="0">
                                          <p:val>
                                            <p:strVal val="#ppt_h+1"/>
                                          </p:val>
                                        </p:tav>
                                        <p:tav tm="100000">
                                          <p:val>
                                            <p:strVal val="#ppt_y"/>
                                          </p:val>
                                        </p:tav>
                                      </p:tavLst>
                                    </p:anim>
                                    <p:animEffect transition="in" filter="fade">
                                      <p:cBhvr>
                                        <p:cTn id="1055" dur="500"/>
                                        <p:tgtEl>
                                          <p:spTgt spid="89105"/>
                                        </p:tgtEl>
                                      </p:cBhvr>
                                    </p:animEffect>
                                  </p:childTnLst>
                                </p:cTn>
                              </p:par>
                              <p:par>
                                <p:cTn id="1056" presetID="58" presetClass="entr" presetSubtype="0" accel="100000" fill="hold" grpId="12" nodeType="withEffect">
                                  <p:stCondLst>
                                    <p:cond delay="0"/>
                                  </p:stCondLst>
                                  <p:childTnLst>
                                    <p:set>
                                      <p:cBhvr>
                                        <p:cTn id="1057" dur="1" fill="hold">
                                          <p:stCondLst>
                                            <p:cond delay="0"/>
                                          </p:stCondLst>
                                        </p:cTn>
                                        <p:tgtEl>
                                          <p:spTgt spid="89103"/>
                                        </p:tgtEl>
                                        <p:attrNameLst>
                                          <p:attrName>style.visibility</p:attrName>
                                        </p:attrNameLst>
                                      </p:cBhvr>
                                      <p:to>
                                        <p:strVal val="visible"/>
                                      </p:to>
                                    </p:set>
                                    <p:anim calcmode="lin" valueType="num">
                                      <p:cBhvr>
                                        <p:cTn id="1058" dur="500" fill="hold"/>
                                        <p:tgtEl>
                                          <p:spTgt spid="89103"/>
                                        </p:tgtEl>
                                        <p:attrNameLst>
                                          <p:attrName>ppt_w</p:attrName>
                                        </p:attrNameLst>
                                      </p:cBhvr>
                                      <p:tavLst>
                                        <p:tav tm="0">
                                          <p:val>
                                            <p:strVal val="#ppt_w*2.5"/>
                                          </p:val>
                                        </p:tav>
                                        <p:tav tm="100000">
                                          <p:val>
                                            <p:strVal val="#ppt_w"/>
                                          </p:val>
                                        </p:tav>
                                      </p:tavLst>
                                    </p:anim>
                                    <p:anim calcmode="lin" valueType="num">
                                      <p:cBhvr>
                                        <p:cTn id="1059" dur="500" fill="hold"/>
                                        <p:tgtEl>
                                          <p:spTgt spid="89103"/>
                                        </p:tgtEl>
                                        <p:attrNameLst>
                                          <p:attrName>ppt_h</p:attrName>
                                        </p:attrNameLst>
                                      </p:cBhvr>
                                      <p:tavLst>
                                        <p:tav tm="0">
                                          <p:val>
                                            <p:strVal val="#ppt_h*0.01"/>
                                          </p:val>
                                        </p:tav>
                                        <p:tav tm="100000">
                                          <p:val>
                                            <p:strVal val="#ppt_h"/>
                                          </p:val>
                                        </p:tav>
                                      </p:tavLst>
                                    </p:anim>
                                    <p:anim calcmode="lin" valueType="num">
                                      <p:cBhvr>
                                        <p:cTn id="1060" dur="500" fill="hold"/>
                                        <p:tgtEl>
                                          <p:spTgt spid="89103"/>
                                        </p:tgtEl>
                                        <p:attrNameLst>
                                          <p:attrName>ppt_x</p:attrName>
                                        </p:attrNameLst>
                                      </p:cBhvr>
                                      <p:tavLst>
                                        <p:tav tm="0">
                                          <p:val>
                                            <p:strVal val="#ppt_x"/>
                                          </p:val>
                                        </p:tav>
                                        <p:tav tm="100000">
                                          <p:val>
                                            <p:strVal val="#ppt_x"/>
                                          </p:val>
                                        </p:tav>
                                      </p:tavLst>
                                    </p:anim>
                                    <p:anim calcmode="lin" valueType="num">
                                      <p:cBhvr>
                                        <p:cTn id="1061" dur="500" fill="hold"/>
                                        <p:tgtEl>
                                          <p:spTgt spid="89103"/>
                                        </p:tgtEl>
                                        <p:attrNameLst>
                                          <p:attrName>ppt_y</p:attrName>
                                        </p:attrNameLst>
                                      </p:cBhvr>
                                      <p:tavLst>
                                        <p:tav tm="0">
                                          <p:val>
                                            <p:strVal val="#ppt_h+1"/>
                                          </p:val>
                                        </p:tav>
                                        <p:tav tm="100000">
                                          <p:val>
                                            <p:strVal val="#ppt_y"/>
                                          </p:val>
                                        </p:tav>
                                      </p:tavLst>
                                    </p:anim>
                                    <p:animEffect transition="in" filter="fade">
                                      <p:cBhvr>
                                        <p:cTn id="1062" dur="500"/>
                                        <p:tgtEl>
                                          <p:spTgt spid="89103"/>
                                        </p:tgtEl>
                                      </p:cBhvr>
                                    </p:animEffect>
                                  </p:childTnLst>
                                </p:cTn>
                              </p:par>
                              <p:par>
                                <p:cTn id="1063" presetID="58" presetClass="entr" presetSubtype="0" accel="100000" fill="hold" grpId="12" nodeType="withEffect">
                                  <p:stCondLst>
                                    <p:cond delay="0"/>
                                  </p:stCondLst>
                                  <p:childTnLst>
                                    <p:set>
                                      <p:cBhvr>
                                        <p:cTn id="1064" dur="1" fill="hold">
                                          <p:stCondLst>
                                            <p:cond delay="0"/>
                                          </p:stCondLst>
                                        </p:cTn>
                                        <p:tgtEl>
                                          <p:spTgt spid="89123"/>
                                        </p:tgtEl>
                                        <p:attrNameLst>
                                          <p:attrName>style.visibility</p:attrName>
                                        </p:attrNameLst>
                                      </p:cBhvr>
                                      <p:to>
                                        <p:strVal val="visible"/>
                                      </p:to>
                                    </p:set>
                                    <p:anim calcmode="lin" valueType="num">
                                      <p:cBhvr>
                                        <p:cTn id="1065" dur="500" fill="hold"/>
                                        <p:tgtEl>
                                          <p:spTgt spid="89123"/>
                                        </p:tgtEl>
                                        <p:attrNameLst>
                                          <p:attrName>ppt_w</p:attrName>
                                        </p:attrNameLst>
                                      </p:cBhvr>
                                      <p:tavLst>
                                        <p:tav tm="0">
                                          <p:val>
                                            <p:strVal val="#ppt_w*2.5"/>
                                          </p:val>
                                        </p:tav>
                                        <p:tav tm="100000">
                                          <p:val>
                                            <p:strVal val="#ppt_w"/>
                                          </p:val>
                                        </p:tav>
                                      </p:tavLst>
                                    </p:anim>
                                    <p:anim calcmode="lin" valueType="num">
                                      <p:cBhvr>
                                        <p:cTn id="1066" dur="500" fill="hold"/>
                                        <p:tgtEl>
                                          <p:spTgt spid="89123"/>
                                        </p:tgtEl>
                                        <p:attrNameLst>
                                          <p:attrName>ppt_h</p:attrName>
                                        </p:attrNameLst>
                                      </p:cBhvr>
                                      <p:tavLst>
                                        <p:tav tm="0">
                                          <p:val>
                                            <p:strVal val="#ppt_h*0.01"/>
                                          </p:val>
                                        </p:tav>
                                        <p:tav tm="100000">
                                          <p:val>
                                            <p:strVal val="#ppt_h"/>
                                          </p:val>
                                        </p:tav>
                                      </p:tavLst>
                                    </p:anim>
                                    <p:anim calcmode="lin" valueType="num">
                                      <p:cBhvr>
                                        <p:cTn id="1067" dur="500" fill="hold"/>
                                        <p:tgtEl>
                                          <p:spTgt spid="89123"/>
                                        </p:tgtEl>
                                        <p:attrNameLst>
                                          <p:attrName>ppt_x</p:attrName>
                                        </p:attrNameLst>
                                      </p:cBhvr>
                                      <p:tavLst>
                                        <p:tav tm="0">
                                          <p:val>
                                            <p:strVal val="#ppt_x"/>
                                          </p:val>
                                        </p:tav>
                                        <p:tav tm="100000">
                                          <p:val>
                                            <p:strVal val="#ppt_x"/>
                                          </p:val>
                                        </p:tav>
                                      </p:tavLst>
                                    </p:anim>
                                    <p:anim calcmode="lin" valueType="num">
                                      <p:cBhvr>
                                        <p:cTn id="1068" dur="500" fill="hold"/>
                                        <p:tgtEl>
                                          <p:spTgt spid="89123"/>
                                        </p:tgtEl>
                                        <p:attrNameLst>
                                          <p:attrName>ppt_y</p:attrName>
                                        </p:attrNameLst>
                                      </p:cBhvr>
                                      <p:tavLst>
                                        <p:tav tm="0">
                                          <p:val>
                                            <p:strVal val="#ppt_h+1"/>
                                          </p:val>
                                        </p:tav>
                                        <p:tav tm="100000">
                                          <p:val>
                                            <p:strVal val="#ppt_y"/>
                                          </p:val>
                                        </p:tav>
                                      </p:tavLst>
                                    </p:anim>
                                    <p:animEffect transition="in" filter="fade">
                                      <p:cBhvr>
                                        <p:cTn id="1069" dur="500"/>
                                        <p:tgtEl>
                                          <p:spTgt spid="89123"/>
                                        </p:tgtEl>
                                      </p:cBhvr>
                                    </p:animEffect>
                                  </p:childTnLst>
                                </p:cTn>
                              </p:par>
                              <p:par>
                                <p:cTn id="1070" presetID="58" presetClass="entr" presetSubtype="0" accel="100000" fill="hold" grpId="12" nodeType="withEffect">
                                  <p:stCondLst>
                                    <p:cond delay="0"/>
                                  </p:stCondLst>
                                  <p:childTnLst>
                                    <p:set>
                                      <p:cBhvr>
                                        <p:cTn id="1071" dur="1" fill="hold">
                                          <p:stCondLst>
                                            <p:cond delay="0"/>
                                          </p:stCondLst>
                                        </p:cTn>
                                        <p:tgtEl>
                                          <p:spTgt spid="89124"/>
                                        </p:tgtEl>
                                        <p:attrNameLst>
                                          <p:attrName>style.visibility</p:attrName>
                                        </p:attrNameLst>
                                      </p:cBhvr>
                                      <p:to>
                                        <p:strVal val="visible"/>
                                      </p:to>
                                    </p:set>
                                    <p:anim calcmode="lin" valueType="num">
                                      <p:cBhvr>
                                        <p:cTn id="1072" dur="500" fill="hold"/>
                                        <p:tgtEl>
                                          <p:spTgt spid="89124"/>
                                        </p:tgtEl>
                                        <p:attrNameLst>
                                          <p:attrName>ppt_w</p:attrName>
                                        </p:attrNameLst>
                                      </p:cBhvr>
                                      <p:tavLst>
                                        <p:tav tm="0">
                                          <p:val>
                                            <p:strVal val="#ppt_w*2.5"/>
                                          </p:val>
                                        </p:tav>
                                        <p:tav tm="100000">
                                          <p:val>
                                            <p:strVal val="#ppt_w"/>
                                          </p:val>
                                        </p:tav>
                                      </p:tavLst>
                                    </p:anim>
                                    <p:anim calcmode="lin" valueType="num">
                                      <p:cBhvr>
                                        <p:cTn id="1073" dur="500" fill="hold"/>
                                        <p:tgtEl>
                                          <p:spTgt spid="89124"/>
                                        </p:tgtEl>
                                        <p:attrNameLst>
                                          <p:attrName>ppt_h</p:attrName>
                                        </p:attrNameLst>
                                      </p:cBhvr>
                                      <p:tavLst>
                                        <p:tav tm="0">
                                          <p:val>
                                            <p:strVal val="#ppt_h*0.01"/>
                                          </p:val>
                                        </p:tav>
                                        <p:tav tm="100000">
                                          <p:val>
                                            <p:strVal val="#ppt_h"/>
                                          </p:val>
                                        </p:tav>
                                      </p:tavLst>
                                    </p:anim>
                                    <p:anim calcmode="lin" valueType="num">
                                      <p:cBhvr>
                                        <p:cTn id="1074" dur="500" fill="hold"/>
                                        <p:tgtEl>
                                          <p:spTgt spid="89124"/>
                                        </p:tgtEl>
                                        <p:attrNameLst>
                                          <p:attrName>ppt_x</p:attrName>
                                        </p:attrNameLst>
                                      </p:cBhvr>
                                      <p:tavLst>
                                        <p:tav tm="0">
                                          <p:val>
                                            <p:strVal val="#ppt_x"/>
                                          </p:val>
                                        </p:tav>
                                        <p:tav tm="100000">
                                          <p:val>
                                            <p:strVal val="#ppt_x"/>
                                          </p:val>
                                        </p:tav>
                                      </p:tavLst>
                                    </p:anim>
                                    <p:anim calcmode="lin" valueType="num">
                                      <p:cBhvr>
                                        <p:cTn id="1075" dur="500" fill="hold"/>
                                        <p:tgtEl>
                                          <p:spTgt spid="89124"/>
                                        </p:tgtEl>
                                        <p:attrNameLst>
                                          <p:attrName>ppt_y</p:attrName>
                                        </p:attrNameLst>
                                      </p:cBhvr>
                                      <p:tavLst>
                                        <p:tav tm="0">
                                          <p:val>
                                            <p:strVal val="#ppt_h+1"/>
                                          </p:val>
                                        </p:tav>
                                        <p:tav tm="100000">
                                          <p:val>
                                            <p:strVal val="#ppt_y"/>
                                          </p:val>
                                        </p:tav>
                                      </p:tavLst>
                                    </p:anim>
                                    <p:animEffect transition="in" filter="fade">
                                      <p:cBhvr>
                                        <p:cTn id="1076" dur="500"/>
                                        <p:tgtEl>
                                          <p:spTgt spid="89124"/>
                                        </p:tgtEl>
                                      </p:cBhvr>
                                    </p:animEffect>
                                  </p:childTnLst>
                                </p:cTn>
                              </p:par>
                              <p:par>
                                <p:cTn id="1077" presetID="58" presetClass="entr" presetSubtype="0" accel="100000" fill="hold" grpId="12" nodeType="withEffect">
                                  <p:stCondLst>
                                    <p:cond delay="0"/>
                                  </p:stCondLst>
                                  <p:childTnLst>
                                    <p:set>
                                      <p:cBhvr>
                                        <p:cTn id="1078" dur="1" fill="hold">
                                          <p:stCondLst>
                                            <p:cond delay="0"/>
                                          </p:stCondLst>
                                        </p:cTn>
                                        <p:tgtEl>
                                          <p:spTgt spid="89126"/>
                                        </p:tgtEl>
                                        <p:attrNameLst>
                                          <p:attrName>style.visibility</p:attrName>
                                        </p:attrNameLst>
                                      </p:cBhvr>
                                      <p:to>
                                        <p:strVal val="visible"/>
                                      </p:to>
                                    </p:set>
                                    <p:anim calcmode="lin" valueType="num">
                                      <p:cBhvr>
                                        <p:cTn id="1079" dur="500" fill="hold"/>
                                        <p:tgtEl>
                                          <p:spTgt spid="89126"/>
                                        </p:tgtEl>
                                        <p:attrNameLst>
                                          <p:attrName>ppt_w</p:attrName>
                                        </p:attrNameLst>
                                      </p:cBhvr>
                                      <p:tavLst>
                                        <p:tav tm="0">
                                          <p:val>
                                            <p:strVal val="#ppt_w*2.5"/>
                                          </p:val>
                                        </p:tav>
                                        <p:tav tm="100000">
                                          <p:val>
                                            <p:strVal val="#ppt_w"/>
                                          </p:val>
                                        </p:tav>
                                      </p:tavLst>
                                    </p:anim>
                                    <p:anim calcmode="lin" valueType="num">
                                      <p:cBhvr>
                                        <p:cTn id="1080" dur="500" fill="hold"/>
                                        <p:tgtEl>
                                          <p:spTgt spid="89126"/>
                                        </p:tgtEl>
                                        <p:attrNameLst>
                                          <p:attrName>ppt_h</p:attrName>
                                        </p:attrNameLst>
                                      </p:cBhvr>
                                      <p:tavLst>
                                        <p:tav tm="0">
                                          <p:val>
                                            <p:strVal val="#ppt_h*0.01"/>
                                          </p:val>
                                        </p:tav>
                                        <p:tav tm="100000">
                                          <p:val>
                                            <p:strVal val="#ppt_h"/>
                                          </p:val>
                                        </p:tav>
                                      </p:tavLst>
                                    </p:anim>
                                    <p:anim calcmode="lin" valueType="num">
                                      <p:cBhvr>
                                        <p:cTn id="1081" dur="500" fill="hold"/>
                                        <p:tgtEl>
                                          <p:spTgt spid="89126"/>
                                        </p:tgtEl>
                                        <p:attrNameLst>
                                          <p:attrName>ppt_x</p:attrName>
                                        </p:attrNameLst>
                                      </p:cBhvr>
                                      <p:tavLst>
                                        <p:tav tm="0">
                                          <p:val>
                                            <p:strVal val="#ppt_x"/>
                                          </p:val>
                                        </p:tav>
                                        <p:tav tm="100000">
                                          <p:val>
                                            <p:strVal val="#ppt_x"/>
                                          </p:val>
                                        </p:tav>
                                      </p:tavLst>
                                    </p:anim>
                                    <p:anim calcmode="lin" valueType="num">
                                      <p:cBhvr>
                                        <p:cTn id="1082" dur="500" fill="hold"/>
                                        <p:tgtEl>
                                          <p:spTgt spid="89126"/>
                                        </p:tgtEl>
                                        <p:attrNameLst>
                                          <p:attrName>ppt_y</p:attrName>
                                        </p:attrNameLst>
                                      </p:cBhvr>
                                      <p:tavLst>
                                        <p:tav tm="0">
                                          <p:val>
                                            <p:strVal val="#ppt_h+1"/>
                                          </p:val>
                                        </p:tav>
                                        <p:tav tm="100000">
                                          <p:val>
                                            <p:strVal val="#ppt_y"/>
                                          </p:val>
                                        </p:tav>
                                      </p:tavLst>
                                    </p:anim>
                                    <p:animEffect transition="in" filter="fade">
                                      <p:cBhvr>
                                        <p:cTn id="1083" dur="500"/>
                                        <p:tgtEl>
                                          <p:spTgt spid="89126"/>
                                        </p:tgtEl>
                                      </p:cBhvr>
                                    </p:animEffect>
                                  </p:childTnLst>
                                </p:cTn>
                              </p:par>
                              <p:par>
                                <p:cTn id="1084" presetID="58" presetClass="entr" presetSubtype="0" accel="100000" fill="hold" grpId="12" nodeType="withEffect">
                                  <p:stCondLst>
                                    <p:cond delay="0"/>
                                  </p:stCondLst>
                                  <p:childTnLst>
                                    <p:set>
                                      <p:cBhvr>
                                        <p:cTn id="1085" dur="1" fill="hold">
                                          <p:stCondLst>
                                            <p:cond delay="0"/>
                                          </p:stCondLst>
                                        </p:cTn>
                                        <p:tgtEl>
                                          <p:spTgt spid="89095"/>
                                        </p:tgtEl>
                                        <p:attrNameLst>
                                          <p:attrName>style.visibility</p:attrName>
                                        </p:attrNameLst>
                                      </p:cBhvr>
                                      <p:to>
                                        <p:strVal val="visible"/>
                                      </p:to>
                                    </p:set>
                                    <p:anim calcmode="lin" valueType="num">
                                      <p:cBhvr>
                                        <p:cTn id="1086" dur="500" fill="hold"/>
                                        <p:tgtEl>
                                          <p:spTgt spid="89095"/>
                                        </p:tgtEl>
                                        <p:attrNameLst>
                                          <p:attrName>ppt_w</p:attrName>
                                        </p:attrNameLst>
                                      </p:cBhvr>
                                      <p:tavLst>
                                        <p:tav tm="0">
                                          <p:val>
                                            <p:strVal val="#ppt_w*2.5"/>
                                          </p:val>
                                        </p:tav>
                                        <p:tav tm="100000">
                                          <p:val>
                                            <p:strVal val="#ppt_w"/>
                                          </p:val>
                                        </p:tav>
                                      </p:tavLst>
                                    </p:anim>
                                    <p:anim calcmode="lin" valueType="num">
                                      <p:cBhvr>
                                        <p:cTn id="1087" dur="500" fill="hold"/>
                                        <p:tgtEl>
                                          <p:spTgt spid="89095"/>
                                        </p:tgtEl>
                                        <p:attrNameLst>
                                          <p:attrName>ppt_h</p:attrName>
                                        </p:attrNameLst>
                                      </p:cBhvr>
                                      <p:tavLst>
                                        <p:tav tm="0">
                                          <p:val>
                                            <p:strVal val="#ppt_h*0.01"/>
                                          </p:val>
                                        </p:tav>
                                        <p:tav tm="100000">
                                          <p:val>
                                            <p:strVal val="#ppt_h"/>
                                          </p:val>
                                        </p:tav>
                                      </p:tavLst>
                                    </p:anim>
                                    <p:anim calcmode="lin" valueType="num">
                                      <p:cBhvr>
                                        <p:cTn id="1088" dur="500" fill="hold"/>
                                        <p:tgtEl>
                                          <p:spTgt spid="89095"/>
                                        </p:tgtEl>
                                        <p:attrNameLst>
                                          <p:attrName>ppt_x</p:attrName>
                                        </p:attrNameLst>
                                      </p:cBhvr>
                                      <p:tavLst>
                                        <p:tav tm="0">
                                          <p:val>
                                            <p:strVal val="#ppt_x"/>
                                          </p:val>
                                        </p:tav>
                                        <p:tav tm="100000">
                                          <p:val>
                                            <p:strVal val="#ppt_x"/>
                                          </p:val>
                                        </p:tav>
                                      </p:tavLst>
                                    </p:anim>
                                    <p:anim calcmode="lin" valueType="num">
                                      <p:cBhvr>
                                        <p:cTn id="1089" dur="500" fill="hold"/>
                                        <p:tgtEl>
                                          <p:spTgt spid="89095"/>
                                        </p:tgtEl>
                                        <p:attrNameLst>
                                          <p:attrName>ppt_y</p:attrName>
                                        </p:attrNameLst>
                                      </p:cBhvr>
                                      <p:tavLst>
                                        <p:tav tm="0">
                                          <p:val>
                                            <p:strVal val="#ppt_h+1"/>
                                          </p:val>
                                        </p:tav>
                                        <p:tav tm="100000">
                                          <p:val>
                                            <p:strVal val="#ppt_y"/>
                                          </p:val>
                                        </p:tav>
                                      </p:tavLst>
                                    </p:anim>
                                    <p:animEffect transition="in" filter="fade">
                                      <p:cBhvr>
                                        <p:cTn id="1090" dur="500"/>
                                        <p:tgtEl>
                                          <p:spTgt spid="89095"/>
                                        </p:tgtEl>
                                      </p:cBhvr>
                                    </p:animEffect>
                                  </p:childTnLst>
                                </p:cTn>
                              </p:par>
                              <p:par>
                                <p:cTn id="1091" presetID="58" presetClass="entr" presetSubtype="0" accel="100000" fill="hold" grpId="10" nodeType="withEffect">
                                  <p:stCondLst>
                                    <p:cond delay="0"/>
                                  </p:stCondLst>
                                  <p:childTnLst>
                                    <p:set>
                                      <p:cBhvr>
                                        <p:cTn id="1092" dur="1" fill="hold">
                                          <p:stCondLst>
                                            <p:cond delay="0"/>
                                          </p:stCondLst>
                                        </p:cTn>
                                        <p:tgtEl>
                                          <p:spTgt spid="89099"/>
                                        </p:tgtEl>
                                        <p:attrNameLst>
                                          <p:attrName>style.visibility</p:attrName>
                                        </p:attrNameLst>
                                      </p:cBhvr>
                                      <p:to>
                                        <p:strVal val="visible"/>
                                      </p:to>
                                    </p:set>
                                    <p:anim calcmode="lin" valueType="num">
                                      <p:cBhvr>
                                        <p:cTn id="1093" dur="500" fill="hold"/>
                                        <p:tgtEl>
                                          <p:spTgt spid="89099"/>
                                        </p:tgtEl>
                                        <p:attrNameLst>
                                          <p:attrName>ppt_w</p:attrName>
                                        </p:attrNameLst>
                                      </p:cBhvr>
                                      <p:tavLst>
                                        <p:tav tm="0">
                                          <p:val>
                                            <p:strVal val="#ppt_w*2.5"/>
                                          </p:val>
                                        </p:tav>
                                        <p:tav tm="100000">
                                          <p:val>
                                            <p:strVal val="#ppt_w"/>
                                          </p:val>
                                        </p:tav>
                                      </p:tavLst>
                                    </p:anim>
                                    <p:anim calcmode="lin" valueType="num">
                                      <p:cBhvr>
                                        <p:cTn id="1094" dur="500" fill="hold"/>
                                        <p:tgtEl>
                                          <p:spTgt spid="89099"/>
                                        </p:tgtEl>
                                        <p:attrNameLst>
                                          <p:attrName>ppt_h</p:attrName>
                                        </p:attrNameLst>
                                      </p:cBhvr>
                                      <p:tavLst>
                                        <p:tav tm="0">
                                          <p:val>
                                            <p:strVal val="#ppt_h*0.01"/>
                                          </p:val>
                                        </p:tav>
                                        <p:tav tm="100000">
                                          <p:val>
                                            <p:strVal val="#ppt_h"/>
                                          </p:val>
                                        </p:tav>
                                      </p:tavLst>
                                    </p:anim>
                                    <p:anim calcmode="lin" valueType="num">
                                      <p:cBhvr>
                                        <p:cTn id="1095" dur="500" fill="hold"/>
                                        <p:tgtEl>
                                          <p:spTgt spid="89099"/>
                                        </p:tgtEl>
                                        <p:attrNameLst>
                                          <p:attrName>ppt_x</p:attrName>
                                        </p:attrNameLst>
                                      </p:cBhvr>
                                      <p:tavLst>
                                        <p:tav tm="0">
                                          <p:val>
                                            <p:strVal val="#ppt_x"/>
                                          </p:val>
                                        </p:tav>
                                        <p:tav tm="100000">
                                          <p:val>
                                            <p:strVal val="#ppt_x"/>
                                          </p:val>
                                        </p:tav>
                                      </p:tavLst>
                                    </p:anim>
                                    <p:anim calcmode="lin" valueType="num">
                                      <p:cBhvr>
                                        <p:cTn id="1096" dur="500" fill="hold"/>
                                        <p:tgtEl>
                                          <p:spTgt spid="89099"/>
                                        </p:tgtEl>
                                        <p:attrNameLst>
                                          <p:attrName>ppt_y</p:attrName>
                                        </p:attrNameLst>
                                      </p:cBhvr>
                                      <p:tavLst>
                                        <p:tav tm="0">
                                          <p:val>
                                            <p:strVal val="#ppt_h+1"/>
                                          </p:val>
                                        </p:tav>
                                        <p:tav tm="100000">
                                          <p:val>
                                            <p:strVal val="#ppt_y"/>
                                          </p:val>
                                        </p:tav>
                                      </p:tavLst>
                                    </p:anim>
                                    <p:animEffect transition="in" filter="fade">
                                      <p:cBhvr>
                                        <p:cTn id="1097" dur="500"/>
                                        <p:tgtEl>
                                          <p:spTgt spid="89099"/>
                                        </p:tgtEl>
                                      </p:cBhvr>
                                    </p:animEffect>
                                  </p:childTnLst>
                                </p:cTn>
                              </p:par>
                              <p:par>
                                <p:cTn id="1098" presetID="58" presetClass="entr" presetSubtype="0" accel="100000" fill="hold" grpId="10" nodeType="withEffect">
                                  <p:stCondLst>
                                    <p:cond delay="0"/>
                                  </p:stCondLst>
                                  <p:childTnLst>
                                    <p:set>
                                      <p:cBhvr>
                                        <p:cTn id="1099" dur="1" fill="hold">
                                          <p:stCondLst>
                                            <p:cond delay="0"/>
                                          </p:stCondLst>
                                        </p:cTn>
                                        <p:tgtEl>
                                          <p:spTgt spid="89100"/>
                                        </p:tgtEl>
                                        <p:attrNameLst>
                                          <p:attrName>style.visibility</p:attrName>
                                        </p:attrNameLst>
                                      </p:cBhvr>
                                      <p:to>
                                        <p:strVal val="visible"/>
                                      </p:to>
                                    </p:set>
                                    <p:anim calcmode="lin" valueType="num">
                                      <p:cBhvr>
                                        <p:cTn id="1100" dur="500" fill="hold"/>
                                        <p:tgtEl>
                                          <p:spTgt spid="89100"/>
                                        </p:tgtEl>
                                        <p:attrNameLst>
                                          <p:attrName>ppt_w</p:attrName>
                                        </p:attrNameLst>
                                      </p:cBhvr>
                                      <p:tavLst>
                                        <p:tav tm="0">
                                          <p:val>
                                            <p:strVal val="#ppt_w*2.5"/>
                                          </p:val>
                                        </p:tav>
                                        <p:tav tm="100000">
                                          <p:val>
                                            <p:strVal val="#ppt_w"/>
                                          </p:val>
                                        </p:tav>
                                      </p:tavLst>
                                    </p:anim>
                                    <p:anim calcmode="lin" valueType="num">
                                      <p:cBhvr>
                                        <p:cTn id="1101" dur="500" fill="hold"/>
                                        <p:tgtEl>
                                          <p:spTgt spid="89100"/>
                                        </p:tgtEl>
                                        <p:attrNameLst>
                                          <p:attrName>ppt_h</p:attrName>
                                        </p:attrNameLst>
                                      </p:cBhvr>
                                      <p:tavLst>
                                        <p:tav tm="0">
                                          <p:val>
                                            <p:strVal val="#ppt_h*0.01"/>
                                          </p:val>
                                        </p:tav>
                                        <p:tav tm="100000">
                                          <p:val>
                                            <p:strVal val="#ppt_h"/>
                                          </p:val>
                                        </p:tav>
                                      </p:tavLst>
                                    </p:anim>
                                    <p:anim calcmode="lin" valueType="num">
                                      <p:cBhvr>
                                        <p:cTn id="1102" dur="500" fill="hold"/>
                                        <p:tgtEl>
                                          <p:spTgt spid="89100"/>
                                        </p:tgtEl>
                                        <p:attrNameLst>
                                          <p:attrName>ppt_x</p:attrName>
                                        </p:attrNameLst>
                                      </p:cBhvr>
                                      <p:tavLst>
                                        <p:tav tm="0">
                                          <p:val>
                                            <p:strVal val="#ppt_x"/>
                                          </p:val>
                                        </p:tav>
                                        <p:tav tm="100000">
                                          <p:val>
                                            <p:strVal val="#ppt_x"/>
                                          </p:val>
                                        </p:tav>
                                      </p:tavLst>
                                    </p:anim>
                                    <p:anim calcmode="lin" valueType="num">
                                      <p:cBhvr>
                                        <p:cTn id="1103" dur="500" fill="hold"/>
                                        <p:tgtEl>
                                          <p:spTgt spid="89100"/>
                                        </p:tgtEl>
                                        <p:attrNameLst>
                                          <p:attrName>ppt_y</p:attrName>
                                        </p:attrNameLst>
                                      </p:cBhvr>
                                      <p:tavLst>
                                        <p:tav tm="0">
                                          <p:val>
                                            <p:strVal val="#ppt_h+1"/>
                                          </p:val>
                                        </p:tav>
                                        <p:tav tm="100000">
                                          <p:val>
                                            <p:strVal val="#ppt_y"/>
                                          </p:val>
                                        </p:tav>
                                      </p:tavLst>
                                    </p:anim>
                                    <p:animEffect transition="in" filter="fade">
                                      <p:cBhvr>
                                        <p:cTn id="1104" dur="500"/>
                                        <p:tgtEl>
                                          <p:spTgt spid="89100"/>
                                        </p:tgtEl>
                                      </p:cBhvr>
                                    </p:animEffect>
                                  </p:childTnLst>
                                </p:cTn>
                              </p:par>
                              <p:par>
                                <p:cTn id="1105" presetID="58" presetClass="entr" presetSubtype="0" accel="100000" fill="hold" grpId="10" nodeType="withEffect">
                                  <p:stCondLst>
                                    <p:cond delay="0"/>
                                  </p:stCondLst>
                                  <p:childTnLst>
                                    <p:set>
                                      <p:cBhvr>
                                        <p:cTn id="1106" dur="1" fill="hold">
                                          <p:stCondLst>
                                            <p:cond delay="0"/>
                                          </p:stCondLst>
                                        </p:cTn>
                                        <p:tgtEl>
                                          <p:spTgt spid="89101"/>
                                        </p:tgtEl>
                                        <p:attrNameLst>
                                          <p:attrName>style.visibility</p:attrName>
                                        </p:attrNameLst>
                                      </p:cBhvr>
                                      <p:to>
                                        <p:strVal val="visible"/>
                                      </p:to>
                                    </p:set>
                                    <p:anim calcmode="lin" valueType="num">
                                      <p:cBhvr>
                                        <p:cTn id="1107" dur="500" fill="hold"/>
                                        <p:tgtEl>
                                          <p:spTgt spid="89101"/>
                                        </p:tgtEl>
                                        <p:attrNameLst>
                                          <p:attrName>ppt_w</p:attrName>
                                        </p:attrNameLst>
                                      </p:cBhvr>
                                      <p:tavLst>
                                        <p:tav tm="0">
                                          <p:val>
                                            <p:strVal val="#ppt_w*2.5"/>
                                          </p:val>
                                        </p:tav>
                                        <p:tav tm="100000">
                                          <p:val>
                                            <p:strVal val="#ppt_w"/>
                                          </p:val>
                                        </p:tav>
                                      </p:tavLst>
                                    </p:anim>
                                    <p:anim calcmode="lin" valueType="num">
                                      <p:cBhvr>
                                        <p:cTn id="1108" dur="500" fill="hold"/>
                                        <p:tgtEl>
                                          <p:spTgt spid="89101"/>
                                        </p:tgtEl>
                                        <p:attrNameLst>
                                          <p:attrName>ppt_h</p:attrName>
                                        </p:attrNameLst>
                                      </p:cBhvr>
                                      <p:tavLst>
                                        <p:tav tm="0">
                                          <p:val>
                                            <p:strVal val="#ppt_h*0.01"/>
                                          </p:val>
                                        </p:tav>
                                        <p:tav tm="100000">
                                          <p:val>
                                            <p:strVal val="#ppt_h"/>
                                          </p:val>
                                        </p:tav>
                                      </p:tavLst>
                                    </p:anim>
                                    <p:anim calcmode="lin" valueType="num">
                                      <p:cBhvr>
                                        <p:cTn id="1109" dur="500" fill="hold"/>
                                        <p:tgtEl>
                                          <p:spTgt spid="89101"/>
                                        </p:tgtEl>
                                        <p:attrNameLst>
                                          <p:attrName>ppt_x</p:attrName>
                                        </p:attrNameLst>
                                      </p:cBhvr>
                                      <p:tavLst>
                                        <p:tav tm="0">
                                          <p:val>
                                            <p:strVal val="#ppt_x"/>
                                          </p:val>
                                        </p:tav>
                                        <p:tav tm="100000">
                                          <p:val>
                                            <p:strVal val="#ppt_x"/>
                                          </p:val>
                                        </p:tav>
                                      </p:tavLst>
                                    </p:anim>
                                    <p:anim calcmode="lin" valueType="num">
                                      <p:cBhvr>
                                        <p:cTn id="1110" dur="500" fill="hold"/>
                                        <p:tgtEl>
                                          <p:spTgt spid="89101"/>
                                        </p:tgtEl>
                                        <p:attrNameLst>
                                          <p:attrName>ppt_y</p:attrName>
                                        </p:attrNameLst>
                                      </p:cBhvr>
                                      <p:tavLst>
                                        <p:tav tm="0">
                                          <p:val>
                                            <p:strVal val="#ppt_h+1"/>
                                          </p:val>
                                        </p:tav>
                                        <p:tav tm="100000">
                                          <p:val>
                                            <p:strVal val="#ppt_y"/>
                                          </p:val>
                                        </p:tav>
                                      </p:tavLst>
                                    </p:anim>
                                    <p:animEffect transition="in" filter="fade">
                                      <p:cBhvr>
                                        <p:cTn id="1111" dur="500"/>
                                        <p:tgtEl>
                                          <p:spTgt spid="89101"/>
                                        </p:tgtEl>
                                      </p:cBhvr>
                                    </p:animEffect>
                                  </p:childTnLst>
                                </p:cTn>
                              </p:par>
                              <p:par>
                                <p:cTn id="1112" presetID="58" presetClass="entr" presetSubtype="0" accel="100000" fill="hold" grpId="12" nodeType="withEffect">
                                  <p:stCondLst>
                                    <p:cond delay="0"/>
                                  </p:stCondLst>
                                  <p:childTnLst>
                                    <p:set>
                                      <p:cBhvr>
                                        <p:cTn id="1113" dur="1" fill="hold">
                                          <p:stCondLst>
                                            <p:cond delay="0"/>
                                          </p:stCondLst>
                                        </p:cTn>
                                        <p:tgtEl>
                                          <p:spTgt spid="89107"/>
                                        </p:tgtEl>
                                        <p:attrNameLst>
                                          <p:attrName>style.visibility</p:attrName>
                                        </p:attrNameLst>
                                      </p:cBhvr>
                                      <p:to>
                                        <p:strVal val="visible"/>
                                      </p:to>
                                    </p:set>
                                    <p:anim calcmode="lin" valueType="num">
                                      <p:cBhvr>
                                        <p:cTn id="1114" dur="500" fill="hold"/>
                                        <p:tgtEl>
                                          <p:spTgt spid="89107"/>
                                        </p:tgtEl>
                                        <p:attrNameLst>
                                          <p:attrName>ppt_w</p:attrName>
                                        </p:attrNameLst>
                                      </p:cBhvr>
                                      <p:tavLst>
                                        <p:tav tm="0">
                                          <p:val>
                                            <p:strVal val="#ppt_w*2.5"/>
                                          </p:val>
                                        </p:tav>
                                        <p:tav tm="100000">
                                          <p:val>
                                            <p:strVal val="#ppt_w"/>
                                          </p:val>
                                        </p:tav>
                                      </p:tavLst>
                                    </p:anim>
                                    <p:anim calcmode="lin" valueType="num">
                                      <p:cBhvr>
                                        <p:cTn id="1115" dur="500" fill="hold"/>
                                        <p:tgtEl>
                                          <p:spTgt spid="89107"/>
                                        </p:tgtEl>
                                        <p:attrNameLst>
                                          <p:attrName>ppt_h</p:attrName>
                                        </p:attrNameLst>
                                      </p:cBhvr>
                                      <p:tavLst>
                                        <p:tav tm="0">
                                          <p:val>
                                            <p:strVal val="#ppt_h*0.01"/>
                                          </p:val>
                                        </p:tav>
                                        <p:tav tm="100000">
                                          <p:val>
                                            <p:strVal val="#ppt_h"/>
                                          </p:val>
                                        </p:tav>
                                      </p:tavLst>
                                    </p:anim>
                                    <p:anim calcmode="lin" valueType="num">
                                      <p:cBhvr>
                                        <p:cTn id="1116" dur="500" fill="hold"/>
                                        <p:tgtEl>
                                          <p:spTgt spid="89107"/>
                                        </p:tgtEl>
                                        <p:attrNameLst>
                                          <p:attrName>ppt_x</p:attrName>
                                        </p:attrNameLst>
                                      </p:cBhvr>
                                      <p:tavLst>
                                        <p:tav tm="0">
                                          <p:val>
                                            <p:strVal val="#ppt_x"/>
                                          </p:val>
                                        </p:tav>
                                        <p:tav tm="100000">
                                          <p:val>
                                            <p:strVal val="#ppt_x"/>
                                          </p:val>
                                        </p:tav>
                                      </p:tavLst>
                                    </p:anim>
                                    <p:anim calcmode="lin" valueType="num">
                                      <p:cBhvr>
                                        <p:cTn id="1117" dur="500" fill="hold"/>
                                        <p:tgtEl>
                                          <p:spTgt spid="89107"/>
                                        </p:tgtEl>
                                        <p:attrNameLst>
                                          <p:attrName>ppt_y</p:attrName>
                                        </p:attrNameLst>
                                      </p:cBhvr>
                                      <p:tavLst>
                                        <p:tav tm="0">
                                          <p:val>
                                            <p:strVal val="#ppt_h+1"/>
                                          </p:val>
                                        </p:tav>
                                        <p:tav tm="100000">
                                          <p:val>
                                            <p:strVal val="#ppt_y"/>
                                          </p:val>
                                        </p:tav>
                                      </p:tavLst>
                                    </p:anim>
                                    <p:animEffect transition="in" filter="fade">
                                      <p:cBhvr>
                                        <p:cTn id="1118" dur="500"/>
                                        <p:tgtEl>
                                          <p:spTgt spid="89107"/>
                                        </p:tgtEl>
                                      </p:cBhvr>
                                    </p:animEffect>
                                  </p:childTnLst>
                                </p:cTn>
                              </p:par>
                              <p:par>
                                <p:cTn id="1119" presetID="58" presetClass="entr" presetSubtype="0" accel="100000" fill="hold" grpId="10" nodeType="withEffect">
                                  <p:stCondLst>
                                    <p:cond delay="0"/>
                                  </p:stCondLst>
                                  <p:childTnLst>
                                    <p:set>
                                      <p:cBhvr>
                                        <p:cTn id="1120" dur="1" fill="hold">
                                          <p:stCondLst>
                                            <p:cond delay="0"/>
                                          </p:stCondLst>
                                        </p:cTn>
                                        <p:tgtEl>
                                          <p:spTgt spid="89108"/>
                                        </p:tgtEl>
                                        <p:attrNameLst>
                                          <p:attrName>style.visibility</p:attrName>
                                        </p:attrNameLst>
                                      </p:cBhvr>
                                      <p:to>
                                        <p:strVal val="visible"/>
                                      </p:to>
                                    </p:set>
                                    <p:anim calcmode="lin" valueType="num">
                                      <p:cBhvr>
                                        <p:cTn id="1121" dur="500" fill="hold"/>
                                        <p:tgtEl>
                                          <p:spTgt spid="89108"/>
                                        </p:tgtEl>
                                        <p:attrNameLst>
                                          <p:attrName>ppt_w</p:attrName>
                                        </p:attrNameLst>
                                      </p:cBhvr>
                                      <p:tavLst>
                                        <p:tav tm="0">
                                          <p:val>
                                            <p:strVal val="#ppt_w*2.5"/>
                                          </p:val>
                                        </p:tav>
                                        <p:tav tm="100000">
                                          <p:val>
                                            <p:strVal val="#ppt_w"/>
                                          </p:val>
                                        </p:tav>
                                      </p:tavLst>
                                    </p:anim>
                                    <p:anim calcmode="lin" valueType="num">
                                      <p:cBhvr>
                                        <p:cTn id="1122" dur="500" fill="hold"/>
                                        <p:tgtEl>
                                          <p:spTgt spid="89108"/>
                                        </p:tgtEl>
                                        <p:attrNameLst>
                                          <p:attrName>ppt_h</p:attrName>
                                        </p:attrNameLst>
                                      </p:cBhvr>
                                      <p:tavLst>
                                        <p:tav tm="0">
                                          <p:val>
                                            <p:strVal val="#ppt_h*0.01"/>
                                          </p:val>
                                        </p:tav>
                                        <p:tav tm="100000">
                                          <p:val>
                                            <p:strVal val="#ppt_h"/>
                                          </p:val>
                                        </p:tav>
                                      </p:tavLst>
                                    </p:anim>
                                    <p:anim calcmode="lin" valueType="num">
                                      <p:cBhvr>
                                        <p:cTn id="1123" dur="500" fill="hold"/>
                                        <p:tgtEl>
                                          <p:spTgt spid="89108"/>
                                        </p:tgtEl>
                                        <p:attrNameLst>
                                          <p:attrName>ppt_x</p:attrName>
                                        </p:attrNameLst>
                                      </p:cBhvr>
                                      <p:tavLst>
                                        <p:tav tm="0">
                                          <p:val>
                                            <p:strVal val="#ppt_x"/>
                                          </p:val>
                                        </p:tav>
                                        <p:tav tm="100000">
                                          <p:val>
                                            <p:strVal val="#ppt_x"/>
                                          </p:val>
                                        </p:tav>
                                      </p:tavLst>
                                    </p:anim>
                                    <p:anim calcmode="lin" valueType="num">
                                      <p:cBhvr>
                                        <p:cTn id="1124" dur="500" fill="hold"/>
                                        <p:tgtEl>
                                          <p:spTgt spid="89108"/>
                                        </p:tgtEl>
                                        <p:attrNameLst>
                                          <p:attrName>ppt_y</p:attrName>
                                        </p:attrNameLst>
                                      </p:cBhvr>
                                      <p:tavLst>
                                        <p:tav tm="0">
                                          <p:val>
                                            <p:strVal val="#ppt_h+1"/>
                                          </p:val>
                                        </p:tav>
                                        <p:tav tm="100000">
                                          <p:val>
                                            <p:strVal val="#ppt_y"/>
                                          </p:val>
                                        </p:tav>
                                      </p:tavLst>
                                    </p:anim>
                                    <p:animEffect transition="in" filter="fade">
                                      <p:cBhvr>
                                        <p:cTn id="1125" dur="500"/>
                                        <p:tgtEl>
                                          <p:spTgt spid="89108"/>
                                        </p:tgtEl>
                                      </p:cBhvr>
                                    </p:animEffect>
                                  </p:childTnLst>
                                </p:cTn>
                              </p:par>
                              <p:par>
                                <p:cTn id="1126" presetID="58" presetClass="entr" presetSubtype="0" accel="100000" fill="hold" grpId="10" nodeType="withEffect">
                                  <p:stCondLst>
                                    <p:cond delay="0"/>
                                  </p:stCondLst>
                                  <p:childTnLst>
                                    <p:set>
                                      <p:cBhvr>
                                        <p:cTn id="1127" dur="1" fill="hold">
                                          <p:stCondLst>
                                            <p:cond delay="0"/>
                                          </p:stCondLst>
                                        </p:cTn>
                                        <p:tgtEl>
                                          <p:spTgt spid="89109"/>
                                        </p:tgtEl>
                                        <p:attrNameLst>
                                          <p:attrName>style.visibility</p:attrName>
                                        </p:attrNameLst>
                                      </p:cBhvr>
                                      <p:to>
                                        <p:strVal val="visible"/>
                                      </p:to>
                                    </p:set>
                                    <p:anim calcmode="lin" valueType="num">
                                      <p:cBhvr>
                                        <p:cTn id="1128" dur="500" fill="hold"/>
                                        <p:tgtEl>
                                          <p:spTgt spid="89109"/>
                                        </p:tgtEl>
                                        <p:attrNameLst>
                                          <p:attrName>ppt_w</p:attrName>
                                        </p:attrNameLst>
                                      </p:cBhvr>
                                      <p:tavLst>
                                        <p:tav tm="0">
                                          <p:val>
                                            <p:strVal val="#ppt_w*2.5"/>
                                          </p:val>
                                        </p:tav>
                                        <p:tav tm="100000">
                                          <p:val>
                                            <p:strVal val="#ppt_w"/>
                                          </p:val>
                                        </p:tav>
                                      </p:tavLst>
                                    </p:anim>
                                    <p:anim calcmode="lin" valueType="num">
                                      <p:cBhvr>
                                        <p:cTn id="1129" dur="500" fill="hold"/>
                                        <p:tgtEl>
                                          <p:spTgt spid="89109"/>
                                        </p:tgtEl>
                                        <p:attrNameLst>
                                          <p:attrName>ppt_h</p:attrName>
                                        </p:attrNameLst>
                                      </p:cBhvr>
                                      <p:tavLst>
                                        <p:tav tm="0">
                                          <p:val>
                                            <p:strVal val="#ppt_h*0.01"/>
                                          </p:val>
                                        </p:tav>
                                        <p:tav tm="100000">
                                          <p:val>
                                            <p:strVal val="#ppt_h"/>
                                          </p:val>
                                        </p:tav>
                                      </p:tavLst>
                                    </p:anim>
                                    <p:anim calcmode="lin" valueType="num">
                                      <p:cBhvr>
                                        <p:cTn id="1130" dur="500" fill="hold"/>
                                        <p:tgtEl>
                                          <p:spTgt spid="89109"/>
                                        </p:tgtEl>
                                        <p:attrNameLst>
                                          <p:attrName>ppt_x</p:attrName>
                                        </p:attrNameLst>
                                      </p:cBhvr>
                                      <p:tavLst>
                                        <p:tav tm="0">
                                          <p:val>
                                            <p:strVal val="#ppt_x"/>
                                          </p:val>
                                        </p:tav>
                                        <p:tav tm="100000">
                                          <p:val>
                                            <p:strVal val="#ppt_x"/>
                                          </p:val>
                                        </p:tav>
                                      </p:tavLst>
                                    </p:anim>
                                    <p:anim calcmode="lin" valueType="num">
                                      <p:cBhvr>
                                        <p:cTn id="1131" dur="500" fill="hold"/>
                                        <p:tgtEl>
                                          <p:spTgt spid="89109"/>
                                        </p:tgtEl>
                                        <p:attrNameLst>
                                          <p:attrName>ppt_y</p:attrName>
                                        </p:attrNameLst>
                                      </p:cBhvr>
                                      <p:tavLst>
                                        <p:tav tm="0">
                                          <p:val>
                                            <p:strVal val="#ppt_h+1"/>
                                          </p:val>
                                        </p:tav>
                                        <p:tav tm="100000">
                                          <p:val>
                                            <p:strVal val="#ppt_y"/>
                                          </p:val>
                                        </p:tav>
                                      </p:tavLst>
                                    </p:anim>
                                    <p:animEffect transition="in" filter="fade">
                                      <p:cBhvr>
                                        <p:cTn id="1132" dur="500"/>
                                        <p:tgtEl>
                                          <p:spTgt spid="89109"/>
                                        </p:tgtEl>
                                      </p:cBhvr>
                                    </p:animEffect>
                                  </p:childTnLst>
                                </p:cTn>
                              </p:par>
                              <p:par>
                                <p:cTn id="1133" presetID="6" presetClass="emph" presetSubtype="0" fill="hold" grpId="15" nodeType="withEffect">
                                  <p:stCondLst>
                                    <p:cond delay="0"/>
                                  </p:stCondLst>
                                  <p:childTnLst>
                                    <p:animScale>
                                      <p:cBhvr>
                                        <p:cTn id="1134" dur="500" fill="hold"/>
                                        <p:tgtEl>
                                          <p:spTgt spid="89106"/>
                                        </p:tgtEl>
                                      </p:cBhvr>
                                      <p:by x="62500" y="62500"/>
                                    </p:animScale>
                                  </p:childTnLst>
                                </p:cTn>
                              </p:par>
                              <p:par>
                                <p:cTn id="1135" presetID="42" presetClass="path" presetSubtype="0" accel="50000" decel="50000" fill="hold" grpId="16" nodeType="withEffect">
                                  <p:stCondLst>
                                    <p:cond delay="0"/>
                                  </p:stCondLst>
                                  <p:childTnLst>
                                    <p:animMotion origin="layout" path="M 1.38889E-6 -2.59259E-6 L 0.02587 0.32685 " pathEditMode="relative" rAng="0" ptsTypes="AA">
                                      <p:cBhvr>
                                        <p:cTn id="1136" dur="500" spd="-100000" fill="hold"/>
                                        <p:tgtEl>
                                          <p:spTgt spid="89106"/>
                                        </p:tgtEl>
                                        <p:attrNameLst>
                                          <p:attrName>ppt_x</p:attrName>
                                          <p:attrName>ppt_y</p:attrName>
                                        </p:attrNameLst>
                                      </p:cBhvr>
                                      <p:rCtr x="1285" y="16343"/>
                                    </p:animMotion>
                                  </p:childTnLst>
                                </p:cTn>
                              </p:par>
                            </p:childTnLst>
                          </p:cTn>
                        </p:par>
                      </p:childTnLst>
                    </p:cTn>
                  </p:par>
                </p:childTnLst>
              </p:cTn>
              <p:nextCondLst>
                <p:cond evt="onClick" delay="0">
                  <p:tgtEl>
                    <p:spTgt spid="89106"/>
                  </p:tgtEl>
                </p:cond>
              </p:nextCondLst>
            </p:seq>
            <p:seq concurrent="1" nextAc="seek">
              <p:cTn id="1137" restart="whenNotActive" fill="hold" evtFilter="cancelBubble" nodeType="interactiveSeq">
                <p:stCondLst>
                  <p:cond evt="onClick" delay="0">
                    <p:tgtEl>
                      <p:spTgt spid="89107"/>
                    </p:tgtEl>
                  </p:cond>
                </p:stCondLst>
                <p:endSync evt="end" delay="0">
                  <p:rtn val="all"/>
                </p:endSync>
                <p:childTnLst>
                  <p:par>
                    <p:cTn id="1138" fill="hold" nodeType="clickPar">
                      <p:stCondLst>
                        <p:cond delay="0"/>
                      </p:stCondLst>
                      <p:childTnLst>
                        <p:par>
                          <p:cTn id="1139" fill="hold" nodeType="withGroup">
                            <p:stCondLst>
                              <p:cond delay="0"/>
                            </p:stCondLst>
                            <p:childTnLst>
                              <p:par>
                                <p:cTn id="1140" presetID="3" presetClass="exit" presetSubtype="10" fill="hold" grpId="13" nodeType="clickEffect">
                                  <p:stCondLst>
                                    <p:cond delay="0"/>
                                  </p:stCondLst>
                                  <p:childTnLst>
                                    <p:animEffect transition="out" filter="blinds(horizontal)">
                                      <p:cBhvr>
                                        <p:cTn id="1141" dur="500"/>
                                        <p:tgtEl>
                                          <p:spTgt spid="89125"/>
                                        </p:tgtEl>
                                      </p:cBhvr>
                                    </p:animEffect>
                                    <p:set>
                                      <p:cBhvr>
                                        <p:cTn id="1142" dur="1" fill="hold">
                                          <p:stCondLst>
                                            <p:cond delay="499"/>
                                          </p:stCondLst>
                                        </p:cTn>
                                        <p:tgtEl>
                                          <p:spTgt spid="89125"/>
                                        </p:tgtEl>
                                        <p:attrNameLst>
                                          <p:attrName>style.visibility</p:attrName>
                                        </p:attrNameLst>
                                      </p:cBhvr>
                                      <p:to>
                                        <p:strVal val="hidden"/>
                                      </p:to>
                                    </p:set>
                                  </p:childTnLst>
                                </p:cTn>
                              </p:par>
                              <p:par>
                                <p:cTn id="1143" presetID="3" presetClass="exit" presetSubtype="10" fill="hold" grpId="13" nodeType="withEffect">
                                  <p:stCondLst>
                                    <p:cond delay="0"/>
                                  </p:stCondLst>
                                  <p:childTnLst>
                                    <p:animEffect transition="out" filter="blinds(horizontal)">
                                      <p:cBhvr>
                                        <p:cTn id="1144" dur="500"/>
                                        <p:tgtEl>
                                          <p:spTgt spid="89104"/>
                                        </p:tgtEl>
                                      </p:cBhvr>
                                    </p:animEffect>
                                    <p:set>
                                      <p:cBhvr>
                                        <p:cTn id="1145" dur="1" fill="hold">
                                          <p:stCondLst>
                                            <p:cond delay="499"/>
                                          </p:stCondLst>
                                        </p:cTn>
                                        <p:tgtEl>
                                          <p:spTgt spid="89104"/>
                                        </p:tgtEl>
                                        <p:attrNameLst>
                                          <p:attrName>style.visibility</p:attrName>
                                        </p:attrNameLst>
                                      </p:cBhvr>
                                      <p:to>
                                        <p:strVal val="hidden"/>
                                      </p:to>
                                    </p:set>
                                  </p:childTnLst>
                                </p:cTn>
                              </p:par>
                              <p:par>
                                <p:cTn id="1146" presetID="3" presetClass="exit" presetSubtype="10" fill="hold" grpId="13" nodeType="withEffect">
                                  <p:stCondLst>
                                    <p:cond delay="0"/>
                                  </p:stCondLst>
                                  <p:childTnLst>
                                    <p:animEffect transition="out" filter="blinds(horizontal)">
                                      <p:cBhvr>
                                        <p:cTn id="1147" dur="500"/>
                                        <p:tgtEl>
                                          <p:spTgt spid="89105"/>
                                        </p:tgtEl>
                                      </p:cBhvr>
                                    </p:animEffect>
                                    <p:set>
                                      <p:cBhvr>
                                        <p:cTn id="1148" dur="1" fill="hold">
                                          <p:stCondLst>
                                            <p:cond delay="499"/>
                                          </p:stCondLst>
                                        </p:cTn>
                                        <p:tgtEl>
                                          <p:spTgt spid="89105"/>
                                        </p:tgtEl>
                                        <p:attrNameLst>
                                          <p:attrName>style.visibility</p:attrName>
                                        </p:attrNameLst>
                                      </p:cBhvr>
                                      <p:to>
                                        <p:strVal val="hidden"/>
                                      </p:to>
                                    </p:set>
                                  </p:childTnLst>
                                </p:cTn>
                              </p:par>
                              <p:par>
                                <p:cTn id="1149" presetID="3" presetClass="exit" presetSubtype="10" fill="hold" grpId="13" nodeType="withEffect">
                                  <p:stCondLst>
                                    <p:cond delay="0"/>
                                  </p:stCondLst>
                                  <p:childTnLst>
                                    <p:animEffect transition="out" filter="blinds(horizontal)">
                                      <p:cBhvr>
                                        <p:cTn id="1150" dur="500"/>
                                        <p:tgtEl>
                                          <p:spTgt spid="89103"/>
                                        </p:tgtEl>
                                      </p:cBhvr>
                                    </p:animEffect>
                                    <p:set>
                                      <p:cBhvr>
                                        <p:cTn id="1151" dur="1" fill="hold">
                                          <p:stCondLst>
                                            <p:cond delay="499"/>
                                          </p:stCondLst>
                                        </p:cTn>
                                        <p:tgtEl>
                                          <p:spTgt spid="89103"/>
                                        </p:tgtEl>
                                        <p:attrNameLst>
                                          <p:attrName>style.visibility</p:attrName>
                                        </p:attrNameLst>
                                      </p:cBhvr>
                                      <p:to>
                                        <p:strVal val="hidden"/>
                                      </p:to>
                                    </p:set>
                                  </p:childTnLst>
                                </p:cTn>
                              </p:par>
                              <p:par>
                                <p:cTn id="1152" presetID="3" presetClass="exit" presetSubtype="10" fill="hold" grpId="13" nodeType="withEffect">
                                  <p:stCondLst>
                                    <p:cond delay="0"/>
                                  </p:stCondLst>
                                  <p:childTnLst>
                                    <p:animEffect transition="out" filter="blinds(horizontal)">
                                      <p:cBhvr>
                                        <p:cTn id="1153" dur="500"/>
                                        <p:tgtEl>
                                          <p:spTgt spid="89123"/>
                                        </p:tgtEl>
                                      </p:cBhvr>
                                    </p:animEffect>
                                    <p:set>
                                      <p:cBhvr>
                                        <p:cTn id="1154" dur="1" fill="hold">
                                          <p:stCondLst>
                                            <p:cond delay="499"/>
                                          </p:stCondLst>
                                        </p:cTn>
                                        <p:tgtEl>
                                          <p:spTgt spid="89123"/>
                                        </p:tgtEl>
                                        <p:attrNameLst>
                                          <p:attrName>style.visibility</p:attrName>
                                        </p:attrNameLst>
                                      </p:cBhvr>
                                      <p:to>
                                        <p:strVal val="hidden"/>
                                      </p:to>
                                    </p:set>
                                  </p:childTnLst>
                                </p:cTn>
                              </p:par>
                              <p:par>
                                <p:cTn id="1155" presetID="3" presetClass="exit" presetSubtype="10" fill="hold" grpId="13" nodeType="withEffect">
                                  <p:stCondLst>
                                    <p:cond delay="0"/>
                                  </p:stCondLst>
                                  <p:childTnLst>
                                    <p:animEffect transition="out" filter="blinds(horizontal)">
                                      <p:cBhvr>
                                        <p:cTn id="1156" dur="500"/>
                                        <p:tgtEl>
                                          <p:spTgt spid="89124"/>
                                        </p:tgtEl>
                                      </p:cBhvr>
                                    </p:animEffect>
                                    <p:set>
                                      <p:cBhvr>
                                        <p:cTn id="1157" dur="1" fill="hold">
                                          <p:stCondLst>
                                            <p:cond delay="499"/>
                                          </p:stCondLst>
                                        </p:cTn>
                                        <p:tgtEl>
                                          <p:spTgt spid="89124"/>
                                        </p:tgtEl>
                                        <p:attrNameLst>
                                          <p:attrName>style.visibility</p:attrName>
                                        </p:attrNameLst>
                                      </p:cBhvr>
                                      <p:to>
                                        <p:strVal val="hidden"/>
                                      </p:to>
                                    </p:set>
                                  </p:childTnLst>
                                </p:cTn>
                              </p:par>
                              <p:par>
                                <p:cTn id="1158" presetID="3" presetClass="exit" presetSubtype="10" fill="hold" grpId="13" nodeType="withEffect">
                                  <p:stCondLst>
                                    <p:cond delay="0"/>
                                  </p:stCondLst>
                                  <p:childTnLst>
                                    <p:animEffect transition="out" filter="blinds(horizontal)">
                                      <p:cBhvr>
                                        <p:cTn id="1159" dur="500"/>
                                        <p:tgtEl>
                                          <p:spTgt spid="89126"/>
                                        </p:tgtEl>
                                      </p:cBhvr>
                                    </p:animEffect>
                                    <p:set>
                                      <p:cBhvr>
                                        <p:cTn id="1160" dur="1" fill="hold">
                                          <p:stCondLst>
                                            <p:cond delay="499"/>
                                          </p:stCondLst>
                                        </p:cTn>
                                        <p:tgtEl>
                                          <p:spTgt spid="89126"/>
                                        </p:tgtEl>
                                        <p:attrNameLst>
                                          <p:attrName>style.visibility</p:attrName>
                                        </p:attrNameLst>
                                      </p:cBhvr>
                                      <p:to>
                                        <p:strVal val="hidden"/>
                                      </p:to>
                                    </p:set>
                                  </p:childTnLst>
                                </p:cTn>
                              </p:par>
                              <p:par>
                                <p:cTn id="1161" presetID="3" presetClass="exit" presetSubtype="10" fill="hold" grpId="13" nodeType="withEffect">
                                  <p:stCondLst>
                                    <p:cond delay="0"/>
                                  </p:stCondLst>
                                  <p:childTnLst>
                                    <p:animEffect transition="out" filter="blinds(horizontal)">
                                      <p:cBhvr>
                                        <p:cTn id="1162" dur="500"/>
                                        <p:tgtEl>
                                          <p:spTgt spid="89095"/>
                                        </p:tgtEl>
                                      </p:cBhvr>
                                    </p:animEffect>
                                    <p:set>
                                      <p:cBhvr>
                                        <p:cTn id="1163" dur="1" fill="hold">
                                          <p:stCondLst>
                                            <p:cond delay="499"/>
                                          </p:stCondLst>
                                        </p:cTn>
                                        <p:tgtEl>
                                          <p:spTgt spid="89095"/>
                                        </p:tgtEl>
                                        <p:attrNameLst>
                                          <p:attrName>style.visibility</p:attrName>
                                        </p:attrNameLst>
                                      </p:cBhvr>
                                      <p:to>
                                        <p:strVal val="hidden"/>
                                      </p:to>
                                    </p:set>
                                  </p:childTnLst>
                                </p:cTn>
                              </p:par>
                              <p:par>
                                <p:cTn id="1164" presetID="3" presetClass="exit" presetSubtype="10" fill="hold" grpId="11" nodeType="withEffect">
                                  <p:stCondLst>
                                    <p:cond delay="0"/>
                                  </p:stCondLst>
                                  <p:childTnLst>
                                    <p:animEffect transition="out" filter="blinds(horizontal)">
                                      <p:cBhvr>
                                        <p:cTn id="1165" dur="500"/>
                                        <p:tgtEl>
                                          <p:spTgt spid="89099"/>
                                        </p:tgtEl>
                                      </p:cBhvr>
                                    </p:animEffect>
                                    <p:set>
                                      <p:cBhvr>
                                        <p:cTn id="1166" dur="1" fill="hold">
                                          <p:stCondLst>
                                            <p:cond delay="499"/>
                                          </p:stCondLst>
                                        </p:cTn>
                                        <p:tgtEl>
                                          <p:spTgt spid="89099"/>
                                        </p:tgtEl>
                                        <p:attrNameLst>
                                          <p:attrName>style.visibility</p:attrName>
                                        </p:attrNameLst>
                                      </p:cBhvr>
                                      <p:to>
                                        <p:strVal val="hidden"/>
                                      </p:to>
                                    </p:set>
                                  </p:childTnLst>
                                </p:cTn>
                              </p:par>
                              <p:par>
                                <p:cTn id="1167" presetID="3" presetClass="exit" presetSubtype="10" fill="hold" grpId="11" nodeType="withEffect">
                                  <p:stCondLst>
                                    <p:cond delay="0"/>
                                  </p:stCondLst>
                                  <p:childTnLst>
                                    <p:animEffect transition="out" filter="blinds(horizontal)">
                                      <p:cBhvr>
                                        <p:cTn id="1168" dur="500"/>
                                        <p:tgtEl>
                                          <p:spTgt spid="89100"/>
                                        </p:tgtEl>
                                      </p:cBhvr>
                                    </p:animEffect>
                                    <p:set>
                                      <p:cBhvr>
                                        <p:cTn id="1169" dur="1" fill="hold">
                                          <p:stCondLst>
                                            <p:cond delay="499"/>
                                          </p:stCondLst>
                                        </p:cTn>
                                        <p:tgtEl>
                                          <p:spTgt spid="89100"/>
                                        </p:tgtEl>
                                        <p:attrNameLst>
                                          <p:attrName>style.visibility</p:attrName>
                                        </p:attrNameLst>
                                      </p:cBhvr>
                                      <p:to>
                                        <p:strVal val="hidden"/>
                                      </p:to>
                                    </p:set>
                                  </p:childTnLst>
                                </p:cTn>
                              </p:par>
                              <p:par>
                                <p:cTn id="1170" presetID="3" presetClass="exit" presetSubtype="10" fill="hold" grpId="11" nodeType="withEffect">
                                  <p:stCondLst>
                                    <p:cond delay="0"/>
                                  </p:stCondLst>
                                  <p:childTnLst>
                                    <p:animEffect transition="out" filter="blinds(horizontal)">
                                      <p:cBhvr>
                                        <p:cTn id="1171" dur="500"/>
                                        <p:tgtEl>
                                          <p:spTgt spid="89101"/>
                                        </p:tgtEl>
                                      </p:cBhvr>
                                    </p:animEffect>
                                    <p:set>
                                      <p:cBhvr>
                                        <p:cTn id="1172" dur="1" fill="hold">
                                          <p:stCondLst>
                                            <p:cond delay="499"/>
                                          </p:stCondLst>
                                        </p:cTn>
                                        <p:tgtEl>
                                          <p:spTgt spid="89101"/>
                                        </p:tgtEl>
                                        <p:attrNameLst>
                                          <p:attrName>style.visibility</p:attrName>
                                        </p:attrNameLst>
                                      </p:cBhvr>
                                      <p:to>
                                        <p:strVal val="hidden"/>
                                      </p:to>
                                    </p:set>
                                  </p:childTnLst>
                                </p:cTn>
                              </p:par>
                              <p:par>
                                <p:cTn id="1173" presetID="3" presetClass="exit" presetSubtype="10" fill="hold" grpId="11" nodeType="withEffect">
                                  <p:stCondLst>
                                    <p:cond delay="0"/>
                                  </p:stCondLst>
                                  <p:childTnLst>
                                    <p:animEffect transition="out" filter="blinds(horizontal)">
                                      <p:cBhvr>
                                        <p:cTn id="1174" dur="500"/>
                                        <p:tgtEl>
                                          <p:spTgt spid="89106"/>
                                        </p:tgtEl>
                                      </p:cBhvr>
                                    </p:animEffect>
                                    <p:set>
                                      <p:cBhvr>
                                        <p:cTn id="1175" dur="1" fill="hold">
                                          <p:stCondLst>
                                            <p:cond delay="499"/>
                                          </p:stCondLst>
                                        </p:cTn>
                                        <p:tgtEl>
                                          <p:spTgt spid="89106"/>
                                        </p:tgtEl>
                                        <p:attrNameLst>
                                          <p:attrName>style.visibility</p:attrName>
                                        </p:attrNameLst>
                                      </p:cBhvr>
                                      <p:to>
                                        <p:strVal val="hidden"/>
                                      </p:to>
                                    </p:set>
                                  </p:childTnLst>
                                </p:cTn>
                              </p:par>
                              <p:par>
                                <p:cTn id="1176" presetID="3" presetClass="exit" presetSubtype="10" fill="hold" grpId="11" nodeType="withEffect">
                                  <p:stCondLst>
                                    <p:cond delay="0"/>
                                  </p:stCondLst>
                                  <p:childTnLst>
                                    <p:animEffect transition="out" filter="blinds(horizontal)">
                                      <p:cBhvr>
                                        <p:cTn id="1177" dur="500"/>
                                        <p:tgtEl>
                                          <p:spTgt spid="89108"/>
                                        </p:tgtEl>
                                      </p:cBhvr>
                                    </p:animEffect>
                                    <p:set>
                                      <p:cBhvr>
                                        <p:cTn id="1178" dur="1" fill="hold">
                                          <p:stCondLst>
                                            <p:cond delay="499"/>
                                          </p:stCondLst>
                                        </p:cTn>
                                        <p:tgtEl>
                                          <p:spTgt spid="89108"/>
                                        </p:tgtEl>
                                        <p:attrNameLst>
                                          <p:attrName>style.visibility</p:attrName>
                                        </p:attrNameLst>
                                      </p:cBhvr>
                                      <p:to>
                                        <p:strVal val="hidden"/>
                                      </p:to>
                                    </p:set>
                                  </p:childTnLst>
                                </p:cTn>
                              </p:par>
                              <p:par>
                                <p:cTn id="1179" presetID="3" presetClass="exit" presetSubtype="10" fill="hold" grpId="11" nodeType="withEffect">
                                  <p:stCondLst>
                                    <p:cond delay="0"/>
                                  </p:stCondLst>
                                  <p:childTnLst>
                                    <p:animEffect transition="out" filter="blinds(horizontal)">
                                      <p:cBhvr>
                                        <p:cTn id="1180" dur="500"/>
                                        <p:tgtEl>
                                          <p:spTgt spid="89109"/>
                                        </p:tgtEl>
                                      </p:cBhvr>
                                    </p:animEffect>
                                    <p:set>
                                      <p:cBhvr>
                                        <p:cTn id="1181" dur="1" fill="hold">
                                          <p:stCondLst>
                                            <p:cond delay="499"/>
                                          </p:stCondLst>
                                        </p:cTn>
                                        <p:tgtEl>
                                          <p:spTgt spid="89109"/>
                                        </p:tgtEl>
                                        <p:attrNameLst>
                                          <p:attrName>style.visibility</p:attrName>
                                        </p:attrNameLst>
                                      </p:cBhvr>
                                      <p:to>
                                        <p:strVal val="hidden"/>
                                      </p:to>
                                    </p:set>
                                  </p:childTnLst>
                                </p:cTn>
                              </p:par>
                              <p:par>
                                <p:cTn id="1182" presetID="6" presetClass="emph" presetSubtype="0" fill="hold" grpId="13" nodeType="withEffect">
                                  <p:stCondLst>
                                    <p:cond delay="0"/>
                                  </p:stCondLst>
                                  <p:childTnLst>
                                    <p:animScale>
                                      <p:cBhvr>
                                        <p:cTn id="1183" dur="500" fill="hold"/>
                                        <p:tgtEl>
                                          <p:spTgt spid="89107"/>
                                        </p:tgtEl>
                                      </p:cBhvr>
                                      <p:by x="200000" y="200000"/>
                                    </p:animScale>
                                  </p:childTnLst>
                                </p:cTn>
                              </p:par>
                              <p:par>
                                <p:cTn id="1184" presetID="64" presetClass="path" presetSubtype="0" accel="50000" decel="50000" fill="hold" grpId="14" nodeType="withEffect">
                                  <p:stCondLst>
                                    <p:cond delay="0"/>
                                  </p:stCondLst>
                                  <p:childTnLst>
                                    <p:animMotion origin="layout" path="M 0 -4.07407E-6 L 0.22083 -0.3618 " pathEditMode="relative" rAng="0" ptsTypes="AA">
                                      <p:cBhvr>
                                        <p:cTn id="1185" dur="500" fill="hold"/>
                                        <p:tgtEl>
                                          <p:spTgt spid="89107"/>
                                        </p:tgtEl>
                                        <p:attrNameLst>
                                          <p:attrName>ppt_x</p:attrName>
                                          <p:attrName>ppt_y</p:attrName>
                                        </p:attrNameLst>
                                      </p:cBhvr>
                                      <p:rCtr x="11042" y="-18102"/>
                                    </p:animMotion>
                                  </p:childTnLst>
                                </p:cTn>
                              </p:par>
                            </p:childTnLst>
                          </p:cTn>
                        </p:par>
                      </p:childTnLst>
                    </p:cTn>
                  </p:par>
                  <p:par>
                    <p:cTn id="1186" fill="hold" nodeType="clickPar">
                      <p:stCondLst>
                        <p:cond delay="indefinite"/>
                      </p:stCondLst>
                      <p:childTnLst>
                        <p:par>
                          <p:cTn id="1187" fill="hold" nodeType="withGroup">
                            <p:stCondLst>
                              <p:cond delay="0"/>
                            </p:stCondLst>
                            <p:childTnLst>
                              <p:par>
                                <p:cTn id="1188" presetID="15" presetClass="entr" presetSubtype="0" fill="hold" grpId="14" nodeType="clickEffect">
                                  <p:stCondLst>
                                    <p:cond delay="0"/>
                                  </p:stCondLst>
                                  <p:childTnLst>
                                    <p:set>
                                      <p:cBhvr>
                                        <p:cTn id="1189" dur="1" fill="hold">
                                          <p:stCondLst>
                                            <p:cond delay="0"/>
                                          </p:stCondLst>
                                        </p:cTn>
                                        <p:tgtEl>
                                          <p:spTgt spid="89125"/>
                                        </p:tgtEl>
                                        <p:attrNameLst>
                                          <p:attrName>style.visibility</p:attrName>
                                        </p:attrNameLst>
                                      </p:cBhvr>
                                      <p:to>
                                        <p:strVal val="visible"/>
                                      </p:to>
                                    </p:set>
                                    <p:anim calcmode="lin" valueType="num">
                                      <p:cBhvr>
                                        <p:cTn id="1190" dur="500" fill="hold"/>
                                        <p:tgtEl>
                                          <p:spTgt spid="89125"/>
                                        </p:tgtEl>
                                        <p:attrNameLst>
                                          <p:attrName>ppt_w</p:attrName>
                                        </p:attrNameLst>
                                      </p:cBhvr>
                                      <p:tavLst>
                                        <p:tav tm="0">
                                          <p:val>
                                            <p:fltVal val="0"/>
                                          </p:val>
                                        </p:tav>
                                        <p:tav tm="100000">
                                          <p:val>
                                            <p:strVal val="#ppt_w"/>
                                          </p:val>
                                        </p:tav>
                                      </p:tavLst>
                                    </p:anim>
                                    <p:anim calcmode="lin" valueType="num">
                                      <p:cBhvr>
                                        <p:cTn id="1191" dur="500" fill="hold"/>
                                        <p:tgtEl>
                                          <p:spTgt spid="89125"/>
                                        </p:tgtEl>
                                        <p:attrNameLst>
                                          <p:attrName>ppt_h</p:attrName>
                                        </p:attrNameLst>
                                      </p:cBhvr>
                                      <p:tavLst>
                                        <p:tav tm="0">
                                          <p:val>
                                            <p:fltVal val="0"/>
                                          </p:val>
                                        </p:tav>
                                        <p:tav tm="100000">
                                          <p:val>
                                            <p:strVal val="#ppt_h"/>
                                          </p:val>
                                        </p:tav>
                                      </p:tavLst>
                                    </p:anim>
                                    <p:anim calcmode="lin" valueType="num">
                                      <p:cBhvr>
                                        <p:cTn id="1192" dur="500" fill="hold"/>
                                        <p:tgtEl>
                                          <p:spTgt spid="89125"/>
                                        </p:tgtEl>
                                        <p:attrNameLst>
                                          <p:attrName>ppt_x</p:attrName>
                                        </p:attrNameLst>
                                      </p:cBhvr>
                                      <p:tavLst>
                                        <p:tav tm="0" fmla="#ppt_x+(cos(-2*pi*(1-$))*-#ppt_x-sin(-2*pi*(1-$))*(1-#ppt_y))*(1-$)">
                                          <p:val>
                                            <p:fltVal val="0"/>
                                          </p:val>
                                        </p:tav>
                                        <p:tav tm="100000">
                                          <p:val>
                                            <p:fltVal val="1"/>
                                          </p:val>
                                        </p:tav>
                                      </p:tavLst>
                                    </p:anim>
                                    <p:anim calcmode="lin" valueType="num">
                                      <p:cBhvr>
                                        <p:cTn id="1193" dur="500" fill="hold"/>
                                        <p:tgtEl>
                                          <p:spTgt spid="89125"/>
                                        </p:tgtEl>
                                        <p:attrNameLst>
                                          <p:attrName>ppt_y</p:attrName>
                                        </p:attrNameLst>
                                      </p:cBhvr>
                                      <p:tavLst>
                                        <p:tav tm="0" fmla="#ppt_y+(sin(-2*pi*(1-$))*-#ppt_x+cos(-2*pi*(1-$))*(1-#ppt_y))*(1-$)">
                                          <p:val>
                                            <p:fltVal val="0"/>
                                          </p:val>
                                        </p:tav>
                                        <p:tav tm="100000">
                                          <p:val>
                                            <p:fltVal val="1"/>
                                          </p:val>
                                        </p:tav>
                                      </p:tavLst>
                                    </p:anim>
                                  </p:childTnLst>
                                </p:cTn>
                              </p:par>
                              <p:par>
                                <p:cTn id="1194" presetID="15" presetClass="entr" presetSubtype="0" fill="hold" grpId="14" nodeType="withEffect">
                                  <p:stCondLst>
                                    <p:cond delay="0"/>
                                  </p:stCondLst>
                                  <p:childTnLst>
                                    <p:set>
                                      <p:cBhvr>
                                        <p:cTn id="1195" dur="1" fill="hold">
                                          <p:stCondLst>
                                            <p:cond delay="0"/>
                                          </p:stCondLst>
                                        </p:cTn>
                                        <p:tgtEl>
                                          <p:spTgt spid="89104"/>
                                        </p:tgtEl>
                                        <p:attrNameLst>
                                          <p:attrName>style.visibility</p:attrName>
                                        </p:attrNameLst>
                                      </p:cBhvr>
                                      <p:to>
                                        <p:strVal val="visible"/>
                                      </p:to>
                                    </p:set>
                                    <p:anim calcmode="lin" valueType="num">
                                      <p:cBhvr>
                                        <p:cTn id="1196" dur="500" fill="hold"/>
                                        <p:tgtEl>
                                          <p:spTgt spid="89104"/>
                                        </p:tgtEl>
                                        <p:attrNameLst>
                                          <p:attrName>ppt_w</p:attrName>
                                        </p:attrNameLst>
                                      </p:cBhvr>
                                      <p:tavLst>
                                        <p:tav tm="0">
                                          <p:val>
                                            <p:fltVal val="0"/>
                                          </p:val>
                                        </p:tav>
                                        <p:tav tm="100000">
                                          <p:val>
                                            <p:strVal val="#ppt_w"/>
                                          </p:val>
                                        </p:tav>
                                      </p:tavLst>
                                    </p:anim>
                                    <p:anim calcmode="lin" valueType="num">
                                      <p:cBhvr>
                                        <p:cTn id="1197" dur="500" fill="hold"/>
                                        <p:tgtEl>
                                          <p:spTgt spid="89104"/>
                                        </p:tgtEl>
                                        <p:attrNameLst>
                                          <p:attrName>ppt_h</p:attrName>
                                        </p:attrNameLst>
                                      </p:cBhvr>
                                      <p:tavLst>
                                        <p:tav tm="0">
                                          <p:val>
                                            <p:fltVal val="0"/>
                                          </p:val>
                                        </p:tav>
                                        <p:tav tm="100000">
                                          <p:val>
                                            <p:strVal val="#ppt_h"/>
                                          </p:val>
                                        </p:tav>
                                      </p:tavLst>
                                    </p:anim>
                                    <p:anim calcmode="lin" valueType="num">
                                      <p:cBhvr>
                                        <p:cTn id="1198" dur="500" fill="hold"/>
                                        <p:tgtEl>
                                          <p:spTgt spid="89104"/>
                                        </p:tgtEl>
                                        <p:attrNameLst>
                                          <p:attrName>ppt_x</p:attrName>
                                        </p:attrNameLst>
                                      </p:cBhvr>
                                      <p:tavLst>
                                        <p:tav tm="0" fmla="#ppt_x+(cos(-2*pi*(1-$))*-#ppt_x-sin(-2*pi*(1-$))*(1-#ppt_y))*(1-$)">
                                          <p:val>
                                            <p:fltVal val="0"/>
                                          </p:val>
                                        </p:tav>
                                        <p:tav tm="100000">
                                          <p:val>
                                            <p:fltVal val="1"/>
                                          </p:val>
                                        </p:tav>
                                      </p:tavLst>
                                    </p:anim>
                                    <p:anim calcmode="lin" valueType="num">
                                      <p:cBhvr>
                                        <p:cTn id="1199" dur="500" fill="hold"/>
                                        <p:tgtEl>
                                          <p:spTgt spid="89104"/>
                                        </p:tgtEl>
                                        <p:attrNameLst>
                                          <p:attrName>ppt_y</p:attrName>
                                        </p:attrNameLst>
                                      </p:cBhvr>
                                      <p:tavLst>
                                        <p:tav tm="0" fmla="#ppt_y+(sin(-2*pi*(1-$))*-#ppt_x+cos(-2*pi*(1-$))*(1-#ppt_y))*(1-$)">
                                          <p:val>
                                            <p:fltVal val="0"/>
                                          </p:val>
                                        </p:tav>
                                        <p:tav tm="100000">
                                          <p:val>
                                            <p:fltVal val="1"/>
                                          </p:val>
                                        </p:tav>
                                      </p:tavLst>
                                    </p:anim>
                                  </p:childTnLst>
                                </p:cTn>
                              </p:par>
                              <p:par>
                                <p:cTn id="1200" presetID="15" presetClass="entr" presetSubtype="0" fill="hold" grpId="14" nodeType="withEffect">
                                  <p:stCondLst>
                                    <p:cond delay="0"/>
                                  </p:stCondLst>
                                  <p:childTnLst>
                                    <p:set>
                                      <p:cBhvr>
                                        <p:cTn id="1201" dur="1" fill="hold">
                                          <p:stCondLst>
                                            <p:cond delay="0"/>
                                          </p:stCondLst>
                                        </p:cTn>
                                        <p:tgtEl>
                                          <p:spTgt spid="89105"/>
                                        </p:tgtEl>
                                        <p:attrNameLst>
                                          <p:attrName>style.visibility</p:attrName>
                                        </p:attrNameLst>
                                      </p:cBhvr>
                                      <p:to>
                                        <p:strVal val="visible"/>
                                      </p:to>
                                    </p:set>
                                    <p:anim calcmode="lin" valueType="num">
                                      <p:cBhvr>
                                        <p:cTn id="1202" dur="500" fill="hold"/>
                                        <p:tgtEl>
                                          <p:spTgt spid="89105"/>
                                        </p:tgtEl>
                                        <p:attrNameLst>
                                          <p:attrName>ppt_w</p:attrName>
                                        </p:attrNameLst>
                                      </p:cBhvr>
                                      <p:tavLst>
                                        <p:tav tm="0">
                                          <p:val>
                                            <p:fltVal val="0"/>
                                          </p:val>
                                        </p:tav>
                                        <p:tav tm="100000">
                                          <p:val>
                                            <p:strVal val="#ppt_w"/>
                                          </p:val>
                                        </p:tav>
                                      </p:tavLst>
                                    </p:anim>
                                    <p:anim calcmode="lin" valueType="num">
                                      <p:cBhvr>
                                        <p:cTn id="1203" dur="500" fill="hold"/>
                                        <p:tgtEl>
                                          <p:spTgt spid="89105"/>
                                        </p:tgtEl>
                                        <p:attrNameLst>
                                          <p:attrName>ppt_h</p:attrName>
                                        </p:attrNameLst>
                                      </p:cBhvr>
                                      <p:tavLst>
                                        <p:tav tm="0">
                                          <p:val>
                                            <p:fltVal val="0"/>
                                          </p:val>
                                        </p:tav>
                                        <p:tav tm="100000">
                                          <p:val>
                                            <p:strVal val="#ppt_h"/>
                                          </p:val>
                                        </p:tav>
                                      </p:tavLst>
                                    </p:anim>
                                    <p:anim calcmode="lin" valueType="num">
                                      <p:cBhvr>
                                        <p:cTn id="1204" dur="500" fill="hold"/>
                                        <p:tgtEl>
                                          <p:spTgt spid="89105"/>
                                        </p:tgtEl>
                                        <p:attrNameLst>
                                          <p:attrName>ppt_x</p:attrName>
                                        </p:attrNameLst>
                                      </p:cBhvr>
                                      <p:tavLst>
                                        <p:tav tm="0" fmla="#ppt_x+(cos(-2*pi*(1-$))*-#ppt_x-sin(-2*pi*(1-$))*(1-#ppt_y))*(1-$)">
                                          <p:val>
                                            <p:fltVal val="0"/>
                                          </p:val>
                                        </p:tav>
                                        <p:tav tm="100000">
                                          <p:val>
                                            <p:fltVal val="1"/>
                                          </p:val>
                                        </p:tav>
                                      </p:tavLst>
                                    </p:anim>
                                    <p:anim calcmode="lin" valueType="num">
                                      <p:cBhvr>
                                        <p:cTn id="1205" dur="500" fill="hold"/>
                                        <p:tgtEl>
                                          <p:spTgt spid="89105"/>
                                        </p:tgtEl>
                                        <p:attrNameLst>
                                          <p:attrName>ppt_y</p:attrName>
                                        </p:attrNameLst>
                                      </p:cBhvr>
                                      <p:tavLst>
                                        <p:tav tm="0" fmla="#ppt_y+(sin(-2*pi*(1-$))*-#ppt_x+cos(-2*pi*(1-$))*(1-#ppt_y))*(1-$)">
                                          <p:val>
                                            <p:fltVal val="0"/>
                                          </p:val>
                                        </p:tav>
                                        <p:tav tm="100000">
                                          <p:val>
                                            <p:fltVal val="1"/>
                                          </p:val>
                                        </p:tav>
                                      </p:tavLst>
                                    </p:anim>
                                  </p:childTnLst>
                                </p:cTn>
                              </p:par>
                              <p:par>
                                <p:cTn id="1206" presetID="15" presetClass="entr" presetSubtype="0" fill="hold" grpId="14" nodeType="withEffect">
                                  <p:stCondLst>
                                    <p:cond delay="0"/>
                                  </p:stCondLst>
                                  <p:childTnLst>
                                    <p:set>
                                      <p:cBhvr>
                                        <p:cTn id="1207" dur="1" fill="hold">
                                          <p:stCondLst>
                                            <p:cond delay="0"/>
                                          </p:stCondLst>
                                        </p:cTn>
                                        <p:tgtEl>
                                          <p:spTgt spid="89103"/>
                                        </p:tgtEl>
                                        <p:attrNameLst>
                                          <p:attrName>style.visibility</p:attrName>
                                        </p:attrNameLst>
                                      </p:cBhvr>
                                      <p:to>
                                        <p:strVal val="visible"/>
                                      </p:to>
                                    </p:set>
                                    <p:anim calcmode="lin" valueType="num">
                                      <p:cBhvr>
                                        <p:cTn id="1208" dur="500" fill="hold"/>
                                        <p:tgtEl>
                                          <p:spTgt spid="89103"/>
                                        </p:tgtEl>
                                        <p:attrNameLst>
                                          <p:attrName>ppt_w</p:attrName>
                                        </p:attrNameLst>
                                      </p:cBhvr>
                                      <p:tavLst>
                                        <p:tav tm="0">
                                          <p:val>
                                            <p:fltVal val="0"/>
                                          </p:val>
                                        </p:tav>
                                        <p:tav tm="100000">
                                          <p:val>
                                            <p:strVal val="#ppt_w"/>
                                          </p:val>
                                        </p:tav>
                                      </p:tavLst>
                                    </p:anim>
                                    <p:anim calcmode="lin" valueType="num">
                                      <p:cBhvr>
                                        <p:cTn id="1209" dur="500" fill="hold"/>
                                        <p:tgtEl>
                                          <p:spTgt spid="89103"/>
                                        </p:tgtEl>
                                        <p:attrNameLst>
                                          <p:attrName>ppt_h</p:attrName>
                                        </p:attrNameLst>
                                      </p:cBhvr>
                                      <p:tavLst>
                                        <p:tav tm="0">
                                          <p:val>
                                            <p:fltVal val="0"/>
                                          </p:val>
                                        </p:tav>
                                        <p:tav tm="100000">
                                          <p:val>
                                            <p:strVal val="#ppt_h"/>
                                          </p:val>
                                        </p:tav>
                                      </p:tavLst>
                                    </p:anim>
                                    <p:anim calcmode="lin" valueType="num">
                                      <p:cBhvr>
                                        <p:cTn id="1210" dur="500" fill="hold"/>
                                        <p:tgtEl>
                                          <p:spTgt spid="89103"/>
                                        </p:tgtEl>
                                        <p:attrNameLst>
                                          <p:attrName>ppt_x</p:attrName>
                                        </p:attrNameLst>
                                      </p:cBhvr>
                                      <p:tavLst>
                                        <p:tav tm="0" fmla="#ppt_x+(cos(-2*pi*(1-$))*-#ppt_x-sin(-2*pi*(1-$))*(1-#ppt_y))*(1-$)">
                                          <p:val>
                                            <p:fltVal val="0"/>
                                          </p:val>
                                        </p:tav>
                                        <p:tav tm="100000">
                                          <p:val>
                                            <p:fltVal val="1"/>
                                          </p:val>
                                        </p:tav>
                                      </p:tavLst>
                                    </p:anim>
                                    <p:anim calcmode="lin" valueType="num">
                                      <p:cBhvr>
                                        <p:cTn id="1211" dur="500" fill="hold"/>
                                        <p:tgtEl>
                                          <p:spTgt spid="89103"/>
                                        </p:tgtEl>
                                        <p:attrNameLst>
                                          <p:attrName>ppt_y</p:attrName>
                                        </p:attrNameLst>
                                      </p:cBhvr>
                                      <p:tavLst>
                                        <p:tav tm="0" fmla="#ppt_y+(sin(-2*pi*(1-$))*-#ppt_x+cos(-2*pi*(1-$))*(1-#ppt_y))*(1-$)">
                                          <p:val>
                                            <p:fltVal val="0"/>
                                          </p:val>
                                        </p:tav>
                                        <p:tav tm="100000">
                                          <p:val>
                                            <p:fltVal val="1"/>
                                          </p:val>
                                        </p:tav>
                                      </p:tavLst>
                                    </p:anim>
                                  </p:childTnLst>
                                </p:cTn>
                              </p:par>
                              <p:par>
                                <p:cTn id="1212" presetID="15" presetClass="entr" presetSubtype="0" fill="hold" grpId="14" nodeType="withEffect">
                                  <p:stCondLst>
                                    <p:cond delay="0"/>
                                  </p:stCondLst>
                                  <p:childTnLst>
                                    <p:set>
                                      <p:cBhvr>
                                        <p:cTn id="1213" dur="1" fill="hold">
                                          <p:stCondLst>
                                            <p:cond delay="0"/>
                                          </p:stCondLst>
                                        </p:cTn>
                                        <p:tgtEl>
                                          <p:spTgt spid="89123"/>
                                        </p:tgtEl>
                                        <p:attrNameLst>
                                          <p:attrName>style.visibility</p:attrName>
                                        </p:attrNameLst>
                                      </p:cBhvr>
                                      <p:to>
                                        <p:strVal val="visible"/>
                                      </p:to>
                                    </p:set>
                                    <p:anim calcmode="lin" valueType="num">
                                      <p:cBhvr>
                                        <p:cTn id="1214" dur="500" fill="hold"/>
                                        <p:tgtEl>
                                          <p:spTgt spid="89123"/>
                                        </p:tgtEl>
                                        <p:attrNameLst>
                                          <p:attrName>ppt_w</p:attrName>
                                        </p:attrNameLst>
                                      </p:cBhvr>
                                      <p:tavLst>
                                        <p:tav tm="0">
                                          <p:val>
                                            <p:fltVal val="0"/>
                                          </p:val>
                                        </p:tav>
                                        <p:tav tm="100000">
                                          <p:val>
                                            <p:strVal val="#ppt_w"/>
                                          </p:val>
                                        </p:tav>
                                      </p:tavLst>
                                    </p:anim>
                                    <p:anim calcmode="lin" valueType="num">
                                      <p:cBhvr>
                                        <p:cTn id="1215" dur="500" fill="hold"/>
                                        <p:tgtEl>
                                          <p:spTgt spid="89123"/>
                                        </p:tgtEl>
                                        <p:attrNameLst>
                                          <p:attrName>ppt_h</p:attrName>
                                        </p:attrNameLst>
                                      </p:cBhvr>
                                      <p:tavLst>
                                        <p:tav tm="0">
                                          <p:val>
                                            <p:fltVal val="0"/>
                                          </p:val>
                                        </p:tav>
                                        <p:tav tm="100000">
                                          <p:val>
                                            <p:strVal val="#ppt_h"/>
                                          </p:val>
                                        </p:tav>
                                      </p:tavLst>
                                    </p:anim>
                                    <p:anim calcmode="lin" valueType="num">
                                      <p:cBhvr>
                                        <p:cTn id="1216" dur="500" fill="hold"/>
                                        <p:tgtEl>
                                          <p:spTgt spid="89123"/>
                                        </p:tgtEl>
                                        <p:attrNameLst>
                                          <p:attrName>ppt_x</p:attrName>
                                        </p:attrNameLst>
                                      </p:cBhvr>
                                      <p:tavLst>
                                        <p:tav tm="0" fmla="#ppt_x+(cos(-2*pi*(1-$))*-#ppt_x-sin(-2*pi*(1-$))*(1-#ppt_y))*(1-$)">
                                          <p:val>
                                            <p:fltVal val="0"/>
                                          </p:val>
                                        </p:tav>
                                        <p:tav tm="100000">
                                          <p:val>
                                            <p:fltVal val="1"/>
                                          </p:val>
                                        </p:tav>
                                      </p:tavLst>
                                    </p:anim>
                                    <p:anim calcmode="lin" valueType="num">
                                      <p:cBhvr>
                                        <p:cTn id="1217" dur="500" fill="hold"/>
                                        <p:tgtEl>
                                          <p:spTgt spid="89123"/>
                                        </p:tgtEl>
                                        <p:attrNameLst>
                                          <p:attrName>ppt_y</p:attrName>
                                        </p:attrNameLst>
                                      </p:cBhvr>
                                      <p:tavLst>
                                        <p:tav tm="0" fmla="#ppt_y+(sin(-2*pi*(1-$))*-#ppt_x+cos(-2*pi*(1-$))*(1-#ppt_y))*(1-$)">
                                          <p:val>
                                            <p:fltVal val="0"/>
                                          </p:val>
                                        </p:tav>
                                        <p:tav tm="100000">
                                          <p:val>
                                            <p:fltVal val="1"/>
                                          </p:val>
                                        </p:tav>
                                      </p:tavLst>
                                    </p:anim>
                                  </p:childTnLst>
                                </p:cTn>
                              </p:par>
                              <p:par>
                                <p:cTn id="1218" presetID="15" presetClass="entr" presetSubtype="0" fill="hold" grpId="14" nodeType="withEffect">
                                  <p:stCondLst>
                                    <p:cond delay="0"/>
                                  </p:stCondLst>
                                  <p:childTnLst>
                                    <p:set>
                                      <p:cBhvr>
                                        <p:cTn id="1219" dur="1" fill="hold">
                                          <p:stCondLst>
                                            <p:cond delay="0"/>
                                          </p:stCondLst>
                                        </p:cTn>
                                        <p:tgtEl>
                                          <p:spTgt spid="89124"/>
                                        </p:tgtEl>
                                        <p:attrNameLst>
                                          <p:attrName>style.visibility</p:attrName>
                                        </p:attrNameLst>
                                      </p:cBhvr>
                                      <p:to>
                                        <p:strVal val="visible"/>
                                      </p:to>
                                    </p:set>
                                    <p:anim calcmode="lin" valueType="num">
                                      <p:cBhvr>
                                        <p:cTn id="1220" dur="500" fill="hold"/>
                                        <p:tgtEl>
                                          <p:spTgt spid="89124"/>
                                        </p:tgtEl>
                                        <p:attrNameLst>
                                          <p:attrName>ppt_w</p:attrName>
                                        </p:attrNameLst>
                                      </p:cBhvr>
                                      <p:tavLst>
                                        <p:tav tm="0">
                                          <p:val>
                                            <p:fltVal val="0"/>
                                          </p:val>
                                        </p:tav>
                                        <p:tav tm="100000">
                                          <p:val>
                                            <p:strVal val="#ppt_w"/>
                                          </p:val>
                                        </p:tav>
                                      </p:tavLst>
                                    </p:anim>
                                    <p:anim calcmode="lin" valueType="num">
                                      <p:cBhvr>
                                        <p:cTn id="1221" dur="500" fill="hold"/>
                                        <p:tgtEl>
                                          <p:spTgt spid="89124"/>
                                        </p:tgtEl>
                                        <p:attrNameLst>
                                          <p:attrName>ppt_h</p:attrName>
                                        </p:attrNameLst>
                                      </p:cBhvr>
                                      <p:tavLst>
                                        <p:tav tm="0">
                                          <p:val>
                                            <p:fltVal val="0"/>
                                          </p:val>
                                        </p:tav>
                                        <p:tav tm="100000">
                                          <p:val>
                                            <p:strVal val="#ppt_h"/>
                                          </p:val>
                                        </p:tav>
                                      </p:tavLst>
                                    </p:anim>
                                    <p:anim calcmode="lin" valueType="num">
                                      <p:cBhvr>
                                        <p:cTn id="1222" dur="500" fill="hold"/>
                                        <p:tgtEl>
                                          <p:spTgt spid="89124"/>
                                        </p:tgtEl>
                                        <p:attrNameLst>
                                          <p:attrName>ppt_x</p:attrName>
                                        </p:attrNameLst>
                                      </p:cBhvr>
                                      <p:tavLst>
                                        <p:tav tm="0" fmla="#ppt_x+(cos(-2*pi*(1-$))*-#ppt_x-sin(-2*pi*(1-$))*(1-#ppt_y))*(1-$)">
                                          <p:val>
                                            <p:fltVal val="0"/>
                                          </p:val>
                                        </p:tav>
                                        <p:tav tm="100000">
                                          <p:val>
                                            <p:fltVal val="1"/>
                                          </p:val>
                                        </p:tav>
                                      </p:tavLst>
                                    </p:anim>
                                    <p:anim calcmode="lin" valueType="num">
                                      <p:cBhvr>
                                        <p:cTn id="1223" dur="500" fill="hold"/>
                                        <p:tgtEl>
                                          <p:spTgt spid="89124"/>
                                        </p:tgtEl>
                                        <p:attrNameLst>
                                          <p:attrName>ppt_y</p:attrName>
                                        </p:attrNameLst>
                                      </p:cBhvr>
                                      <p:tavLst>
                                        <p:tav tm="0" fmla="#ppt_y+(sin(-2*pi*(1-$))*-#ppt_x+cos(-2*pi*(1-$))*(1-#ppt_y))*(1-$)">
                                          <p:val>
                                            <p:fltVal val="0"/>
                                          </p:val>
                                        </p:tav>
                                        <p:tav tm="100000">
                                          <p:val>
                                            <p:fltVal val="1"/>
                                          </p:val>
                                        </p:tav>
                                      </p:tavLst>
                                    </p:anim>
                                  </p:childTnLst>
                                </p:cTn>
                              </p:par>
                              <p:par>
                                <p:cTn id="1224" presetID="15" presetClass="entr" presetSubtype="0" fill="hold" grpId="14" nodeType="withEffect">
                                  <p:stCondLst>
                                    <p:cond delay="0"/>
                                  </p:stCondLst>
                                  <p:childTnLst>
                                    <p:set>
                                      <p:cBhvr>
                                        <p:cTn id="1225" dur="1" fill="hold">
                                          <p:stCondLst>
                                            <p:cond delay="0"/>
                                          </p:stCondLst>
                                        </p:cTn>
                                        <p:tgtEl>
                                          <p:spTgt spid="89126"/>
                                        </p:tgtEl>
                                        <p:attrNameLst>
                                          <p:attrName>style.visibility</p:attrName>
                                        </p:attrNameLst>
                                      </p:cBhvr>
                                      <p:to>
                                        <p:strVal val="visible"/>
                                      </p:to>
                                    </p:set>
                                    <p:anim calcmode="lin" valueType="num">
                                      <p:cBhvr>
                                        <p:cTn id="1226" dur="500" fill="hold"/>
                                        <p:tgtEl>
                                          <p:spTgt spid="89126"/>
                                        </p:tgtEl>
                                        <p:attrNameLst>
                                          <p:attrName>ppt_w</p:attrName>
                                        </p:attrNameLst>
                                      </p:cBhvr>
                                      <p:tavLst>
                                        <p:tav tm="0">
                                          <p:val>
                                            <p:fltVal val="0"/>
                                          </p:val>
                                        </p:tav>
                                        <p:tav tm="100000">
                                          <p:val>
                                            <p:strVal val="#ppt_w"/>
                                          </p:val>
                                        </p:tav>
                                      </p:tavLst>
                                    </p:anim>
                                    <p:anim calcmode="lin" valueType="num">
                                      <p:cBhvr>
                                        <p:cTn id="1227" dur="500" fill="hold"/>
                                        <p:tgtEl>
                                          <p:spTgt spid="89126"/>
                                        </p:tgtEl>
                                        <p:attrNameLst>
                                          <p:attrName>ppt_h</p:attrName>
                                        </p:attrNameLst>
                                      </p:cBhvr>
                                      <p:tavLst>
                                        <p:tav tm="0">
                                          <p:val>
                                            <p:fltVal val="0"/>
                                          </p:val>
                                        </p:tav>
                                        <p:tav tm="100000">
                                          <p:val>
                                            <p:strVal val="#ppt_h"/>
                                          </p:val>
                                        </p:tav>
                                      </p:tavLst>
                                    </p:anim>
                                    <p:anim calcmode="lin" valueType="num">
                                      <p:cBhvr>
                                        <p:cTn id="1228" dur="500" fill="hold"/>
                                        <p:tgtEl>
                                          <p:spTgt spid="89126"/>
                                        </p:tgtEl>
                                        <p:attrNameLst>
                                          <p:attrName>ppt_x</p:attrName>
                                        </p:attrNameLst>
                                      </p:cBhvr>
                                      <p:tavLst>
                                        <p:tav tm="0" fmla="#ppt_x+(cos(-2*pi*(1-$))*-#ppt_x-sin(-2*pi*(1-$))*(1-#ppt_y))*(1-$)">
                                          <p:val>
                                            <p:fltVal val="0"/>
                                          </p:val>
                                        </p:tav>
                                        <p:tav tm="100000">
                                          <p:val>
                                            <p:fltVal val="1"/>
                                          </p:val>
                                        </p:tav>
                                      </p:tavLst>
                                    </p:anim>
                                    <p:anim calcmode="lin" valueType="num">
                                      <p:cBhvr>
                                        <p:cTn id="1229" dur="500" fill="hold"/>
                                        <p:tgtEl>
                                          <p:spTgt spid="89126"/>
                                        </p:tgtEl>
                                        <p:attrNameLst>
                                          <p:attrName>ppt_y</p:attrName>
                                        </p:attrNameLst>
                                      </p:cBhvr>
                                      <p:tavLst>
                                        <p:tav tm="0" fmla="#ppt_y+(sin(-2*pi*(1-$))*-#ppt_x+cos(-2*pi*(1-$))*(1-#ppt_y))*(1-$)">
                                          <p:val>
                                            <p:fltVal val="0"/>
                                          </p:val>
                                        </p:tav>
                                        <p:tav tm="100000">
                                          <p:val>
                                            <p:fltVal val="1"/>
                                          </p:val>
                                        </p:tav>
                                      </p:tavLst>
                                    </p:anim>
                                  </p:childTnLst>
                                </p:cTn>
                              </p:par>
                              <p:par>
                                <p:cTn id="1230" presetID="15" presetClass="entr" presetSubtype="0" fill="hold" grpId="14" nodeType="withEffect">
                                  <p:stCondLst>
                                    <p:cond delay="0"/>
                                  </p:stCondLst>
                                  <p:childTnLst>
                                    <p:set>
                                      <p:cBhvr>
                                        <p:cTn id="1231" dur="1" fill="hold">
                                          <p:stCondLst>
                                            <p:cond delay="0"/>
                                          </p:stCondLst>
                                        </p:cTn>
                                        <p:tgtEl>
                                          <p:spTgt spid="89095"/>
                                        </p:tgtEl>
                                        <p:attrNameLst>
                                          <p:attrName>style.visibility</p:attrName>
                                        </p:attrNameLst>
                                      </p:cBhvr>
                                      <p:to>
                                        <p:strVal val="visible"/>
                                      </p:to>
                                    </p:set>
                                    <p:anim calcmode="lin" valueType="num">
                                      <p:cBhvr>
                                        <p:cTn id="1232" dur="500" fill="hold"/>
                                        <p:tgtEl>
                                          <p:spTgt spid="89095"/>
                                        </p:tgtEl>
                                        <p:attrNameLst>
                                          <p:attrName>ppt_w</p:attrName>
                                        </p:attrNameLst>
                                      </p:cBhvr>
                                      <p:tavLst>
                                        <p:tav tm="0">
                                          <p:val>
                                            <p:fltVal val="0"/>
                                          </p:val>
                                        </p:tav>
                                        <p:tav tm="100000">
                                          <p:val>
                                            <p:strVal val="#ppt_w"/>
                                          </p:val>
                                        </p:tav>
                                      </p:tavLst>
                                    </p:anim>
                                    <p:anim calcmode="lin" valueType="num">
                                      <p:cBhvr>
                                        <p:cTn id="1233" dur="500" fill="hold"/>
                                        <p:tgtEl>
                                          <p:spTgt spid="89095"/>
                                        </p:tgtEl>
                                        <p:attrNameLst>
                                          <p:attrName>ppt_h</p:attrName>
                                        </p:attrNameLst>
                                      </p:cBhvr>
                                      <p:tavLst>
                                        <p:tav tm="0">
                                          <p:val>
                                            <p:fltVal val="0"/>
                                          </p:val>
                                        </p:tav>
                                        <p:tav tm="100000">
                                          <p:val>
                                            <p:strVal val="#ppt_h"/>
                                          </p:val>
                                        </p:tav>
                                      </p:tavLst>
                                    </p:anim>
                                    <p:anim calcmode="lin" valueType="num">
                                      <p:cBhvr>
                                        <p:cTn id="1234" dur="500" fill="hold"/>
                                        <p:tgtEl>
                                          <p:spTgt spid="89095"/>
                                        </p:tgtEl>
                                        <p:attrNameLst>
                                          <p:attrName>ppt_x</p:attrName>
                                        </p:attrNameLst>
                                      </p:cBhvr>
                                      <p:tavLst>
                                        <p:tav tm="0" fmla="#ppt_x+(cos(-2*pi*(1-$))*-#ppt_x-sin(-2*pi*(1-$))*(1-#ppt_y))*(1-$)">
                                          <p:val>
                                            <p:fltVal val="0"/>
                                          </p:val>
                                        </p:tav>
                                        <p:tav tm="100000">
                                          <p:val>
                                            <p:fltVal val="1"/>
                                          </p:val>
                                        </p:tav>
                                      </p:tavLst>
                                    </p:anim>
                                    <p:anim calcmode="lin" valueType="num">
                                      <p:cBhvr>
                                        <p:cTn id="1235" dur="500" fill="hold"/>
                                        <p:tgtEl>
                                          <p:spTgt spid="89095"/>
                                        </p:tgtEl>
                                        <p:attrNameLst>
                                          <p:attrName>ppt_y</p:attrName>
                                        </p:attrNameLst>
                                      </p:cBhvr>
                                      <p:tavLst>
                                        <p:tav tm="0" fmla="#ppt_y+(sin(-2*pi*(1-$))*-#ppt_x+cos(-2*pi*(1-$))*(1-#ppt_y))*(1-$)">
                                          <p:val>
                                            <p:fltVal val="0"/>
                                          </p:val>
                                        </p:tav>
                                        <p:tav tm="100000">
                                          <p:val>
                                            <p:fltVal val="1"/>
                                          </p:val>
                                        </p:tav>
                                      </p:tavLst>
                                    </p:anim>
                                  </p:childTnLst>
                                </p:cTn>
                              </p:par>
                              <p:par>
                                <p:cTn id="1236" presetID="15" presetClass="entr" presetSubtype="0" fill="hold" grpId="12" nodeType="withEffect">
                                  <p:stCondLst>
                                    <p:cond delay="0"/>
                                  </p:stCondLst>
                                  <p:childTnLst>
                                    <p:set>
                                      <p:cBhvr>
                                        <p:cTn id="1237" dur="1" fill="hold">
                                          <p:stCondLst>
                                            <p:cond delay="0"/>
                                          </p:stCondLst>
                                        </p:cTn>
                                        <p:tgtEl>
                                          <p:spTgt spid="89099"/>
                                        </p:tgtEl>
                                        <p:attrNameLst>
                                          <p:attrName>style.visibility</p:attrName>
                                        </p:attrNameLst>
                                      </p:cBhvr>
                                      <p:to>
                                        <p:strVal val="visible"/>
                                      </p:to>
                                    </p:set>
                                    <p:anim calcmode="lin" valueType="num">
                                      <p:cBhvr>
                                        <p:cTn id="1238" dur="500" fill="hold"/>
                                        <p:tgtEl>
                                          <p:spTgt spid="89099"/>
                                        </p:tgtEl>
                                        <p:attrNameLst>
                                          <p:attrName>ppt_w</p:attrName>
                                        </p:attrNameLst>
                                      </p:cBhvr>
                                      <p:tavLst>
                                        <p:tav tm="0">
                                          <p:val>
                                            <p:fltVal val="0"/>
                                          </p:val>
                                        </p:tav>
                                        <p:tav tm="100000">
                                          <p:val>
                                            <p:strVal val="#ppt_w"/>
                                          </p:val>
                                        </p:tav>
                                      </p:tavLst>
                                    </p:anim>
                                    <p:anim calcmode="lin" valueType="num">
                                      <p:cBhvr>
                                        <p:cTn id="1239" dur="500" fill="hold"/>
                                        <p:tgtEl>
                                          <p:spTgt spid="89099"/>
                                        </p:tgtEl>
                                        <p:attrNameLst>
                                          <p:attrName>ppt_h</p:attrName>
                                        </p:attrNameLst>
                                      </p:cBhvr>
                                      <p:tavLst>
                                        <p:tav tm="0">
                                          <p:val>
                                            <p:fltVal val="0"/>
                                          </p:val>
                                        </p:tav>
                                        <p:tav tm="100000">
                                          <p:val>
                                            <p:strVal val="#ppt_h"/>
                                          </p:val>
                                        </p:tav>
                                      </p:tavLst>
                                    </p:anim>
                                    <p:anim calcmode="lin" valueType="num">
                                      <p:cBhvr>
                                        <p:cTn id="1240" dur="500" fill="hold"/>
                                        <p:tgtEl>
                                          <p:spTgt spid="89099"/>
                                        </p:tgtEl>
                                        <p:attrNameLst>
                                          <p:attrName>ppt_x</p:attrName>
                                        </p:attrNameLst>
                                      </p:cBhvr>
                                      <p:tavLst>
                                        <p:tav tm="0" fmla="#ppt_x+(cos(-2*pi*(1-$))*-#ppt_x-sin(-2*pi*(1-$))*(1-#ppt_y))*(1-$)">
                                          <p:val>
                                            <p:fltVal val="0"/>
                                          </p:val>
                                        </p:tav>
                                        <p:tav tm="100000">
                                          <p:val>
                                            <p:fltVal val="1"/>
                                          </p:val>
                                        </p:tav>
                                      </p:tavLst>
                                    </p:anim>
                                    <p:anim calcmode="lin" valueType="num">
                                      <p:cBhvr>
                                        <p:cTn id="1241" dur="500" fill="hold"/>
                                        <p:tgtEl>
                                          <p:spTgt spid="89099"/>
                                        </p:tgtEl>
                                        <p:attrNameLst>
                                          <p:attrName>ppt_y</p:attrName>
                                        </p:attrNameLst>
                                      </p:cBhvr>
                                      <p:tavLst>
                                        <p:tav tm="0" fmla="#ppt_y+(sin(-2*pi*(1-$))*-#ppt_x+cos(-2*pi*(1-$))*(1-#ppt_y))*(1-$)">
                                          <p:val>
                                            <p:fltVal val="0"/>
                                          </p:val>
                                        </p:tav>
                                        <p:tav tm="100000">
                                          <p:val>
                                            <p:fltVal val="1"/>
                                          </p:val>
                                        </p:tav>
                                      </p:tavLst>
                                    </p:anim>
                                  </p:childTnLst>
                                </p:cTn>
                              </p:par>
                              <p:par>
                                <p:cTn id="1242" presetID="15" presetClass="entr" presetSubtype="0" fill="hold" grpId="12" nodeType="withEffect">
                                  <p:stCondLst>
                                    <p:cond delay="0"/>
                                  </p:stCondLst>
                                  <p:childTnLst>
                                    <p:set>
                                      <p:cBhvr>
                                        <p:cTn id="1243" dur="1" fill="hold">
                                          <p:stCondLst>
                                            <p:cond delay="0"/>
                                          </p:stCondLst>
                                        </p:cTn>
                                        <p:tgtEl>
                                          <p:spTgt spid="89100"/>
                                        </p:tgtEl>
                                        <p:attrNameLst>
                                          <p:attrName>style.visibility</p:attrName>
                                        </p:attrNameLst>
                                      </p:cBhvr>
                                      <p:to>
                                        <p:strVal val="visible"/>
                                      </p:to>
                                    </p:set>
                                    <p:anim calcmode="lin" valueType="num">
                                      <p:cBhvr>
                                        <p:cTn id="1244" dur="500" fill="hold"/>
                                        <p:tgtEl>
                                          <p:spTgt spid="89100"/>
                                        </p:tgtEl>
                                        <p:attrNameLst>
                                          <p:attrName>ppt_w</p:attrName>
                                        </p:attrNameLst>
                                      </p:cBhvr>
                                      <p:tavLst>
                                        <p:tav tm="0">
                                          <p:val>
                                            <p:fltVal val="0"/>
                                          </p:val>
                                        </p:tav>
                                        <p:tav tm="100000">
                                          <p:val>
                                            <p:strVal val="#ppt_w"/>
                                          </p:val>
                                        </p:tav>
                                      </p:tavLst>
                                    </p:anim>
                                    <p:anim calcmode="lin" valueType="num">
                                      <p:cBhvr>
                                        <p:cTn id="1245" dur="500" fill="hold"/>
                                        <p:tgtEl>
                                          <p:spTgt spid="89100"/>
                                        </p:tgtEl>
                                        <p:attrNameLst>
                                          <p:attrName>ppt_h</p:attrName>
                                        </p:attrNameLst>
                                      </p:cBhvr>
                                      <p:tavLst>
                                        <p:tav tm="0">
                                          <p:val>
                                            <p:fltVal val="0"/>
                                          </p:val>
                                        </p:tav>
                                        <p:tav tm="100000">
                                          <p:val>
                                            <p:strVal val="#ppt_h"/>
                                          </p:val>
                                        </p:tav>
                                      </p:tavLst>
                                    </p:anim>
                                    <p:anim calcmode="lin" valueType="num">
                                      <p:cBhvr>
                                        <p:cTn id="1246" dur="500" fill="hold"/>
                                        <p:tgtEl>
                                          <p:spTgt spid="89100"/>
                                        </p:tgtEl>
                                        <p:attrNameLst>
                                          <p:attrName>ppt_x</p:attrName>
                                        </p:attrNameLst>
                                      </p:cBhvr>
                                      <p:tavLst>
                                        <p:tav tm="0" fmla="#ppt_x+(cos(-2*pi*(1-$))*-#ppt_x-sin(-2*pi*(1-$))*(1-#ppt_y))*(1-$)">
                                          <p:val>
                                            <p:fltVal val="0"/>
                                          </p:val>
                                        </p:tav>
                                        <p:tav tm="100000">
                                          <p:val>
                                            <p:fltVal val="1"/>
                                          </p:val>
                                        </p:tav>
                                      </p:tavLst>
                                    </p:anim>
                                    <p:anim calcmode="lin" valueType="num">
                                      <p:cBhvr>
                                        <p:cTn id="1247" dur="500" fill="hold"/>
                                        <p:tgtEl>
                                          <p:spTgt spid="89100"/>
                                        </p:tgtEl>
                                        <p:attrNameLst>
                                          <p:attrName>ppt_y</p:attrName>
                                        </p:attrNameLst>
                                      </p:cBhvr>
                                      <p:tavLst>
                                        <p:tav tm="0" fmla="#ppt_y+(sin(-2*pi*(1-$))*-#ppt_x+cos(-2*pi*(1-$))*(1-#ppt_y))*(1-$)">
                                          <p:val>
                                            <p:fltVal val="0"/>
                                          </p:val>
                                        </p:tav>
                                        <p:tav tm="100000">
                                          <p:val>
                                            <p:fltVal val="1"/>
                                          </p:val>
                                        </p:tav>
                                      </p:tavLst>
                                    </p:anim>
                                  </p:childTnLst>
                                </p:cTn>
                              </p:par>
                              <p:par>
                                <p:cTn id="1248" presetID="15" presetClass="entr" presetSubtype="0" fill="hold" grpId="12" nodeType="withEffect">
                                  <p:stCondLst>
                                    <p:cond delay="0"/>
                                  </p:stCondLst>
                                  <p:childTnLst>
                                    <p:set>
                                      <p:cBhvr>
                                        <p:cTn id="1249" dur="1" fill="hold">
                                          <p:stCondLst>
                                            <p:cond delay="0"/>
                                          </p:stCondLst>
                                        </p:cTn>
                                        <p:tgtEl>
                                          <p:spTgt spid="89101"/>
                                        </p:tgtEl>
                                        <p:attrNameLst>
                                          <p:attrName>style.visibility</p:attrName>
                                        </p:attrNameLst>
                                      </p:cBhvr>
                                      <p:to>
                                        <p:strVal val="visible"/>
                                      </p:to>
                                    </p:set>
                                    <p:anim calcmode="lin" valueType="num">
                                      <p:cBhvr>
                                        <p:cTn id="1250" dur="500" fill="hold"/>
                                        <p:tgtEl>
                                          <p:spTgt spid="89101"/>
                                        </p:tgtEl>
                                        <p:attrNameLst>
                                          <p:attrName>ppt_w</p:attrName>
                                        </p:attrNameLst>
                                      </p:cBhvr>
                                      <p:tavLst>
                                        <p:tav tm="0">
                                          <p:val>
                                            <p:fltVal val="0"/>
                                          </p:val>
                                        </p:tav>
                                        <p:tav tm="100000">
                                          <p:val>
                                            <p:strVal val="#ppt_w"/>
                                          </p:val>
                                        </p:tav>
                                      </p:tavLst>
                                    </p:anim>
                                    <p:anim calcmode="lin" valueType="num">
                                      <p:cBhvr>
                                        <p:cTn id="1251" dur="500" fill="hold"/>
                                        <p:tgtEl>
                                          <p:spTgt spid="89101"/>
                                        </p:tgtEl>
                                        <p:attrNameLst>
                                          <p:attrName>ppt_h</p:attrName>
                                        </p:attrNameLst>
                                      </p:cBhvr>
                                      <p:tavLst>
                                        <p:tav tm="0">
                                          <p:val>
                                            <p:fltVal val="0"/>
                                          </p:val>
                                        </p:tav>
                                        <p:tav tm="100000">
                                          <p:val>
                                            <p:strVal val="#ppt_h"/>
                                          </p:val>
                                        </p:tav>
                                      </p:tavLst>
                                    </p:anim>
                                    <p:anim calcmode="lin" valueType="num">
                                      <p:cBhvr>
                                        <p:cTn id="1252" dur="500" fill="hold"/>
                                        <p:tgtEl>
                                          <p:spTgt spid="89101"/>
                                        </p:tgtEl>
                                        <p:attrNameLst>
                                          <p:attrName>ppt_x</p:attrName>
                                        </p:attrNameLst>
                                      </p:cBhvr>
                                      <p:tavLst>
                                        <p:tav tm="0" fmla="#ppt_x+(cos(-2*pi*(1-$))*-#ppt_x-sin(-2*pi*(1-$))*(1-#ppt_y))*(1-$)">
                                          <p:val>
                                            <p:fltVal val="0"/>
                                          </p:val>
                                        </p:tav>
                                        <p:tav tm="100000">
                                          <p:val>
                                            <p:fltVal val="1"/>
                                          </p:val>
                                        </p:tav>
                                      </p:tavLst>
                                    </p:anim>
                                    <p:anim calcmode="lin" valueType="num">
                                      <p:cBhvr>
                                        <p:cTn id="1253" dur="500" fill="hold"/>
                                        <p:tgtEl>
                                          <p:spTgt spid="89101"/>
                                        </p:tgtEl>
                                        <p:attrNameLst>
                                          <p:attrName>ppt_y</p:attrName>
                                        </p:attrNameLst>
                                      </p:cBhvr>
                                      <p:tavLst>
                                        <p:tav tm="0" fmla="#ppt_y+(sin(-2*pi*(1-$))*-#ppt_x+cos(-2*pi*(1-$))*(1-#ppt_y))*(1-$)">
                                          <p:val>
                                            <p:fltVal val="0"/>
                                          </p:val>
                                        </p:tav>
                                        <p:tav tm="100000">
                                          <p:val>
                                            <p:fltVal val="1"/>
                                          </p:val>
                                        </p:tav>
                                      </p:tavLst>
                                    </p:anim>
                                  </p:childTnLst>
                                </p:cTn>
                              </p:par>
                              <p:par>
                                <p:cTn id="1254" presetID="15" presetClass="entr" presetSubtype="0" fill="hold" grpId="12" nodeType="withEffect">
                                  <p:stCondLst>
                                    <p:cond delay="0"/>
                                  </p:stCondLst>
                                  <p:childTnLst>
                                    <p:set>
                                      <p:cBhvr>
                                        <p:cTn id="1255" dur="1" fill="hold">
                                          <p:stCondLst>
                                            <p:cond delay="0"/>
                                          </p:stCondLst>
                                        </p:cTn>
                                        <p:tgtEl>
                                          <p:spTgt spid="89106"/>
                                        </p:tgtEl>
                                        <p:attrNameLst>
                                          <p:attrName>style.visibility</p:attrName>
                                        </p:attrNameLst>
                                      </p:cBhvr>
                                      <p:to>
                                        <p:strVal val="visible"/>
                                      </p:to>
                                    </p:set>
                                    <p:anim calcmode="lin" valueType="num">
                                      <p:cBhvr>
                                        <p:cTn id="1256" dur="500" fill="hold"/>
                                        <p:tgtEl>
                                          <p:spTgt spid="89106"/>
                                        </p:tgtEl>
                                        <p:attrNameLst>
                                          <p:attrName>ppt_w</p:attrName>
                                        </p:attrNameLst>
                                      </p:cBhvr>
                                      <p:tavLst>
                                        <p:tav tm="0">
                                          <p:val>
                                            <p:fltVal val="0"/>
                                          </p:val>
                                        </p:tav>
                                        <p:tav tm="100000">
                                          <p:val>
                                            <p:strVal val="#ppt_w"/>
                                          </p:val>
                                        </p:tav>
                                      </p:tavLst>
                                    </p:anim>
                                    <p:anim calcmode="lin" valueType="num">
                                      <p:cBhvr>
                                        <p:cTn id="1257" dur="500" fill="hold"/>
                                        <p:tgtEl>
                                          <p:spTgt spid="89106"/>
                                        </p:tgtEl>
                                        <p:attrNameLst>
                                          <p:attrName>ppt_h</p:attrName>
                                        </p:attrNameLst>
                                      </p:cBhvr>
                                      <p:tavLst>
                                        <p:tav tm="0">
                                          <p:val>
                                            <p:fltVal val="0"/>
                                          </p:val>
                                        </p:tav>
                                        <p:tav tm="100000">
                                          <p:val>
                                            <p:strVal val="#ppt_h"/>
                                          </p:val>
                                        </p:tav>
                                      </p:tavLst>
                                    </p:anim>
                                    <p:anim calcmode="lin" valueType="num">
                                      <p:cBhvr>
                                        <p:cTn id="1258" dur="500" fill="hold"/>
                                        <p:tgtEl>
                                          <p:spTgt spid="89106"/>
                                        </p:tgtEl>
                                        <p:attrNameLst>
                                          <p:attrName>ppt_x</p:attrName>
                                        </p:attrNameLst>
                                      </p:cBhvr>
                                      <p:tavLst>
                                        <p:tav tm="0" fmla="#ppt_x+(cos(-2*pi*(1-$))*-#ppt_x-sin(-2*pi*(1-$))*(1-#ppt_y))*(1-$)">
                                          <p:val>
                                            <p:fltVal val="0"/>
                                          </p:val>
                                        </p:tav>
                                        <p:tav tm="100000">
                                          <p:val>
                                            <p:fltVal val="1"/>
                                          </p:val>
                                        </p:tav>
                                      </p:tavLst>
                                    </p:anim>
                                    <p:anim calcmode="lin" valueType="num">
                                      <p:cBhvr>
                                        <p:cTn id="1259" dur="500" fill="hold"/>
                                        <p:tgtEl>
                                          <p:spTgt spid="89106"/>
                                        </p:tgtEl>
                                        <p:attrNameLst>
                                          <p:attrName>ppt_y</p:attrName>
                                        </p:attrNameLst>
                                      </p:cBhvr>
                                      <p:tavLst>
                                        <p:tav tm="0" fmla="#ppt_y+(sin(-2*pi*(1-$))*-#ppt_x+cos(-2*pi*(1-$))*(1-#ppt_y))*(1-$)">
                                          <p:val>
                                            <p:fltVal val="0"/>
                                          </p:val>
                                        </p:tav>
                                        <p:tav tm="100000">
                                          <p:val>
                                            <p:fltVal val="1"/>
                                          </p:val>
                                        </p:tav>
                                      </p:tavLst>
                                    </p:anim>
                                  </p:childTnLst>
                                </p:cTn>
                              </p:par>
                              <p:par>
                                <p:cTn id="1260" presetID="15" presetClass="entr" presetSubtype="0" fill="hold" grpId="12" nodeType="withEffect">
                                  <p:stCondLst>
                                    <p:cond delay="0"/>
                                  </p:stCondLst>
                                  <p:childTnLst>
                                    <p:set>
                                      <p:cBhvr>
                                        <p:cTn id="1261" dur="1" fill="hold">
                                          <p:stCondLst>
                                            <p:cond delay="0"/>
                                          </p:stCondLst>
                                        </p:cTn>
                                        <p:tgtEl>
                                          <p:spTgt spid="89108"/>
                                        </p:tgtEl>
                                        <p:attrNameLst>
                                          <p:attrName>style.visibility</p:attrName>
                                        </p:attrNameLst>
                                      </p:cBhvr>
                                      <p:to>
                                        <p:strVal val="visible"/>
                                      </p:to>
                                    </p:set>
                                    <p:anim calcmode="lin" valueType="num">
                                      <p:cBhvr>
                                        <p:cTn id="1262" dur="500" fill="hold"/>
                                        <p:tgtEl>
                                          <p:spTgt spid="89108"/>
                                        </p:tgtEl>
                                        <p:attrNameLst>
                                          <p:attrName>ppt_w</p:attrName>
                                        </p:attrNameLst>
                                      </p:cBhvr>
                                      <p:tavLst>
                                        <p:tav tm="0">
                                          <p:val>
                                            <p:fltVal val="0"/>
                                          </p:val>
                                        </p:tav>
                                        <p:tav tm="100000">
                                          <p:val>
                                            <p:strVal val="#ppt_w"/>
                                          </p:val>
                                        </p:tav>
                                      </p:tavLst>
                                    </p:anim>
                                    <p:anim calcmode="lin" valueType="num">
                                      <p:cBhvr>
                                        <p:cTn id="1263" dur="500" fill="hold"/>
                                        <p:tgtEl>
                                          <p:spTgt spid="89108"/>
                                        </p:tgtEl>
                                        <p:attrNameLst>
                                          <p:attrName>ppt_h</p:attrName>
                                        </p:attrNameLst>
                                      </p:cBhvr>
                                      <p:tavLst>
                                        <p:tav tm="0">
                                          <p:val>
                                            <p:fltVal val="0"/>
                                          </p:val>
                                        </p:tav>
                                        <p:tav tm="100000">
                                          <p:val>
                                            <p:strVal val="#ppt_h"/>
                                          </p:val>
                                        </p:tav>
                                      </p:tavLst>
                                    </p:anim>
                                    <p:anim calcmode="lin" valueType="num">
                                      <p:cBhvr>
                                        <p:cTn id="1264" dur="500" fill="hold"/>
                                        <p:tgtEl>
                                          <p:spTgt spid="89108"/>
                                        </p:tgtEl>
                                        <p:attrNameLst>
                                          <p:attrName>ppt_x</p:attrName>
                                        </p:attrNameLst>
                                      </p:cBhvr>
                                      <p:tavLst>
                                        <p:tav tm="0" fmla="#ppt_x+(cos(-2*pi*(1-$))*-#ppt_x-sin(-2*pi*(1-$))*(1-#ppt_y))*(1-$)">
                                          <p:val>
                                            <p:fltVal val="0"/>
                                          </p:val>
                                        </p:tav>
                                        <p:tav tm="100000">
                                          <p:val>
                                            <p:fltVal val="1"/>
                                          </p:val>
                                        </p:tav>
                                      </p:tavLst>
                                    </p:anim>
                                    <p:anim calcmode="lin" valueType="num">
                                      <p:cBhvr>
                                        <p:cTn id="1265" dur="500" fill="hold"/>
                                        <p:tgtEl>
                                          <p:spTgt spid="89108"/>
                                        </p:tgtEl>
                                        <p:attrNameLst>
                                          <p:attrName>ppt_y</p:attrName>
                                        </p:attrNameLst>
                                      </p:cBhvr>
                                      <p:tavLst>
                                        <p:tav tm="0" fmla="#ppt_y+(sin(-2*pi*(1-$))*-#ppt_x+cos(-2*pi*(1-$))*(1-#ppt_y))*(1-$)">
                                          <p:val>
                                            <p:fltVal val="0"/>
                                          </p:val>
                                        </p:tav>
                                        <p:tav tm="100000">
                                          <p:val>
                                            <p:fltVal val="1"/>
                                          </p:val>
                                        </p:tav>
                                      </p:tavLst>
                                    </p:anim>
                                  </p:childTnLst>
                                </p:cTn>
                              </p:par>
                              <p:par>
                                <p:cTn id="1266" presetID="15" presetClass="entr" presetSubtype="0" fill="hold" grpId="12" nodeType="withEffect">
                                  <p:stCondLst>
                                    <p:cond delay="0"/>
                                  </p:stCondLst>
                                  <p:childTnLst>
                                    <p:set>
                                      <p:cBhvr>
                                        <p:cTn id="1267" dur="1" fill="hold">
                                          <p:stCondLst>
                                            <p:cond delay="0"/>
                                          </p:stCondLst>
                                        </p:cTn>
                                        <p:tgtEl>
                                          <p:spTgt spid="89109"/>
                                        </p:tgtEl>
                                        <p:attrNameLst>
                                          <p:attrName>style.visibility</p:attrName>
                                        </p:attrNameLst>
                                      </p:cBhvr>
                                      <p:to>
                                        <p:strVal val="visible"/>
                                      </p:to>
                                    </p:set>
                                    <p:anim calcmode="lin" valueType="num">
                                      <p:cBhvr>
                                        <p:cTn id="1268" dur="500" fill="hold"/>
                                        <p:tgtEl>
                                          <p:spTgt spid="89109"/>
                                        </p:tgtEl>
                                        <p:attrNameLst>
                                          <p:attrName>ppt_w</p:attrName>
                                        </p:attrNameLst>
                                      </p:cBhvr>
                                      <p:tavLst>
                                        <p:tav tm="0">
                                          <p:val>
                                            <p:fltVal val="0"/>
                                          </p:val>
                                        </p:tav>
                                        <p:tav tm="100000">
                                          <p:val>
                                            <p:strVal val="#ppt_w"/>
                                          </p:val>
                                        </p:tav>
                                      </p:tavLst>
                                    </p:anim>
                                    <p:anim calcmode="lin" valueType="num">
                                      <p:cBhvr>
                                        <p:cTn id="1269" dur="500" fill="hold"/>
                                        <p:tgtEl>
                                          <p:spTgt spid="89109"/>
                                        </p:tgtEl>
                                        <p:attrNameLst>
                                          <p:attrName>ppt_h</p:attrName>
                                        </p:attrNameLst>
                                      </p:cBhvr>
                                      <p:tavLst>
                                        <p:tav tm="0">
                                          <p:val>
                                            <p:fltVal val="0"/>
                                          </p:val>
                                        </p:tav>
                                        <p:tav tm="100000">
                                          <p:val>
                                            <p:strVal val="#ppt_h"/>
                                          </p:val>
                                        </p:tav>
                                      </p:tavLst>
                                    </p:anim>
                                    <p:anim calcmode="lin" valueType="num">
                                      <p:cBhvr>
                                        <p:cTn id="1270" dur="500" fill="hold"/>
                                        <p:tgtEl>
                                          <p:spTgt spid="89109"/>
                                        </p:tgtEl>
                                        <p:attrNameLst>
                                          <p:attrName>ppt_x</p:attrName>
                                        </p:attrNameLst>
                                      </p:cBhvr>
                                      <p:tavLst>
                                        <p:tav tm="0" fmla="#ppt_x+(cos(-2*pi*(1-$))*-#ppt_x-sin(-2*pi*(1-$))*(1-#ppt_y))*(1-$)">
                                          <p:val>
                                            <p:fltVal val="0"/>
                                          </p:val>
                                        </p:tav>
                                        <p:tav tm="100000">
                                          <p:val>
                                            <p:fltVal val="1"/>
                                          </p:val>
                                        </p:tav>
                                      </p:tavLst>
                                    </p:anim>
                                    <p:anim calcmode="lin" valueType="num">
                                      <p:cBhvr>
                                        <p:cTn id="1271" dur="500" fill="hold"/>
                                        <p:tgtEl>
                                          <p:spTgt spid="89109"/>
                                        </p:tgtEl>
                                        <p:attrNameLst>
                                          <p:attrName>ppt_y</p:attrName>
                                        </p:attrNameLst>
                                      </p:cBhvr>
                                      <p:tavLst>
                                        <p:tav tm="0" fmla="#ppt_y+(sin(-2*pi*(1-$))*-#ppt_x+cos(-2*pi*(1-$))*(1-#ppt_y))*(1-$)">
                                          <p:val>
                                            <p:fltVal val="0"/>
                                          </p:val>
                                        </p:tav>
                                        <p:tav tm="100000">
                                          <p:val>
                                            <p:fltVal val="1"/>
                                          </p:val>
                                        </p:tav>
                                      </p:tavLst>
                                    </p:anim>
                                  </p:childTnLst>
                                </p:cTn>
                              </p:par>
                              <p:par>
                                <p:cTn id="1272" presetID="6" presetClass="emph" presetSubtype="0" fill="hold" grpId="15" nodeType="withEffect">
                                  <p:stCondLst>
                                    <p:cond delay="0"/>
                                  </p:stCondLst>
                                  <p:childTnLst>
                                    <p:animScale>
                                      <p:cBhvr>
                                        <p:cTn id="1273" dur="500" fill="hold"/>
                                        <p:tgtEl>
                                          <p:spTgt spid="89107"/>
                                        </p:tgtEl>
                                      </p:cBhvr>
                                      <p:by x="50000" y="50000"/>
                                    </p:animScale>
                                  </p:childTnLst>
                                </p:cTn>
                              </p:par>
                              <p:par>
                                <p:cTn id="1274" presetID="64" presetClass="path" presetSubtype="0" accel="50000" decel="50000" fill="hold" grpId="16" nodeType="withEffect">
                                  <p:stCondLst>
                                    <p:cond delay="0"/>
                                  </p:stCondLst>
                                  <p:childTnLst>
                                    <p:animMotion origin="layout" path="M 0 -4.07407E-6 L 0.2125 -0.35069 " pathEditMode="relative" rAng="0" ptsTypes="AA">
                                      <p:cBhvr>
                                        <p:cTn id="1275" dur="500" spd="-100000" fill="hold"/>
                                        <p:tgtEl>
                                          <p:spTgt spid="89107"/>
                                        </p:tgtEl>
                                        <p:attrNameLst>
                                          <p:attrName>ppt_x</p:attrName>
                                          <p:attrName>ppt_y</p:attrName>
                                        </p:attrNameLst>
                                      </p:cBhvr>
                                      <p:rCtr x="10625" y="-17546"/>
                                    </p:animMotion>
                                  </p:childTnLst>
                                </p:cTn>
                              </p:par>
                            </p:childTnLst>
                          </p:cTn>
                        </p:par>
                      </p:childTnLst>
                    </p:cTn>
                  </p:par>
                </p:childTnLst>
              </p:cTn>
              <p:nextCondLst>
                <p:cond evt="onClick" delay="0">
                  <p:tgtEl>
                    <p:spTgt spid="89107"/>
                  </p:tgtEl>
                </p:cond>
              </p:nextCondLst>
            </p:seq>
          </p:childTnLst>
        </p:cTn>
      </p:par>
    </p:tnLst>
    <p:bldLst>
      <p:bldP spid="89125" grpId="0" animBg="1"/>
      <p:bldP spid="89125" grpId="1" animBg="1"/>
      <p:bldP spid="89125" grpId="2" animBg="1"/>
      <p:bldP spid="89125" grpId="3" animBg="1"/>
      <p:bldP spid="89125" grpId="4" animBg="1"/>
      <p:bldP spid="89125" grpId="5" animBg="1"/>
      <p:bldP spid="89125" grpId="6" animBg="1"/>
      <p:bldP spid="89125" grpId="7" animBg="1"/>
      <p:bldP spid="89125" grpId="8" animBg="1"/>
      <p:bldP spid="89125" grpId="9" animBg="1"/>
      <p:bldP spid="89125" grpId="10" animBg="1"/>
      <p:bldP spid="89125" grpId="11" animBg="1"/>
      <p:bldP spid="89125" grpId="12" animBg="1"/>
      <p:bldP spid="89125" grpId="13" animBg="1"/>
      <p:bldP spid="89125" grpId="14" animBg="1"/>
      <p:bldP spid="89104" grpId="0" animBg="1"/>
      <p:bldP spid="89104" grpId="1" animBg="1"/>
      <p:bldP spid="89104" grpId="2" animBg="1"/>
      <p:bldP spid="89104" grpId="3" animBg="1"/>
      <p:bldP spid="89104" grpId="4" animBg="1"/>
      <p:bldP spid="89104" grpId="5" animBg="1"/>
      <p:bldP spid="89104" grpId="6" animBg="1"/>
      <p:bldP spid="89104" grpId="7" animBg="1"/>
      <p:bldP spid="89104" grpId="8" animBg="1"/>
      <p:bldP spid="89104" grpId="9" animBg="1"/>
      <p:bldP spid="89104" grpId="10" animBg="1"/>
      <p:bldP spid="89104" grpId="11" animBg="1"/>
      <p:bldP spid="89104" grpId="12" animBg="1"/>
      <p:bldP spid="89104" grpId="13" animBg="1"/>
      <p:bldP spid="89104" grpId="14" animBg="1"/>
      <p:bldP spid="89105" grpId="0" animBg="1"/>
      <p:bldP spid="89105" grpId="1" animBg="1"/>
      <p:bldP spid="89105" grpId="2" animBg="1"/>
      <p:bldP spid="89105" grpId="3" animBg="1"/>
      <p:bldP spid="89105" grpId="4" animBg="1"/>
      <p:bldP spid="89105" grpId="5" animBg="1"/>
      <p:bldP spid="89105" grpId="6" animBg="1"/>
      <p:bldP spid="89105" grpId="7" animBg="1"/>
      <p:bldP spid="89105" grpId="8" animBg="1"/>
      <p:bldP spid="89105" grpId="9" animBg="1"/>
      <p:bldP spid="89105" grpId="10" animBg="1"/>
      <p:bldP spid="89105" grpId="11" animBg="1"/>
      <p:bldP spid="89105" grpId="12" animBg="1"/>
      <p:bldP spid="89105" grpId="13" animBg="1"/>
      <p:bldP spid="89105" grpId="14" animBg="1"/>
      <p:bldP spid="89103" grpId="0" animBg="1"/>
      <p:bldP spid="89103" grpId="1" animBg="1"/>
      <p:bldP spid="89103" grpId="2" animBg="1"/>
      <p:bldP spid="89103" grpId="3" animBg="1"/>
      <p:bldP spid="89103" grpId="4" animBg="1"/>
      <p:bldP spid="89103" grpId="5" animBg="1"/>
      <p:bldP spid="89103" grpId="6" animBg="1"/>
      <p:bldP spid="89103" grpId="7" animBg="1"/>
      <p:bldP spid="89103" grpId="8" animBg="1"/>
      <p:bldP spid="89103" grpId="9" animBg="1"/>
      <p:bldP spid="89103" grpId="10" animBg="1"/>
      <p:bldP spid="89103" grpId="11" animBg="1"/>
      <p:bldP spid="89103" grpId="12" animBg="1"/>
      <p:bldP spid="89103" grpId="13" animBg="1"/>
      <p:bldP spid="89103" grpId="14" animBg="1"/>
      <p:bldP spid="89123" grpId="0" animBg="1"/>
      <p:bldP spid="89123" grpId="1" animBg="1"/>
      <p:bldP spid="89123" grpId="2" animBg="1"/>
      <p:bldP spid="89123" grpId="3" animBg="1"/>
      <p:bldP spid="89123" grpId="4" animBg="1"/>
      <p:bldP spid="89123" grpId="5" animBg="1"/>
      <p:bldP spid="89123" grpId="6" animBg="1"/>
      <p:bldP spid="89123" grpId="7" animBg="1"/>
      <p:bldP spid="89123" grpId="8" animBg="1"/>
      <p:bldP spid="89123" grpId="9" animBg="1"/>
      <p:bldP spid="89123" grpId="10" animBg="1"/>
      <p:bldP spid="89123" grpId="11" animBg="1"/>
      <p:bldP spid="89123" grpId="12" animBg="1"/>
      <p:bldP spid="89123" grpId="13" animBg="1"/>
      <p:bldP spid="89123" grpId="14" animBg="1"/>
      <p:bldP spid="89124" grpId="0" animBg="1"/>
      <p:bldP spid="89124" grpId="1" animBg="1"/>
      <p:bldP spid="89124" grpId="2" animBg="1"/>
      <p:bldP spid="89124" grpId="3" animBg="1"/>
      <p:bldP spid="89124" grpId="4" animBg="1"/>
      <p:bldP spid="89124" grpId="5" animBg="1"/>
      <p:bldP spid="89124" grpId="6" animBg="1"/>
      <p:bldP spid="89124" grpId="7" animBg="1"/>
      <p:bldP spid="89124" grpId="8" animBg="1"/>
      <p:bldP spid="89124" grpId="9" animBg="1"/>
      <p:bldP spid="89124" grpId="10" animBg="1"/>
      <p:bldP spid="89124" grpId="11" animBg="1"/>
      <p:bldP spid="89124" grpId="12" animBg="1"/>
      <p:bldP spid="89124" grpId="13" animBg="1"/>
      <p:bldP spid="89124" grpId="14" animBg="1"/>
      <p:bldP spid="89126" grpId="0" animBg="1"/>
      <p:bldP spid="89126" grpId="1" animBg="1"/>
      <p:bldP spid="89126" grpId="2" animBg="1"/>
      <p:bldP spid="89126" grpId="3" animBg="1"/>
      <p:bldP spid="89126" grpId="4" animBg="1"/>
      <p:bldP spid="89126" grpId="5" animBg="1"/>
      <p:bldP spid="89126" grpId="6" animBg="1"/>
      <p:bldP spid="89126" grpId="7" animBg="1"/>
      <p:bldP spid="89126" grpId="8" animBg="1"/>
      <p:bldP spid="89126" grpId="9" animBg="1"/>
      <p:bldP spid="89126" grpId="10" animBg="1"/>
      <p:bldP spid="89126" grpId="11" animBg="1"/>
      <p:bldP spid="89126" grpId="12" animBg="1"/>
      <p:bldP spid="89126" grpId="13" animBg="1"/>
      <p:bldP spid="89126" grpId="14" animBg="1"/>
      <p:bldP spid="89095" grpId="0" animBg="1"/>
      <p:bldP spid="89095" grpId="1" animBg="1"/>
      <p:bldP spid="89095" grpId="2" animBg="1"/>
      <p:bldP spid="89095" grpId="3" animBg="1"/>
      <p:bldP spid="89095" grpId="4" animBg="1"/>
      <p:bldP spid="89095" grpId="5" animBg="1"/>
      <p:bldP spid="89095" grpId="6" animBg="1"/>
      <p:bldP spid="89095" grpId="7" animBg="1"/>
      <p:bldP spid="89095" grpId="8" animBg="1"/>
      <p:bldP spid="89095" grpId="9" animBg="1"/>
      <p:bldP spid="89095" grpId="10" animBg="1"/>
      <p:bldP spid="89095" grpId="11" animBg="1"/>
      <p:bldP spid="89095" grpId="12" animBg="1"/>
      <p:bldP spid="89095" grpId="13" animBg="1"/>
      <p:bldP spid="89095" grpId="14" animBg="1"/>
      <p:bldP spid="89099" grpId="0" animBg="1"/>
      <p:bldP spid="89099" grpId="1" animBg="1"/>
      <p:bldP spid="89099" grpId="2" animBg="1"/>
      <p:bldP spid="89099" grpId="3" animBg="1"/>
      <p:bldP spid="89099" grpId="4" animBg="1"/>
      <p:bldP spid="89099" grpId="5" animBg="1"/>
      <p:bldP spid="89099" grpId="6" animBg="1"/>
      <p:bldP spid="89099" grpId="7" animBg="1"/>
      <p:bldP spid="89099" grpId="8" animBg="1"/>
      <p:bldP spid="89099" grpId="9" animBg="1"/>
      <p:bldP spid="89099" grpId="10" animBg="1"/>
      <p:bldP spid="89099" grpId="11" animBg="1"/>
      <p:bldP spid="89099" grpId="12" animBg="1"/>
      <p:bldP spid="89099" grpId="13" animBg="1"/>
      <p:bldP spid="89099" grpId="14" animBg="1"/>
      <p:bldP spid="89099" grpId="15" animBg="1"/>
      <p:bldP spid="89099" grpId="16" animBg="1"/>
      <p:bldP spid="89100" grpId="0" animBg="1"/>
      <p:bldP spid="89100" grpId="1" animBg="1"/>
      <p:bldP spid="89100" grpId="2" animBg="1"/>
      <p:bldP spid="89100" grpId="3" animBg="1"/>
      <p:bldP spid="89100" grpId="4" animBg="1"/>
      <p:bldP spid="89100" grpId="5" animBg="1"/>
      <p:bldP spid="89100" grpId="6" animBg="1"/>
      <p:bldP spid="89100" grpId="7" animBg="1"/>
      <p:bldP spid="89100" grpId="8" animBg="1"/>
      <p:bldP spid="89100" grpId="9" animBg="1"/>
      <p:bldP spid="89100" grpId="10" animBg="1"/>
      <p:bldP spid="89100" grpId="11" animBg="1"/>
      <p:bldP spid="89100" grpId="12" animBg="1"/>
      <p:bldP spid="89100" grpId="13" animBg="1"/>
      <p:bldP spid="89100" grpId="14" animBg="1"/>
      <p:bldP spid="89100" grpId="15" animBg="1"/>
      <p:bldP spid="89100" grpId="16" animBg="1"/>
      <p:bldP spid="89101" grpId="0" animBg="1"/>
      <p:bldP spid="89101" grpId="1" animBg="1"/>
      <p:bldP spid="89101" grpId="2" animBg="1"/>
      <p:bldP spid="89101" grpId="3" animBg="1"/>
      <p:bldP spid="89101" grpId="4" animBg="1"/>
      <p:bldP spid="89101" grpId="5" animBg="1"/>
      <p:bldP spid="89101" grpId="6" animBg="1"/>
      <p:bldP spid="89101" grpId="7" animBg="1"/>
      <p:bldP spid="89101" grpId="8" animBg="1"/>
      <p:bldP spid="89101" grpId="9" animBg="1"/>
      <p:bldP spid="89101" grpId="10" animBg="1"/>
      <p:bldP spid="89101" grpId="11" animBg="1"/>
      <p:bldP spid="89101" grpId="12" animBg="1"/>
      <p:bldP spid="89101" grpId="13" animBg="1"/>
      <p:bldP spid="89101" grpId="14" animBg="1"/>
      <p:bldP spid="89101" grpId="15" animBg="1"/>
      <p:bldP spid="89101" grpId="16" animBg="1"/>
      <p:bldP spid="89106" grpId="0" animBg="1"/>
      <p:bldP spid="89106" grpId="1" animBg="1"/>
      <p:bldP spid="89106" grpId="2" animBg="1"/>
      <p:bldP spid="89106" grpId="3" animBg="1"/>
      <p:bldP spid="89106" grpId="4" animBg="1"/>
      <p:bldP spid="89106" grpId="5" animBg="1"/>
      <p:bldP spid="89106" grpId="6" animBg="1"/>
      <p:bldP spid="89106" grpId="7" animBg="1"/>
      <p:bldP spid="89106" grpId="8" animBg="1"/>
      <p:bldP spid="89106" grpId="9" animBg="1"/>
      <p:bldP spid="89106" grpId="10" animBg="1"/>
      <p:bldP spid="89106" grpId="11" animBg="1"/>
      <p:bldP spid="89106" grpId="12" animBg="1"/>
      <p:bldP spid="89106" grpId="13" animBg="1"/>
      <p:bldP spid="89106" grpId="14" animBg="1"/>
      <p:bldP spid="89106" grpId="15" animBg="1"/>
      <p:bldP spid="89106" grpId="16" animBg="1"/>
      <p:bldP spid="89107" grpId="0" animBg="1"/>
      <p:bldP spid="89107" grpId="1" animBg="1"/>
      <p:bldP spid="89107" grpId="2" animBg="1"/>
      <p:bldP spid="89107" grpId="3" animBg="1"/>
      <p:bldP spid="89107" grpId="4" animBg="1"/>
      <p:bldP spid="89107" grpId="5" animBg="1"/>
      <p:bldP spid="89107" grpId="6" animBg="1"/>
      <p:bldP spid="89107" grpId="7" animBg="1"/>
      <p:bldP spid="89107" grpId="8" animBg="1"/>
      <p:bldP spid="89107" grpId="9" animBg="1"/>
      <p:bldP spid="89107" grpId="10" animBg="1"/>
      <p:bldP spid="89107" grpId="11" animBg="1"/>
      <p:bldP spid="89107" grpId="12" animBg="1"/>
      <p:bldP spid="89107" grpId="13" animBg="1"/>
      <p:bldP spid="89107" grpId="14" animBg="1"/>
      <p:bldP spid="89107" grpId="15" animBg="1"/>
      <p:bldP spid="89107" grpId="16" animBg="1"/>
      <p:bldP spid="89108" grpId="0" animBg="1"/>
      <p:bldP spid="89108" grpId="1" animBg="1"/>
      <p:bldP spid="89108" grpId="2" animBg="1"/>
      <p:bldP spid="89108" grpId="3" animBg="1"/>
      <p:bldP spid="89108" grpId="4" animBg="1"/>
      <p:bldP spid="89108" grpId="5" animBg="1"/>
      <p:bldP spid="89108" grpId="6" animBg="1"/>
      <p:bldP spid="89108" grpId="7" animBg="1"/>
      <p:bldP spid="89108" grpId="8" animBg="1"/>
      <p:bldP spid="89108" grpId="9" animBg="1"/>
      <p:bldP spid="89108" grpId="10" animBg="1"/>
      <p:bldP spid="89108" grpId="11" animBg="1"/>
      <p:bldP spid="89108" grpId="12" animBg="1"/>
      <p:bldP spid="89108" grpId="13" animBg="1"/>
      <p:bldP spid="89108" grpId="14" animBg="1"/>
      <p:bldP spid="89108" grpId="15" animBg="1"/>
      <p:bldP spid="89108" grpId="16" animBg="1"/>
      <p:bldP spid="89109" grpId="0" animBg="1"/>
      <p:bldP spid="89109" grpId="1" animBg="1"/>
      <p:bldP spid="89109" grpId="2" animBg="1"/>
      <p:bldP spid="89109" grpId="3" animBg="1"/>
      <p:bldP spid="89109" grpId="4" animBg="1"/>
      <p:bldP spid="89109" grpId="5" animBg="1"/>
      <p:bldP spid="89109" grpId="6" animBg="1"/>
      <p:bldP spid="89109" grpId="7" animBg="1"/>
      <p:bldP spid="89109" grpId="8" animBg="1"/>
      <p:bldP spid="89109" grpId="9" animBg="1"/>
      <p:bldP spid="89109" grpId="10" animBg="1"/>
      <p:bldP spid="89109" grpId="11" animBg="1"/>
      <p:bldP spid="89109" grpId="12" animBg="1"/>
      <p:bldP spid="89109" grpId="13" animBg="1"/>
      <p:bldP spid="89109" grpId="14" animBg="1"/>
      <p:bldP spid="89109" grpId="15" animBg="1"/>
      <p:bldP spid="89109" grpId="16"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37" name="Group 25"/>
          <p:cNvGrpSpPr>
            <a:grpSpLocks/>
          </p:cNvGrpSpPr>
          <p:nvPr/>
        </p:nvGrpSpPr>
        <p:grpSpPr bwMode="auto">
          <a:xfrm>
            <a:off x="2511425" y="2324100"/>
            <a:ext cx="3948113" cy="2895600"/>
            <a:chOff x="1632" y="1248"/>
            <a:chExt cx="2529" cy="1824"/>
          </a:xfrm>
        </p:grpSpPr>
        <p:sp>
          <p:nvSpPr>
            <p:cNvPr id="565261" name="Freeform 26"/>
            <p:cNvSpPr>
              <a:spLocks/>
            </p:cNvSpPr>
            <p:nvPr/>
          </p:nvSpPr>
          <p:spPr bwMode="auto">
            <a:xfrm>
              <a:off x="2235" y="1248"/>
              <a:ext cx="144" cy="336"/>
            </a:xfrm>
            <a:custGeom>
              <a:avLst/>
              <a:gdLst>
                <a:gd name="T0" fmla="*/ 0 w 144"/>
                <a:gd name="T1" fmla="*/ 0 h 336"/>
                <a:gd name="T2" fmla="*/ 0 w 144"/>
                <a:gd name="T3" fmla="*/ 192 h 336"/>
                <a:gd name="T4" fmla="*/ 144 w 144"/>
                <a:gd name="T5" fmla="*/ 336 h 336"/>
                <a:gd name="T6" fmla="*/ 0 60000 65536"/>
                <a:gd name="T7" fmla="*/ 0 60000 65536"/>
                <a:gd name="T8" fmla="*/ 0 60000 65536"/>
              </a:gdLst>
              <a:ahLst/>
              <a:cxnLst>
                <a:cxn ang="T6">
                  <a:pos x="T0" y="T1"/>
                </a:cxn>
                <a:cxn ang="T7">
                  <a:pos x="T2" y="T3"/>
                </a:cxn>
                <a:cxn ang="T8">
                  <a:pos x="T4" y="T5"/>
                </a:cxn>
              </a:cxnLst>
              <a:rect l="0" t="0" r="r" b="b"/>
              <a:pathLst>
                <a:path w="144" h="336">
                  <a:moveTo>
                    <a:pt x="0" y="0"/>
                  </a:moveTo>
                  <a:lnTo>
                    <a:pt x="0" y="192"/>
                  </a:lnTo>
                  <a:lnTo>
                    <a:pt x="144" y="33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565262" name="Freeform 27"/>
            <p:cNvSpPr>
              <a:spLocks/>
            </p:cNvSpPr>
            <p:nvPr/>
          </p:nvSpPr>
          <p:spPr bwMode="auto">
            <a:xfrm flipH="1">
              <a:off x="3426" y="1248"/>
              <a:ext cx="144" cy="336"/>
            </a:xfrm>
            <a:custGeom>
              <a:avLst/>
              <a:gdLst>
                <a:gd name="T0" fmla="*/ 0 w 144"/>
                <a:gd name="T1" fmla="*/ 0 h 336"/>
                <a:gd name="T2" fmla="*/ 0 w 144"/>
                <a:gd name="T3" fmla="*/ 192 h 336"/>
                <a:gd name="T4" fmla="*/ 144 w 144"/>
                <a:gd name="T5" fmla="*/ 336 h 336"/>
                <a:gd name="T6" fmla="*/ 0 60000 65536"/>
                <a:gd name="T7" fmla="*/ 0 60000 65536"/>
                <a:gd name="T8" fmla="*/ 0 60000 65536"/>
              </a:gdLst>
              <a:ahLst/>
              <a:cxnLst>
                <a:cxn ang="T6">
                  <a:pos x="T0" y="T1"/>
                </a:cxn>
                <a:cxn ang="T7">
                  <a:pos x="T2" y="T3"/>
                </a:cxn>
                <a:cxn ang="T8">
                  <a:pos x="T4" y="T5"/>
                </a:cxn>
              </a:cxnLst>
              <a:rect l="0" t="0" r="r" b="b"/>
              <a:pathLst>
                <a:path w="144" h="336">
                  <a:moveTo>
                    <a:pt x="0" y="0"/>
                  </a:moveTo>
                  <a:lnTo>
                    <a:pt x="0" y="192"/>
                  </a:lnTo>
                  <a:lnTo>
                    <a:pt x="144" y="33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565263" name="Line 28"/>
            <p:cNvSpPr>
              <a:spLocks noChangeShapeType="1"/>
            </p:cNvSpPr>
            <p:nvPr/>
          </p:nvSpPr>
          <p:spPr bwMode="auto">
            <a:xfrm>
              <a:off x="1920" y="20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65264" name="Line 29"/>
            <p:cNvSpPr>
              <a:spLocks noChangeShapeType="1"/>
            </p:cNvSpPr>
            <p:nvPr/>
          </p:nvSpPr>
          <p:spPr bwMode="auto">
            <a:xfrm>
              <a:off x="3687" y="20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sp>
          <p:nvSpPr>
            <p:cNvPr id="565265" name="Freeform 30"/>
            <p:cNvSpPr>
              <a:spLocks/>
            </p:cNvSpPr>
            <p:nvPr/>
          </p:nvSpPr>
          <p:spPr bwMode="auto">
            <a:xfrm>
              <a:off x="1632" y="2640"/>
              <a:ext cx="720" cy="240"/>
            </a:xfrm>
            <a:custGeom>
              <a:avLst/>
              <a:gdLst>
                <a:gd name="T0" fmla="*/ 0 w 720"/>
                <a:gd name="T1" fmla="*/ 240 h 240"/>
                <a:gd name="T2" fmla="*/ 480 w 720"/>
                <a:gd name="T3" fmla="*/ 240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480" y="240"/>
                  </a:lnTo>
                  <a:lnTo>
                    <a:pt x="72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565266" name="Freeform 31"/>
            <p:cNvSpPr>
              <a:spLocks/>
            </p:cNvSpPr>
            <p:nvPr/>
          </p:nvSpPr>
          <p:spPr bwMode="auto">
            <a:xfrm flipH="1">
              <a:off x="3441" y="2643"/>
              <a:ext cx="720" cy="240"/>
            </a:xfrm>
            <a:custGeom>
              <a:avLst/>
              <a:gdLst>
                <a:gd name="T0" fmla="*/ 0 w 720"/>
                <a:gd name="T1" fmla="*/ 240 h 240"/>
                <a:gd name="T2" fmla="*/ 480 w 720"/>
                <a:gd name="T3" fmla="*/ 240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480" y="240"/>
                  </a:lnTo>
                  <a:lnTo>
                    <a:pt x="72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accent1"/>
                    </a:outerShdw>
                  </a:effectLst>
                </a14:hiddenEffects>
              </a:ext>
            </a:extLst>
          </p:spPr>
          <p:txBody>
            <a:bodyPr/>
            <a:lstStyle/>
            <a:p>
              <a:endParaRPr lang="en-US"/>
            </a:p>
          </p:txBody>
        </p:sp>
        <p:sp>
          <p:nvSpPr>
            <p:cNvPr id="565267" name="Line 32"/>
            <p:cNvSpPr>
              <a:spLocks noChangeShapeType="1"/>
            </p:cNvSpPr>
            <p:nvPr/>
          </p:nvSpPr>
          <p:spPr bwMode="auto">
            <a:xfrm>
              <a:off x="2901" y="288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chemeClr val="accent1">
                        <a:alpha val="74998"/>
                      </a:schemeClr>
                    </a:outerShdw>
                  </a:effectLst>
                </a14:hiddenEffects>
              </a:ext>
            </a:extLst>
          </p:spPr>
          <p:txBody>
            <a:bodyPr/>
            <a:lstStyle/>
            <a:p>
              <a:endParaRPr lang="en-US"/>
            </a:p>
          </p:txBody>
        </p:sp>
      </p:grpSp>
      <p:sp>
        <p:nvSpPr>
          <p:cNvPr id="565251" name="Rectangle 34"/>
          <p:cNvSpPr>
            <a:spLocks noChangeArrowheads="1"/>
          </p:cNvSpPr>
          <p:nvPr/>
        </p:nvSpPr>
        <p:spPr bwMode="auto">
          <a:xfrm>
            <a:off x="114300" y="142875"/>
            <a:ext cx="8921750" cy="885825"/>
          </a:xfrm>
          <a:prstGeom prst="rect">
            <a:avLst/>
          </a:prstGeom>
          <a:noFill/>
          <a:ln>
            <a:noFill/>
          </a:ln>
          <a:effectLst/>
          <a:extLst>
            <a:ext uri="{909E8E84-426E-40DD-AFC4-6F175D3DCCD1}">
              <a14:hiddenFill xmlns:a14="http://schemas.microsoft.com/office/drawing/2010/main">
                <a:solidFill>
                  <a:srgbClr val="00B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lstStyle/>
          <a:p>
            <a:pPr algn="ctr"/>
            <a:r>
              <a:rPr sz="1800" b="1" noProof="1"/>
              <a:t>PEREKONOMIAN NASIONAL </a:t>
            </a:r>
            <a:r>
              <a:rPr lang="en-US" sz="1800" b="1"/>
              <a:t>DAN KESEJAHTERAAN SOSIAL</a:t>
            </a:r>
            <a:r>
              <a:rPr lang="id-ID" sz="1800" b="1"/>
              <a:t> </a:t>
            </a:r>
          </a:p>
          <a:p>
            <a:pPr algn="ctr"/>
            <a:r>
              <a:rPr lang="id-ID" sz="1600" b="1"/>
              <a:t>BAB XIV</a:t>
            </a:r>
            <a:endParaRPr lang="en-US" sz="1600"/>
          </a:p>
        </p:txBody>
      </p:sp>
      <p:sp>
        <p:nvSpPr>
          <p:cNvPr id="90153" name="Oval 41"/>
          <p:cNvSpPr>
            <a:spLocks noChangeArrowheads="1"/>
          </p:cNvSpPr>
          <p:nvPr/>
        </p:nvSpPr>
        <p:spPr bwMode="auto">
          <a:xfrm>
            <a:off x="3206750" y="2552700"/>
            <a:ext cx="2514600" cy="2362200"/>
          </a:xfrm>
          <a:prstGeom prst="ellipse">
            <a:avLst/>
          </a:prstGeom>
          <a:gradFill rotWithShape="1">
            <a:gsLst>
              <a:gs pos="0">
                <a:srgbClr val="FFFF00"/>
              </a:gs>
              <a:gs pos="100000">
                <a:srgbClr val="BABA00"/>
              </a:gs>
            </a:gsLst>
            <a:path path="shape">
              <a:fillToRect l="50000" t="50000" r="50000" b="50000"/>
            </a:path>
          </a:gradFill>
          <a:ln>
            <a:noFill/>
          </a:ln>
          <a:extLst>
            <a:ext uri="{91240B29-F687-4F45-9708-019B960494DF}">
              <a14:hiddenLine xmlns:a14="http://schemas.microsoft.com/office/drawing/2010/main" w="28575">
                <a:solidFill>
                  <a:schemeClr val="tx1"/>
                </a:solidFill>
                <a:round/>
                <a:headEnd/>
                <a:tailEnd/>
              </a14:hiddenLine>
            </a:ext>
          </a:extLst>
        </p:spPr>
        <p:txBody>
          <a:bodyPr lIns="0" tIns="0" rIns="0" bIns="0" anchor="ctr" anchorCtr="1"/>
          <a:lstStyle/>
          <a:p>
            <a:pPr algn="ctr"/>
            <a:r>
              <a:rPr lang="en-US" sz="1600" b="1"/>
              <a:t>PEREKONOMIAN NASIONAL </a:t>
            </a:r>
          </a:p>
          <a:p>
            <a:pPr algn="ctr"/>
            <a:r>
              <a:rPr lang="en-US" sz="1600" b="1"/>
              <a:t>DAN </a:t>
            </a:r>
            <a:r>
              <a:rPr lang="id-ID" sz="1600" b="1"/>
              <a:t>KESEJAHTERAAN SOSIAL</a:t>
            </a:r>
          </a:p>
        </p:txBody>
      </p:sp>
      <p:sp>
        <p:nvSpPr>
          <p:cNvPr id="90147" name="Text Box 35"/>
          <p:cNvSpPr txBox="1">
            <a:spLocks noChangeArrowheads="1"/>
          </p:cNvSpPr>
          <p:nvPr/>
        </p:nvSpPr>
        <p:spPr bwMode="auto">
          <a:xfrm>
            <a:off x="114300" y="2476500"/>
            <a:ext cx="2833688" cy="1905000"/>
          </a:xfrm>
          <a:prstGeom prst="rect">
            <a:avLst/>
          </a:prstGeom>
          <a:solidFill>
            <a:srgbClr val="CC9900"/>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a:solidFill>
                  <a:srgbClr val="FFFFFF"/>
                </a:solidFill>
                <a:latin typeface="Tahoma" charset="0"/>
                <a:ea typeface="MS PGothic" charset="0"/>
              </a:rPr>
              <a:t>d</a:t>
            </a:r>
            <a:r>
              <a:rPr lang="id-ID" sz="1400">
                <a:solidFill>
                  <a:srgbClr val="FFFFFF"/>
                </a:solidFill>
                <a:latin typeface="Tahoma" charset="0"/>
                <a:ea typeface="MS PGothic" charset="0"/>
              </a:rPr>
              <a:t>isusun sebagai usaha bersama berdasar atas asas kekeluargaan</a:t>
            </a:r>
          </a:p>
          <a:p>
            <a:pPr algn="ctr"/>
            <a:r>
              <a:rPr lang="id-ID" sz="1400">
                <a:solidFill>
                  <a:srgbClr val="FFFFFF"/>
                </a:solidFill>
                <a:latin typeface="Tahoma" charset="0"/>
                <a:ea typeface="MS PGothic" charset="0"/>
              </a:rPr>
              <a:t>[Pasal 33 (1)]</a:t>
            </a:r>
            <a:endParaRPr lang="en-US" sz="1400">
              <a:solidFill>
                <a:srgbClr val="FFFFFF"/>
              </a:solidFill>
              <a:latin typeface="Tahoma" charset="0"/>
              <a:ea typeface="MS PGothic" charset="0"/>
            </a:endParaRPr>
          </a:p>
        </p:txBody>
      </p:sp>
      <p:sp>
        <p:nvSpPr>
          <p:cNvPr id="90148" name="Text Box 36"/>
          <p:cNvSpPr txBox="1">
            <a:spLocks noChangeArrowheads="1"/>
          </p:cNvSpPr>
          <p:nvPr/>
        </p:nvSpPr>
        <p:spPr bwMode="auto">
          <a:xfrm>
            <a:off x="1301750" y="876300"/>
            <a:ext cx="2667000" cy="1447800"/>
          </a:xfrm>
          <a:prstGeom prst="rect">
            <a:avLst/>
          </a:prstGeom>
          <a:solidFill>
            <a:srgbClr val="CC9900"/>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a:solidFill>
                  <a:srgbClr val="FFFFFF"/>
                </a:solidFill>
                <a:latin typeface="Tahoma" charset="0"/>
                <a:ea typeface="MS PGothic" charset="0"/>
              </a:rPr>
              <a:t>Cabang-cabang produksi yang penting bagi negara dan menguasai hajat hidup orang banyak dikuasai oleh negara</a:t>
            </a:r>
            <a:r>
              <a:rPr lang="en-US" sz="1400">
                <a:solidFill>
                  <a:srgbClr val="FFFFFF"/>
                </a:solidFill>
                <a:latin typeface="Tahoma" charset="0"/>
                <a:ea typeface="MS PGothic" charset="0"/>
              </a:rPr>
              <a:t> </a:t>
            </a:r>
            <a:r>
              <a:rPr lang="id-ID" sz="1400">
                <a:solidFill>
                  <a:srgbClr val="FFFFFF"/>
                </a:solidFill>
                <a:latin typeface="Tahoma" charset="0"/>
                <a:ea typeface="MS PGothic" charset="0"/>
              </a:rPr>
              <a:t>[Pasal 33 (2)]</a:t>
            </a:r>
            <a:endParaRPr lang="en-US" sz="1400">
              <a:solidFill>
                <a:srgbClr val="FFFFFF"/>
              </a:solidFill>
              <a:latin typeface="Tahoma" charset="0"/>
              <a:ea typeface="MS PGothic" charset="0"/>
            </a:endParaRPr>
          </a:p>
        </p:txBody>
      </p:sp>
      <p:sp>
        <p:nvSpPr>
          <p:cNvPr id="90149" name="Text Box 37"/>
          <p:cNvSpPr txBox="1">
            <a:spLocks noChangeArrowheads="1"/>
          </p:cNvSpPr>
          <p:nvPr/>
        </p:nvSpPr>
        <p:spPr bwMode="auto">
          <a:xfrm>
            <a:off x="4806950" y="876300"/>
            <a:ext cx="3143250" cy="1447800"/>
          </a:xfrm>
          <a:prstGeom prst="rect">
            <a:avLst/>
          </a:prstGeom>
          <a:solidFill>
            <a:srgbClr val="CC9900"/>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400">
                <a:solidFill>
                  <a:srgbClr val="FFFFFF"/>
                </a:solidFill>
                <a:latin typeface="Tahoma" charset="0"/>
                <a:ea typeface="MS PGothic" charset="0"/>
              </a:rPr>
              <a:t>Bumi dan air dan kekayaan alam yang terkandung di dalamnya dikuasai oleh negara dan dipergunakan untuk sebesar-besar kemakmuran rakyat</a:t>
            </a:r>
            <a:endParaRPr lang="en-US" sz="1400">
              <a:solidFill>
                <a:srgbClr val="FFFFFF"/>
              </a:solidFill>
              <a:latin typeface="Tahoma" charset="0"/>
              <a:ea typeface="MS PGothic" charset="0"/>
            </a:endParaRPr>
          </a:p>
          <a:p>
            <a:pPr algn="ctr"/>
            <a:r>
              <a:rPr lang="id-ID" sz="1400">
                <a:solidFill>
                  <a:srgbClr val="FFFFFF"/>
                </a:solidFill>
                <a:latin typeface="Tahoma" charset="0"/>
                <a:ea typeface="MS PGothic" charset="0"/>
              </a:rPr>
              <a:t>[Pasal 33 (3)]</a:t>
            </a:r>
            <a:endParaRPr lang="en-US" sz="1400">
              <a:solidFill>
                <a:srgbClr val="FFFFFF"/>
              </a:solidFill>
              <a:latin typeface="Tahoma" charset="0"/>
              <a:ea typeface="MS PGothic" charset="0"/>
            </a:endParaRPr>
          </a:p>
        </p:txBody>
      </p:sp>
      <p:sp>
        <p:nvSpPr>
          <p:cNvPr id="90150" name="Text Box 38"/>
          <p:cNvSpPr txBox="1">
            <a:spLocks noChangeArrowheads="1"/>
          </p:cNvSpPr>
          <p:nvPr/>
        </p:nvSpPr>
        <p:spPr bwMode="auto">
          <a:xfrm>
            <a:off x="5969000" y="2471738"/>
            <a:ext cx="3067050" cy="1905000"/>
          </a:xfrm>
          <a:prstGeom prst="rect">
            <a:avLst/>
          </a:prstGeom>
          <a:solidFill>
            <a:srgbClr val="CC9900"/>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1400">
                <a:solidFill>
                  <a:srgbClr val="FFFFFF"/>
                </a:solidFill>
                <a:latin typeface="Tahoma" charset="0"/>
                <a:ea typeface="MS PGothic" charset="0"/>
              </a:rPr>
              <a:t>d</a:t>
            </a:r>
            <a:r>
              <a:rPr lang="id-ID" sz="1400">
                <a:solidFill>
                  <a:srgbClr val="FFFFFF"/>
                </a:solidFill>
                <a:latin typeface="Tahoma" charset="0"/>
                <a:ea typeface="MS PGothic" charset="0"/>
              </a:rPr>
              <a:t>iselenggarakan berdasar atas demokrasi ekonomi dengan prinsip kebersamaan, efisiensi </a:t>
            </a:r>
            <a:r>
              <a:rPr lang="en-US" sz="1400">
                <a:solidFill>
                  <a:srgbClr val="FFFFFF"/>
                </a:solidFill>
                <a:latin typeface="Tahoma" charset="0"/>
                <a:ea typeface="MS PGothic" charset="0"/>
              </a:rPr>
              <a:t>b</a:t>
            </a:r>
            <a:r>
              <a:rPr lang="id-ID" sz="1400">
                <a:solidFill>
                  <a:srgbClr val="FFFFFF"/>
                </a:solidFill>
                <a:latin typeface="Tahoma" charset="0"/>
                <a:ea typeface="MS PGothic" charset="0"/>
              </a:rPr>
              <a:t>erkeadilan, berkelanjutan, berwawasan lingkungan, kemandirian, serta dengan menjaga keseimbangan kemajuan dan kesatuan ekonomi nasional [Pasal 33 (4)</a:t>
            </a:r>
            <a:r>
              <a:rPr lang="en-US" sz="1400">
                <a:solidFill>
                  <a:srgbClr val="FFFFFF"/>
                </a:solidFill>
                <a:latin typeface="Tahoma" charset="0"/>
                <a:ea typeface="MS PGothic" charset="0"/>
              </a:rPr>
              <a:t>****</a:t>
            </a:r>
            <a:r>
              <a:rPr lang="id-ID" sz="1400">
                <a:solidFill>
                  <a:srgbClr val="FFFFFF"/>
                </a:solidFill>
                <a:latin typeface="Tahoma" charset="0"/>
                <a:ea typeface="MS PGothic" charset="0"/>
              </a:rPr>
              <a:t>]</a:t>
            </a:r>
            <a:endParaRPr lang="en-US" sz="1400">
              <a:solidFill>
                <a:srgbClr val="FFFFFF"/>
              </a:solidFill>
              <a:latin typeface="Tahoma" charset="0"/>
              <a:ea typeface="MS PGothic" charset="0"/>
            </a:endParaRPr>
          </a:p>
        </p:txBody>
      </p:sp>
      <p:sp>
        <p:nvSpPr>
          <p:cNvPr id="90154" name="Rectangle 42"/>
          <p:cNvSpPr>
            <a:spLocks noChangeArrowheads="1"/>
          </p:cNvSpPr>
          <p:nvPr/>
        </p:nvSpPr>
        <p:spPr bwMode="auto">
          <a:xfrm>
            <a:off x="134938" y="4610100"/>
            <a:ext cx="2376487" cy="1781175"/>
          </a:xfrm>
          <a:prstGeom prst="rect">
            <a:avLst/>
          </a:prstGeom>
          <a:solidFill>
            <a:srgbClr val="996633"/>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algn="ctr"/>
            <a:r>
              <a:rPr lang="id-ID" sz="1400">
                <a:solidFill>
                  <a:srgbClr val="FFFFFF"/>
                </a:solidFill>
              </a:rPr>
              <a:t>Fakir miskin dan anak-anak yang terlantar dipelihara oleh negara</a:t>
            </a:r>
          </a:p>
          <a:p>
            <a:pPr algn="ctr"/>
            <a:r>
              <a:rPr lang="id-ID" sz="1400">
                <a:solidFill>
                  <a:srgbClr val="FFFFFF"/>
                </a:solidFill>
              </a:rPr>
              <a:t>[Pasal 34 (1)</a:t>
            </a:r>
            <a:r>
              <a:rPr lang="en-US" sz="1400">
                <a:solidFill>
                  <a:srgbClr val="FFFFFF"/>
                </a:solidFill>
              </a:rPr>
              <a:t>****</a:t>
            </a:r>
            <a:r>
              <a:rPr lang="id-ID" sz="1400">
                <a:solidFill>
                  <a:srgbClr val="FFFFFF"/>
                </a:solidFill>
              </a:rPr>
              <a:t>]</a:t>
            </a:r>
          </a:p>
        </p:txBody>
      </p:sp>
      <p:sp>
        <p:nvSpPr>
          <p:cNvPr id="90155" name="Rectangle 43"/>
          <p:cNvSpPr>
            <a:spLocks noChangeArrowheads="1"/>
          </p:cNvSpPr>
          <p:nvPr/>
        </p:nvSpPr>
        <p:spPr bwMode="auto">
          <a:xfrm>
            <a:off x="2743200" y="5195888"/>
            <a:ext cx="3505200" cy="1576387"/>
          </a:xfrm>
          <a:prstGeom prst="rect">
            <a:avLst/>
          </a:prstGeom>
          <a:solidFill>
            <a:srgbClr val="996633"/>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nchor="ctr" anchorCtr="1"/>
          <a:lstStyle/>
          <a:p>
            <a:pPr algn="ctr"/>
            <a:r>
              <a:rPr lang="id-ID" sz="1400">
                <a:solidFill>
                  <a:srgbClr val="FFFFFF"/>
                </a:solidFill>
              </a:rPr>
              <a:t>Negara mengembangkan sistem jaminan sosial bagi seluruh rakyat dan memberdayakan masyarakat yang lemah dan tidak mampu sesuai dengan martabat kemanusiaan</a:t>
            </a:r>
            <a:endParaRPr lang="en-US" sz="1400">
              <a:solidFill>
                <a:srgbClr val="FFFFFF"/>
              </a:solidFill>
            </a:endParaRPr>
          </a:p>
          <a:p>
            <a:pPr algn="ctr"/>
            <a:r>
              <a:rPr lang="id-ID" sz="1400">
                <a:solidFill>
                  <a:srgbClr val="FFFFFF"/>
                </a:solidFill>
              </a:rPr>
              <a:t> [Pasal 34 (2)</a:t>
            </a:r>
            <a:r>
              <a:rPr lang="en-US" sz="1400">
                <a:solidFill>
                  <a:srgbClr val="FFFFFF"/>
                </a:solidFill>
              </a:rPr>
              <a:t>****</a:t>
            </a:r>
            <a:r>
              <a:rPr lang="id-ID" sz="1400">
                <a:solidFill>
                  <a:srgbClr val="FFFFFF"/>
                </a:solidFill>
              </a:rPr>
              <a:t>]</a:t>
            </a:r>
          </a:p>
        </p:txBody>
      </p:sp>
      <p:sp>
        <p:nvSpPr>
          <p:cNvPr id="90156" name="Rectangle 44"/>
          <p:cNvSpPr>
            <a:spLocks noChangeArrowheads="1"/>
          </p:cNvSpPr>
          <p:nvPr/>
        </p:nvSpPr>
        <p:spPr bwMode="auto">
          <a:xfrm>
            <a:off x="6450013" y="4610100"/>
            <a:ext cx="2462212" cy="1752600"/>
          </a:xfrm>
          <a:prstGeom prst="rect">
            <a:avLst/>
          </a:prstGeom>
          <a:solidFill>
            <a:srgbClr val="996633"/>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27432" rIns="27432" anchor="ctr" anchorCtr="1"/>
          <a:lstStyle/>
          <a:p>
            <a:pPr algn="ctr"/>
            <a:r>
              <a:rPr lang="id-ID" sz="1400">
                <a:solidFill>
                  <a:srgbClr val="FFFFFF"/>
                </a:solidFill>
              </a:rPr>
              <a:t>Negara bertanggung jawab atas penyediaan fasilitas pelayanan kesehatan dan fasilitas pelayanan umum</a:t>
            </a:r>
            <a:endParaRPr lang="en-US" sz="1400">
              <a:solidFill>
                <a:srgbClr val="FFFFFF"/>
              </a:solidFill>
            </a:endParaRPr>
          </a:p>
          <a:p>
            <a:pPr algn="ctr"/>
            <a:r>
              <a:rPr lang="id-ID" sz="1400">
                <a:solidFill>
                  <a:srgbClr val="FFFFFF"/>
                </a:solidFill>
              </a:rPr>
              <a:t>yang layak</a:t>
            </a:r>
            <a:endParaRPr lang="en-US" sz="1400">
              <a:solidFill>
                <a:srgbClr val="FFFFFF"/>
              </a:solidFill>
            </a:endParaRPr>
          </a:p>
          <a:p>
            <a:pPr algn="ctr"/>
            <a:r>
              <a:rPr lang="id-ID" sz="1400">
                <a:solidFill>
                  <a:srgbClr val="FFFFFF"/>
                </a:solidFill>
              </a:rPr>
              <a:t>[Pasal 34 (3)</a:t>
            </a:r>
            <a:r>
              <a:rPr lang="en-US" sz="1400">
                <a:solidFill>
                  <a:srgbClr val="FFFFFF"/>
                </a:solidFill>
              </a:rPr>
              <a:t>****</a:t>
            </a:r>
            <a:r>
              <a:rPr lang="id-ID" sz="1400">
                <a:solidFill>
                  <a:srgbClr val="FFFFFF"/>
                </a:solidFill>
              </a:rPr>
              <a:t>]</a:t>
            </a:r>
          </a:p>
        </p:txBody>
      </p:sp>
      <p:sp>
        <p:nvSpPr>
          <p:cNvPr id="565260" name="Text Box 48"/>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3DFC6401-DECC-E941-8DBD-03625075A5A2}" type="slidenum">
              <a:rPr lang="en-US" sz="2000">
                <a:solidFill>
                  <a:srgbClr val="000000"/>
                </a:solidFill>
                <a:latin typeface="Arial Rounded MT Bold" charset="0"/>
                <a:ea typeface="MS PGothic" charset="0"/>
              </a:rPr>
              <a:pPr algn="ctr">
                <a:spcBef>
                  <a:spcPct val="50000"/>
                </a:spcBef>
              </a:pPr>
              <a:t>71</a:t>
            </a:fld>
            <a:endParaRPr lang="en-US" sz="2000">
              <a:solidFill>
                <a:srgbClr val="000000"/>
              </a:solidFill>
              <a:latin typeface="Arial Rounded MT Bold" charset="0"/>
              <a:ea typeface="MS PGothic" charset="0"/>
            </a:endParaRPr>
          </a:p>
        </p:txBody>
      </p:sp>
    </p:spTree>
    <p:extLst>
      <p:ext uri="{BB962C8B-B14F-4D97-AF65-F5344CB8AC3E}">
        <p14:creationId xmlns:p14="http://schemas.microsoft.com/office/powerpoint/2010/main" val="1418144884"/>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0153"/>
                                        </p:tgtEl>
                                        <p:attrNameLst>
                                          <p:attrName>style.visibility</p:attrName>
                                        </p:attrNameLst>
                                      </p:cBhvr>
                                      <p:to>
                                        <p:strVal val="visible"/>
                                      </p:to>
                                    </p:set>
                                    <p:anim calcmode="lin" valueType="num">
                                      <p:cBhvr additive="base">
                                        <p:cTn id="7" dur="2000" fill="hold"/>
                                        <p:tgtEl>
                                          <p:spTgt spid="90153"/>
                                        </p:tgtEl>
                                        <p:attrNameLst>
                                          <p:attrName>ppt_x</p:attrName>
                                        </p:attrNameLst>
                                      </p:cBhvr>
                                      <p:tavLst>
                                        <p:tav tm="0">
                                          <p:val>
                                            <p:strVal val="0-#ppt_w/2"/>
                                          </p:val>
                                        </p:tav>
                                        <p:tav tm="100000">
                                          <p:val>
                                            <p:strVal val="#ppt_x"/>
                                          </p:val>
                                        </p:tav>
                                      </p:tavLst>
                                    </p:anim>
                                    <p:anim calcmode="lin" valueType="num">
                                      <p:cBhvr additive="base">
                                        <p:cTn id="8" dur="2000" fill="hold"/>
                                        <p:tgtEl>
                                          <p:spTgt spid="90153"/>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000" fill="hold"/>
                                        <p:tgtEl>
                                          <p:spTgt spid="90153"/>
                                        </p:tgtEl>
                                        <p:attrNameLst>
                                          <p:attrName>r</p:attrName>
                                        </p:attrNameLst>
                                      </p:cBhvr>
                                    </p:animRot>
                                  </p:childTnLst>
                                </p:cTn>
                              </p:par>
                            </p:childTnLst>
                          </p:cTn>
                        </p:par>
                        <p:par>
                          <p:cTn id="11" fill="hold" nodeType="afterGroup">
                            <p:stCondLst>
                              <p:cond delay="2000"/>
                            </p:stCondLst>
                            <p:childTnLst>
                              <p:par>
                                <p:cTn id="12" presetID="49" presetClass="entr" presetSubtype="0" decel="100000" fill="hold" nodeType="afterEffect">
                                  <p:stCondLst>
                                    <p:cond delay="0"/>
                                  </p:stCondLst>
                                  <p:childTnLst>
                                    <p:set>
                                      <p:cBhvr>
                                        <p:cTn id="13" dur="1" fill="hold">
                                          <p:stCondLst>
                                            <p:cond delay="0"/>
                                          </p:stCondLst>
                                        </p:cTn>
                                        <p:tgtEl>
                                          <p:spTgt spid="90137"/>
                                        </p:tgtEl>
                                        <p:attrNameLst>
                                          <p:attrName>style.visibility</p:attrName>
                                        </p:attrNameLst>
                                      </p:cBhvr>
                                      <p:to>
                                        <p:strVal val="visible"/>
                                      </p:to>
                                    </p:set>
                                    <p:anim calcmode="lin" valueType="num">
                                      <p:cBhvr>
                                        <p:cTn id="14" dur="2000" fill="hold"/>
                                        <p:tgtEl>
                                          <p:spTgt spid="90137"/>
                                        </p:tgtEl>
                                        <p:attrNameLst>
                                          <p:attrName>ppt_w</p:attrName>
                                        </p:attrNameLst>
                                      </p:cBhvr>
                                      <p:tavLst>
                                        <p:tav tm="0">
                                          <p:val>
                                            <p:fltVal val="0"/>
                                          </p:val>
                                        </p:tav>
                                        <p:tav tm="100000">
                                          <p:val>
                                            <p:strVal val="#ppt_w"/>
                                          </p:val>
                                        </p:tav>
                                      </p:tavLst>
                                    </p:anim>
                                    <p:anim calcmode="lin" valueType="num">
                                      <p:cBhvr>
                                        <p:cTn id="15" dur="2000" fill="hold"/>
                                        <p:tgtEl>
                                          <p:spTgt spid="90137"/>
                                        </p:tgtEl>
                                        <p:attrNameLst>
                                          <p:attrName>ppt_h</p:attrName>
                                        </p:attrNameLst>
                                      </p:cBhvr>
                                      <p:tavLst>
                                        <p:tav tm="0">
                                          <p:val>
                                            <p:fltVal val="0"/>
                                          </p:val>
                                        </p:tav>
                                        <p:tav tm="100000">
                                          <p:val>
                                            <p:strVal val="#ppt_h"/>
                                          </p:val>
                                        </p:tav>
                                      </p:tavLst>
                                    </p:anim>
                                    <p:anim calcmode="lin" valueType="num">
                                      <p:cBhvr>
                                        <p:cTn id="16" dur="2000" fill="hold"/>
                                        <p:tgtEl>
                                          <p:spTgt spid="90137"/>
                                        </p:tgtEl>
                                        <p:attrNameLst>
                                          <p:attrName>style.rotation</p:attrName>
                                        </p:attrNameLst>
                                      </p:cBhvr>
                                      <p:tavLst>
                                        <p:tav tm="0">
                                          <p:val>
                                            <p:fltVal val="360"/>
                                          </p:val>
                                        </p:tav>
                                        <p:tav tm="100000">
                                          <p:val>
                                            <p:fltVal val="0"/>
                                          </p:val>
                                        </p:tav>
                                      </p:tavLst>
                                    </p:anim>
                                    <p:animEffect transition="in" filter="fade">
                                      <p:cBhvr>
                                        <p:cTn id="17" dur="2000"/>
                                        <p:tgtEl>
                                          <p:spTgt spid="90137"/>
                                        </p:tgtEl>
                                      </p:cBhvr>
                                    </p:animEffect>
                                  </p:childTnLst>
                                </p:cTn>
                              </p:par>
                            </p:childTnLst>
                          </p:cTn>
                        </p:par>
                        <p:par>
                          <p:cTn id="18" fill="hold" nodeType="afterGroup">
                            <p:stCondLst>
                              <p:cond delay="4000"/>
                            </p:stCondLst>
                            <p:childTnLst>
                              <p:par>
                                <p:cTn id="19" presetID="25" presetClass="entr" presetSubtype="0" fill="hold" grpId="0" nodeType="afterEffect">
                                  <p:stCondLst>
                                    <p:cond delay="0"/>
                                  </p:stCondLst>
                                  <p:childTnLst>
                                    <p:set>
                                      <p:cBhvr>
                                        <p:cTn id="20" dur="1" fill="hold">
                                          <p:stCondLst>
                                            <p:cond delay="0"/>
                                          </p:stCondLst>
                                        </p:cTn>
                                        <p:tgtEl>
                                          <p:spTgt spid="90154"/>
                                        </p:tgtEl>
                                        <p:attrNameLst>
                                          <p:attrName>style.visibility</p:attrName>
                                        </p:attrNameLst>
                                      </p:cBhvr>
                                      <p:to>
                                        <p:strVal val="visible"/>
                                      </p:to>
                                    </p:set>
                                    <p:anim calcmode="lin" valueType="num">
                                      <p:cBhvr>
                                        <p:cTn id="21" dur="500" decel="50000" fill="hold">
                                          <p:stCondLst>
                                            <p:cond delay="0"/>
                                          </p:stCondLst>
                                        </p:cTn>
                                        <p:tgtEl>
                                          <p:spTgt spid="90154"/>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90154"/>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90154"/>
                                        </p:tgtEl>
                                        <p:attrNameLst>
                                          <p:attrName>ppt_w</p:attrName>
                                        </p:attrNameLst>
                                      </p:cBhvr>
                                      <p:tavLst>
                                        <p:tav tm="0">
                                          <p:val>
                                            <p:strVal val="#ppt_w*.05"/>
                                          </p:val>
                                        </p:tav>
                                        <p:tav tm="100000">
                                          <p:val>
                                            <p:strVal val="#ppt_w"/>
                                          </p:val>
                                        </p:tav>
                                      </p:tavLst>
                                    </p:anim>
                                    <p:anim calcmode="lin" valueType="num">
                                      <p:cBhvr>
                                        <p:cTn id="24" dur="1000" fill="hold"/>
                                        <p:tgtEl>
                                          <p:spTgt spid="90154"/>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90154"/>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90154"/>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90154"/>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90154"/>
                                        </p:tgtEl>
                                      </p:cBhvr>
                                    </p:animEffect>
                                  </p:childTnLst>
                                </p:cTn>
                              </p:par>
                              <p:par>
                                <p:cTn id="29" presetID="25" presetClass="entr" presetSubtype="0" fill="hold" grpId="0" nodeType="withEffect">
                                  <p:stCondLst>
                                    <p:cond delay="0"/>
                                  </p:stCondLst>
                                  <p:childTnLst>
                                    <p:set>
                                      <p:cBhvr>
                                        <p:cTn id="30" dur="1" fill="hold">
                                          <p:stCondLst>
                                            <p:cond delay="0"/>
                                          </p:stCondLst>
                                        </p:cTn>
                                        <p:tgtEl>
                                          <p:spTgt spid="90147"/>
                                        </p:tgtEl>
                                        <p:attrNameLst>
                                          <p:attrName>style.visibility</p:attrName>
                                        </p:attrNameLst>
                                      </p:cBhvr>
                                      <p:to>
                                        <p:strVal val="visible"/>
                                      </p:to>
                                    </p:set>
                                    <p:anim calcmode="lin" valueType="num">
                                      <p:cBhvr>
                                        <p:cTn id="31" dur="500" decel="50000" fill="hold">
                                          <p:stCondLst>
                                            <p:cond delay="0"/>
                                          </p:stCondLst>
                                        </p:cTn>
                                        <p:tgtEl>
                                          <p:spTgt spid="90147"/>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90147"/>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90147"/>
                                        </p:tgtEl>
                                        <p:attrNameLst>
                                          <p:attrName>ppt_w</p:attrName>
                                        </p:attrNameLst>
                                      </p:cBhvr>
                                      <p:tavLst>
                                        <p:tav tm="0">
                                          <p:val>
                                            <p:strVal val="#ppt_w*.05"/>
                                          </p:val>
                                        </p:tav>
                                        <p:tav tm="100000">
                                          <p:val>
                                            <p:strVal val="#ppt_w"/>
                                          </p:val>
                                        </p:tav>
                                      </p:tavLst>
                                    </p:anim>
                                    <p:anim calcmode="lin" valueType="num">
                                      <p:cBhvr>
                                        <p:cTn id="34" dur="1000" fill="hold"/>
                                        <p:tgtEl>
                                          <p:spTgt spid="90147"/>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90147"/>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90147"/>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90147"/>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90147"/>
                                        </p:tgtEl>
                                      </p:cBhvr>
                                    </p:animEffect>
                                  </p:childTnLst>
                                </p:cTn>
                              </p:par>
                              <p:par>
                                <p:cTn id="39" presetID="25" presetClass="entr" presetSubtype="0" fill="hold" grpId="0" nodeType="withEffect">
                                  <p:stCondLst>
                                    <p:cond delay="0"/>
                                  </p:stCondLst>
                                  <p:childTnLst>
                                    <p:set>
                                      <p:cBhvr>
                                        <p:cTn id="40" dur="1" fill="hold">
                                          <p:stCondLst>
                                            <p:cond delay="0"/>
                                          </p:stCondLst>
                                        </p:cTn>
                                        <p:tgtEl>
                                          <p:spTgt spid="90148"/>
                                        </p:tgtEl>
                                        <p:attrNameLst>
                                          <p:attrName>style.visibility</p:attrName>
                                        </p:attrNameLst>
                                      </p:cBhvr>
                                      <p:to>
                                        <p:strVal val="visible"/>
                                      </p:to>
                                    </p:set>
                                    <p:anim calcmode="lin" valueType="num">
                                      <p:cBhvr>
                                        <p:cTn id="41" dur="500" decel="50000" fill="hold">
                                          <p:stCondLst>
                                            <p:cond delay="0"/>
                                          </p:stCondLst>
                                        </p:cTn>
                                        <p:tgtEl>
                                          <p:spTgt spid="90148"/>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90148"/>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90148"/>
                                        </p:tgtEl>
                                        <p:attrNameLst>
                                          <p:attrName>ppt_w</p:attrName>
                                        </p:attrNameLst>
                                      </p:cBhvr>
                                      <p:tavLst>
                                        <p:tav tm="0">
                                          <p:val>
                                            <p:strVal val="#ppt_w*.05"/>
                                          </p:val>
                                        </p:tav>
                                        <p:tav tm="100000">
                                          <p:val>
                                            <p:strVal val="#ppt_w"/>
                                          </p:val>
                                        </p:tav>
                                      </p:tavLst>
                                    </p:anim>
                                    <p:anim calcmode="lin" valueType="num">
                                      <p:cBhvr>
                                        <p:cTn id="44" dur="1000" fill="hold"/>
                                        <p:tgtEl>
                                          <p:spTgt spid="90148"/>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90148"/>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90148"/>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90148"/>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90148"/>
                                        </p:tgtEl>
                                      </p:cBhvr>
                                    </p:animEffect>
                                  </p:childTnLst>
                                </p:cTn>
                              </p:par>
                              <p:par>
                                <p:cTn id="49" presetID="25" presetClass="entr" presetSubtype="0" fill="hold" grpId="0" nodeType="withEffect">
                                  <p:stCondLst>
                                    <p:cond delay="0"/>
                                  </p:stCondLst>
                                  <p:childTnLst>
                                    <p:set>
                                      <p:cBhvr>
                                        <p:cTn id="50" dur="1" fill="hold">
                                          <p:stCondLst>
                                            <p:cond delay="0"/>
                                          </p:stCondLst>
                                        </p:cTn>
                                        <p:tgtEl>
                                          <p:spTgt spid="90149"/>
                                        </p:tgtEl>
                                        <p:attrNameLst>
                                          <p:attrName>style.visibility</p:attrName>
                                        </p:attrNameLst>
                                      </p:cBhvr>
                                      <p:to>
                                        <p:strVal val="visible"/>
                                      </p:to>
                                    </p:set>
                                    <p:anim calcmode="lin" valueType="num">
                                      <p:cBhvr>
                                        <p:cTn id="51" dur="500" decel="50000" fill="hold">
                                          <p:stCondLst>
                                            <p:cond delay="0"/>
                                          </p:stCondLst>
                                        </p:cTn>
                                        <p:tgtEl>
                                          <p:spTgt spid="90149"/>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90149"/>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90149"/>
                                        </p:tgtEl>
                                        <p:attrNameLst>
                                          <p:attrName>ppt_w</p:attrName>
                                        </p:attrNameLst>
                                      </p:cBhvr>
                                      <p:tavLst>
                                        <p:tav tm="0">
                                          <p:val>
                                            <p:strVal val="#ppt_w*.05"/>
                                          </p:val>
                                        </p:tav>
                                        <p:tav tm="100000">
                                          <p:val>
                                            <p:strVal val="#ppt_w"/>
                                          </p:val>
                                        </p:tav>
                                      </p:tavLst>
                                    </p:anim>
                                    <p:anim calcmode="lin" valueType="num">
                                      <p:cBhvr>
                                        <p:cTn id="54" dur="1000" fill="hold"/>
                                        <p:tgtEl>
                                          <p:spTgt spid="90149"/>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90149"/>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90149"/>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90149"/>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90149"/>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90150"/>
                                        </p:tgtEl>
                                        <p:attrNameLst>
                                          <p:attrName>style.visibility</p:attrName>
                                        </p:attrNameLst>
                                      </p:cBhvr>
                                      <p:to>
                                        <p:strVal val="visible"/>
                                      </p:to>
                                    </p:set>
                                    <p:anim calcmode="lin" valueType="num">
                                      <p:cBhvr>
                                        <p:cTn id="61" dur="500" decel="50000" fill="hold">
                                          <p:stCondLst>
                                            <p:cond delay="0"/>
                                          </p:stCondLst>
                                        </p:cTn>
                                        <p:tgtEl>
                                          <p:spTgt spid="90150"/>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90150"/>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90150"/>
                                        </p:tgtEl>
                                        <p:attrNameLst>
                                          <p:attrName>ppt_w</p:attrName>
                                        </p:attrNameLst>
                                      </p:cBhvr>
                                      <p:tavLst>
                                        <p:tav tm="0">
                                          <p:val>
                                            <p:strVal val="#ppt_w*.05"/>
                                          </p:val>
                                        </p:tav>
                                        <p:tav tm="100000">
                                          <p:val>
                                            <p:strVal val="#ppt_w"/>
                                          </p:val>
                                        </p:tav>
                                      </p:tavLst>
                                    </p:anim>
                                    <p:anim calcmode="lin" valueType="num">
                                      <p:cBhvr>
                                        <p:cTn id="64" dur="1000" fill="hold"/>
                                        <p:tgtEl>
                                          <p:spTgt spid="90150"/>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90150"/>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90150"/>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90150"/>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90150"/>
                                        </p:tgtEl>
                                      </p:cBhvr>
                                    </p:animEffect>
                                  </p:childTnLst>
                                </p:cTn>
                              </p:par>
                              <p:par>
                                <p:cTn id="69" presetID="25" presetClass="entr" presetSubtype="0" fill="hold" grpId="0" nodeType="withEffect">
                                  <p:stCondLst>
                                    <p:cond delay="0"/>
                                  </p:stCondLst>
                                  <p:childTnLst>
                                    <p:set>
                                      <p:cBhvr>
                                        <p:cTn id="70" dur="1" fill="hold">
                                          <p:stCondLst>
                                            <p:cond delay="0"/>
                                          </p:stCondLst>
                                        </p:cTn>
                                        <p:tgtEl>
                                          <p:spTgt spid="90156"/>
                                        </p:tgtEl>
                                        <p:attrNameLst>
                                          <p:attrName>style.visibility</p:attrName>
                                        </p:attrNameLst>
                                      </p:cBhvr>
                                      <p:to>
                                        <p:strVal val="visible"/>
                                      </p:to>
                                    </p:set>
                                    <p:anim calcmode="lin" valueType="num">
                                      <p:cBhvr>
                                        <p:cTn id="71" dur="500" decel="50000" fill="hold">
                                          <p:stCondLst>
                                            <p:cond delay="0"/>
                                          </p:stCondLst>
                                        </p:cTn>
                                        <p:tgtEl>
                                          <p:spTgt spid="90156"/>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90156"/>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90156"/>
                                        </p:tgtEl>
                                        <p:attrNameLst>
                                          <p:attrName>ppt_w</p:attrName>
                                        </p:attrNameLst>
                                      </p:cBhvr>
                                      <p:tavLst>
                                        <p:tav tm="0">
                                          <p:val>
                                            <p:strVal val="#ppt_w*.05"/>
                                          </p:val>
                                        </p:tav>
                                        <p:tav tm="100000">
                                          <p:val>
                                            <p:strVal val="#ppt_w"/>
                                          </p:val>
                                        </p:tav>
                                      </p:tavLst>
                                    </p:anim>
                                    <p:anim calcmode="lin" valueType="num">
                                      <p:cBhvr>
                                        <p:cTn id="74" dur="1000" fill="hold"/>
                                        <p:tgtEl>
                                          <p:spTgt spid="90156"/>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90156"/>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90156"/>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90156"/>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90156"/>
                                        </p:tgtEl>
                                      </p:cBhvr>
                                    </p:animEffect>
                                  </p:childTnLst>
                                </p:cTn>
                              </p:par>
                              <p:par>
                                <p:cTn id="79" presetID="25" presetClass="entr" presetSubtype="0" fill="hold" grpId="0" nodeType="withEffect">
                                  <p:stCondLst>
                                    <p:cond delay="0"/>
                                  </p:stCondLst>
                                  <p:childTnLst>
                                    <p:set>
                                      <p:cBhvr>
                                        <p:cTn id="80" dur="1" fill="hold">
                                          <p:stCondLst>
                                            <p:cond delay="0"/>
                                          </p:stCondLst>
                                        </p:cTn>
                                        <p:tgtEl>
                                          <p:spTgt spid="90155"/>
                                        </p:tgtEl>
                                        <p:attrNameLst>
                                          <p:attrName>style.visibility</p:attrName>
                                        </p:attrNameLst>
                                      </p:cBhvr>
                                      <p:to>
                                        <p:strVal val="visible"/>
                                      </p:to>
                                    </p:set>
                                    <p:anim calcmode="lin" valueType="num">
                                      <p:cBhvr>
                                        <p:cTn id="81" dur="500" decel="50000" fill="hold">
                                          <p:stCondLst>
                                            <p:cond delay="0"/>
                                          </p:stCondLst>
                                        </p:cTn>
                                        <p:tgtEl>
                                          <p:spTgt spid="90155"/>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90155"/>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90155"/>
                                        </p:tgtEl>
                                        <p:attrNameLst>
                                          <p:attrName>ppt_w</p:attrName>
                                        </p:attrNameLst>
                                      </p:cBhvr>
                                      <p:tavLst>
                                        <p:tav tm="0">
                                          <p:val>
                                            <p:strVal val="#ppt_w*.05"/>
                                          </p:val>
                                        </p:tav>
                                        <p:tav tm="100000">
                                          <p:val>
                                            <p:strVal val="#ppt_w"/>
                                          </p:val>
                                        </p:tav>
                                      </p:tavLst>
                                    </p:anim>
                                    <p:anim calcmode="lin" valueType="num">
                                      <p:cBhvr>
                                        <p:cTn id="84" dur="1000" fill="hold"/>
                                        <p:tgtEl>
                                          <p:spTgt spid="90155"/>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90155"/>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90155"/>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90155"/>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9015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9" restart="whenNotActive" fill="hold" evtFilter="cancelBubble" nodeType="interactiveSeq">
                <p:stCondLst>
                  <p:cond evt="onClick" delay="0">
                    <p:tgtEl>
                      <p:spTgt spid="90147"/>
                    </p:tgtEl>
                  </p:cond>
                </p:stCondLst>
                <p:endSync evt="end" delay="0">
                  <p:rtn val="all"/>
                </p:endSync>
                <p:childTnLst>
                  <p:par>
                    <p:cTn id="90" fill="hold" nodeType="clickPar">
                      <p:stCondLst>
                        <p:cond delay="0"/>
                      </p:stCondLst>
                      <p:childTnLst>
                        <p:par>
                          <p:cTn id="91" fill="hold" nodeType="withGroup">
                            <p:stCondLst>
                              <p:cond delay="0"/>
                            </p:stCondLst>
                            <p:childTnLst>
                              <p:par>
                                <p:cTn id="92" presetID="3" presetClass="exit" presetSubtype="10" fill="hold" nodeType="clickEffect">
                                  <p:stCondLst>
                                    <p:cond delay="0"/>
                                  </p:stCondLst>
                                  <p:childTnLst>
                                    <p:animEffect transition="out" filter="blinds(horizontal)">
                                      <p:cBhvr>
                                        <p:cTn id="93" dur="500"/>
                                        <p:tgtEl>
                                          <p:spTgt spid="90137"/>
                                        </p:tgtEl>
                                      </p:cBhvr>
                                    </p:animEffect>
                                    <p:set>
                                      <p:cBhvr>
                                        <p:cTn id="94" dur="1" fill="hold">
                                          <p:stCondLst>
                                            <p:cond delay="499"/>
                                          </p:stCondLst>
                                        </p:cTn>
                                        <p:tgtEl>
                                          <p:spTgt spid="90137"/>
                                        </p:tgtEl>
                                        <p:attrNameLst>
                                          <p:attrName>style.visibility</p:attrName>
                                        </p:attrNameLst>
                                      </p:cBhvr>
                                      <p:to>
                                        <p:strVal val="hidden"/>
                                      </p:to>
                                    </p:set>
                                  </p:childTnLst>
                                </p:cTn>
                              </p:par>
                              <p:par>
                                <p:cTn id="95" presetID="3" presetClass="exit" presetSubtype="10" fill="hold" grpId="2" nodeType="withEffect">
                                  <p:stCondLst>
                                    <p:cond delay="0"/>
                                  </p:stCondLst>
                                  <p:childTnLst>
                                    <p:animEffect transition="out" filter="blinds(horizontal)">
                                      <p:cBhvr>
                                        <p:cTn id="96" dur="500"/>
                                        <p:tgtEl>
                                          <p:spTgt spid="90153"/>
                                        </p:tgtEl>
                                      </p:cBhvr>
                                    </p:animEffect>
                                    <p:set>
                                      <p:cBhvr>
                                        <p:cTn id="97" dur="1" fill="hold">
                                          <p:stCondLst>
                                            <p:cond delay="499"/>
                                          </p:stCondLst>
                                        </p:cTn>
                                        <p:tgtEl>
                                          <p:spTgt spid="90153"/>
                                        </p:tgtEl>
                                        <p:attrNameLst>
                                          <p:attrName>style.visibility</p:attrName>
                                        </p:attrNameLst>
                                      </p:cBhvr>
                                      <p:to>
                                        <p:strVal val="hidden"/>
                                      </p:to>
                                    </p:set>
                                  </p:childTnLst>
                                </p:cTn>
                              </p:par>
                              <p:par>
                                <p:cTn id="98" presetID="3" presetClass="exit" presetSubtype="10" fill="hold" grpId="1" nodeType="withEffect">
                                  <p:stCondLst>
                                    <p:cond delay="0"/>
                                  </p:stCondLst>
                                  <p:childTnLst>
                                    <p:animEffect transition="out" filter="blinds(horizontal)">
                                      <p:cBhvr>
                                        <p:cTn id="99" dur="500"/>
                                        <p:tgtEl>
                                          <p:spTgt spid="90148"/>
                                        </p:tgtEl>
                                      </p:cBhvr>
                                    </p:animEffect>
                                    <p:set>
                                      <p:cBhvr>
                                        <p:cTn id="100" dur="1" fill="hold">
                                          <p:stCondLst>
                                            <p:cond delay="499"/>
                                          </p:stCondLst>
                                        </p:cTn>
                                        <p:tgtEl>
                                          <p:spTgt spid="90148"/>
                                        </p:tgtEl>
                                        <p:attrNameLst>
                                          <p:attrName>style.visibility</p:attrName>
                                        </p:attrNameLst>
                                      </p:cBhvr>
                                      <p:to>
                                        <p:strVal val="hidden"/>
                                      </p:to>
                                    </p:set>
                                  </p:childTnLst>
                                </p:cTn>
                              </p:par>
                              <p:par>
                                <p:cTn id="101" presetID="3" presetClass="exit" presetSubtype="10" fill="hold" grpId="1" nodeType="withEffect">
                                  <p:stCondLst>
                                    <p:cond delay="0"/>
                                  </p:stCondLst>
                                  <p:childTnLst>
                                    <p:animEffect transition="out" filter="blinds(horizontal)">
                                      <p:cBhvr>
                                        <p:cTn id="102" dur="500"/>
                                        <p:tgtEl>
                                          <p:spTgt spid="90149"/>
                                        </p:tgtEl>
                                      </p:cBhvr>
                                    </p:animEffect>
                                    <p:set>
                                      <p:cBhvr>
                                        <p:cTn id="103" dur="1" fill="hold">
                                          <p:stCondLst>
                                            <p:cond delay="499"/>
                                          </p:stCondLst>
                                        </p:cTn>
                                        <p:tgtEl>
                                          <p:spTgt spid="90149"/>
                                        </p:tgtEl>
                                        <p:attrNameLst>
                                          <p:attrName>style.visibility</p:attrName>
                                        </p:attrNameLst>
                                      </p:cBhvr>
                                      <p:to>
                                        <p:strVal val="hidden"/>
                                      </p:to>
                                    </p:set>
                                  </p:childTnLst>
                                </p:cTn>
                              </p:par>
                              <p:par>
                                <p:cTn id="104" presetID="3" presetClass="exit" presetSubtype="10" fill="hold" grpId="1" nodeType="withEffect">
                                  <p:stCondLst>
                                    <p:cond delay="0"/>
                                  </p:stCondLst>
                                  <p:childTnLst>
                                    <p:animEffect transition="out" filter="blinds(horizontal)">
                                      <p:cBhvr>
                                        <p:cTn id="105" dur="500"/>
                                        <p:tgtEl>
                                          <p:spTgt spid="90150"/>
                                        </p:tgtEl>
                                      </p:cBhvr>
                                    </p:animEffect>
                                    <p:set>
                                      <p:cBhvr>
                                        <p:cTn id="106" dur="1" fill="hold">
                                          <p:stCondLst>
                                            <p:cond delay="499"/>
                                          </p:stCondLst>
                                        </p:cTn>
                                        <p:tgtEl>
                                          <p:spTgt spid="90150"/>
                                        </p:tgtEl>
                                        <p:attrNameLst>
                                          <p:attrName>style.visibility</p:attrName>
                                        </p:attrNameLst>
                                      </p:cBhvr>
                                      <p:to>
                                        <p:strVal val="hidden"/>
                                      </p:to>
                                    </p:set>
                                  </p:childTnLst>
                                </p:cTn>
                              </p:par>
                              <p:par>
                                <p:cTn id="107" presetID="3" presetClass="exit" presetSubtype="10" fill="hold" grpId="1" nodeType="withEffect">
                                  <p:stCondLst>
                                    <p:cond delay="0"/>
                                  </p:stCondLst>
                                  <p:childTnLst>
                                    <p:animEffect transition="out" filter="blinds(horizontal)">
                                      <p:cBhvr>
                                        <p:cTn id="108" dur="500"/>
                                        <p:tgtEl>
                                          <p:spTgt spid="90154"/>
                                        </p:tgtEl>
                                      </p:cBhvr>
                                    </p:animEffect>
                                    <p:set>
                                      <p:cBhvr>
                                        <p:cTn id="109" dur="1" fill="hold">
                                          <p:stCondLst>
                                            <p:cond delay="499"/>
                                          </p:stCondLst>
                                        </p:cTn>
                                        <p:tgtEl>
                                          <p:spTgt spid="90154"/>
                                        </p:tgtEl>
                                        <p:attrNameLst>
                                          <p:attrName>style.visibility</p:attrName>
                                        </p:attrNameLst>
                                      </p:cBhvr>
                                      <p:to>
                                        <p:strVal val="hidden"/>
                                      </p:to>
                                    </p:set>
                                  </p:childTnLst>
                                </p:cTn>
                              </p:par>
                              <p:par>
                                <p:cTn id="110" presetID="3" presetClass="exit" presetSubtype="10" fill="hold" grpId="1" nodeType="withEffect">
                                  <p:stCondLst>
                                    <p:cond delay="0"/>
                                  </p:stCondLst>
                                  <p:childTnLst>
                                    <p:animEffect transition="out" filter="blinds(horizontal)">
                                      <p:cBhvr>
                                        <p:cTn id="111" dur="500"/>
                                        <p:tgtEl>
                                          <p:spTgt spid="90155"/>
                                        </p:tgtEl>
                                      </p:cBhvr>
                                    </p:animEffect>
                                    <p:set>
                                      <p:cBhvr>
                                        <p:cTn id="112" dur="1" fill="hold">
                                          <p:stCondLst>
                                            <p:cond delay="499"/>
                                          </p:stCondLst>
                                        </p:cTn>
                                        <p:tgtEl>
                                          <p:spTgt spid="90155"/>
                                        </p:tgtEl>
                                        <p:attrNameLst>
                                          <p:attrName>style.visibility</p:attrName>
                                        </p:attrNameLst>
                                      </p:cBhvr>
                                      <p:to>
                                        <p:strVal val="hidden"/>
                                      </p:to>
                                    </p:set>
                                  </p:childTnLst>
                                </p:cTn>
                              </p:par>
                              <p:par>
                                <p:cTn id="113" presetID="3" presetClass="exit" presetSubtype="10" fill="hold" grpId="1" nodeType="withEffect">
                                  <p:stCondLst>
                                    <p:cond delay="0"/>
                                  </p:stCondLst>
                                  <p:childTnLst>
                                    <p:animEffect transition="out" filter="blinds(horizontal)">
                                      <p:cBhvr>
                                        <p:cTn id="114" dur="500"/>
                                        <p:tgtEl>
                                          <p:spTgt spid="90156"/>
                                        </p:tgtEl>
                                      </p:cBhvr>
                                    </p:animEffect>
                                    <p:set>
                                      <p:cBhvr>
                                        <p:cTn id="115" dur="1" fill="hold">
                                          <p:stCondLst>
                                            <p:cond delay="499"/>
                                          </p:stCondLst>
                                        </p:cTn>
                                        <p:tgtEl>
                                          <p:spTgt spid="90156"/>
                                        </p:tgtEl>
                                        <p:attrNameLst>
                                          <p:attrName>style.visibility</p:attrName>
                                        </p:attrNameLst>
                                      </p:cBhvr>
                                      <p:to>
                                        <p:strVal val="hidden"/>
                                      </p:to>
                                    </p:set>
                                  </p:childTnLst>
                                </p:cTn>
                              </p:par>
                              <p:par>
                                <p:cTn id="116" presetID="6" presetClass="emph" presetSubtype="0" fill="hold" grpId="13" nodeType="withEffect">
                                  <p:stCondLst>
                                    <p:cond delay="0"/>
                                  </p:stCondLst>
                                  <p:childTnLst>
                                    <p:animScale>
                                      <p:cBhvr>
                                        <p:cTn id="117" dur="500" fill="hold"/>
                                        <p:tgtEl>
                                          <p:spTgt spid="90147"/>
                                        </p:tgtEl>
                                      </p:cBhvr>
                                      <p:by x="200000" y="200000"/>
                                    </p:animScale>
                                  </p:childTnLst>
                                </p:cTn>
                              </p:par>
                              <p:par>
                                <p:cTn id="118" presetID="63" presetClass="path" presetSubtype="0" accel="50000" decel="50000" fill="hold" grpId="14" nodeType="withEffect">
                                  <p:stCondLst>
                                    <p:cond delay="0"/>
                                  </p:stCondLst>
                                  <p:childTnLst>
                                    <p:animMotion origin="layout" path="M -1.11111E-6 0 L 0.31597 0.04653 " pathEditMode="relative" rAng="0" ptsTypes="AA">
                                      <p:cBhvr>
                                        <p:cTn id="119" dur="500" fill="hold"/>
                                        <p:tgtEl>
                                          <p:spTgt spid="90147"/>
                                        </p:tgtEl>
                                        <p:attrNameLst>
                                          <p:attrName>ppt_x</p:attrName>
                                          <p:attrName>ppt_y</p:attrName>
                                        </p:attrNameLst>
                                      </p:cBhvr>
                                      <p:rCtr x="15799" y="2315"/>
                                    </p:animMotion>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5" presetClass="entr" presetSubtype="0" fill="hold" nodeType="clickEffect">
                                  <p:stCondLst>
                                    <p:cond delay="0"/>
                                  </p:stCondLst>
                                  <p:childTnLst>
                                    <p:set>
                                      <p:cBhvr>
                                        <p:cTn id="123" dur="1" fill="hold">
                                          <p:stCondLst>
                                            <p:cond delay="0"/>
                                          </p:stCondLst>
                                        </p:cTn>
                                        <p:tgtEl>
                                          <p:spTgt spid="90137"/>
                                        </p:tgtEl>
                                        <p:attrNameLst>
                                          <p:attrName>style.visibility</p:attrName>
                                        </p:attrNameLst>
                                      </p:cBhvr>
                                      <p:to>
                                        <p:strVal val="visible"/>
                                      </p:to>
                                    </p:set>
                                    <p:anim calcmode="lin" valueType="num">
                                      <p:cBhvr>
                                        <p:cTn id="124" dur="250" decel="50000" fill="hold">
                                          <p:stCondLst>
                                            <p:cond delay="0"/>
                                          </p:stCondLst>
                                        </p:cTn>
                                        <p:tgtEl>
                                          <p:spTgt spid="90137"/>
                                        </p:tgtEl>
                                        <p:attrNameLst>
                                          <p:attrName>style.rotation</p:attrName>
                                        </p:attrNameLst>
                                      </p:cBhvr>
                                      <p:tavLst>
                                        <p:tav tm="0">
                                          <p:val>
                                            <p:fltVal val="-90"/>
                                          </p:val>
                                        </p:tav>
                                        <p:tav tm="100000">
                                          <p:val>
                                            <p:fltVal val="0"/>
                                          </p:val>
                                        </p:tav>
                                      </p:tavLst>
                                    </p:anim>
                                    <p:anim calcmode="lin" valueType="num">
                                      <p:cBhvr>
                                        <p:cTn id="125" dur="250" decel="50000" fill="hold">
                                          <p:stCondLst>
                                            <p:cond delay="0"/>
                                          </p:stCondLst>
                                        </p:cTn>
                                        <p:tgtEl>
                                          <p:spTgt spid="90137"/>
                                        </p:tgtEl>
                                        <p:attrNameLst>
                                          <p:attrName>ppt_w</p:attrName>
                                        </p:attrNameLst>
                                      </p:cBhvr>
                                      <p:tavLst>
                                        <p:tav tm="0">
                                          <p:val>
                                            <p:strVal val="#ppt_w"/>
                                          </p:val>
                                        </p:tav>
                                        <p:tav tm="100000">
                                          <p:val>
                                            <p:strVal val="#ppt_w*.05"/>
                                          </p:val>
                                        </p:tav>
                                      </p:tavLst>
                                    </p:anim>
                                    <p:anim calcmode="lin" valueType="num">
                                      <p:cBhvr>
                                        <p:cTn id="126" dur="250" accel="50000" fill="hold">
                                          <p:stCondLst>
                                            <p:cond delay="250"/>
                                          </p:stCondLst>
                                        </p:cTn>
                                        <p:tgtEl>
                                          <p:spTgt spid="90137"/>
                                        </p:tgtEl>
                                        <p:attrNameLst>
                                          <p:attrName>ppt_w</p:attrName>
                                        </p:attrNameLst>
                                      </p:cBhvr>
                                      <p:tavLst>
                                        <p:tav tm="0">
                                          <p:val>
                                            <p:strVal val="#ppt_w*.05"/>
                                          </p:val>
                                        </p:tav>
                                        <p:tav tm="100000">
                                          <p:val>
                                            <p:strVal val="#ppt_w"/>
                                          </p:val>
                                        </p:tav>
                                      </p:tavLst>
                                    </p:anim>
                                    <p:anim calcmode="lin" valueType="num">
                                      <p:cBhvr>
                                        <p:cTn id="127" dur="500" fill="hold"/>
                                        <p:tgtEl>
                                          <p:spTgt spid="90137"/>
                                        </p:tgtEl>
                                        <p:attrNameLst>
                                          <p:attrName>ppt_h</p:attrName>
                                        </p:attrNameLst>
                                      </p:cBhvr>
                                      <p:tavLst>
                                        <p:tav tm="0">
                                          <p:val>
                                            <p:strVal val="#ppt_h"/>
                                          </p:val>
                                        </p:tav>
                                        <p:tav tm="100000">
                                          <p:val>
                                            <p:strVal val="#ppt_h"/>
                                          </p:val>
                                        </p:tav>
                                      </p:tavLst>
                                    </p:anim>
                                    <p:anim calcmode="lin" valueType="num">
                                      <p:cBhvr>
                                        <p:cTn id="128" dur="250" decel="50000" fill="hold">
                                          <p:stCondLst>
                                            <p:cond delay="0"/>
                                          </p:stCondLst>
                                        </p:cTn>
                                        <p:tgtEl>
                                          <p:spTgt spid="90137"/>
                                        </p:tgtEl>
                                        <p:attrNameLst>
                                          <p:attrName>ppt_x</p:attrName>
                                        </p:attrNameLst>
                                      </p:cBhvr>
                                      <p:tavLst>
                                        <p:tav tm="0">
                                          <p:val>
                                            <p:strVal val="#ppt_x+.4"/>
                                          </p:val>
                                        </p:tav>
                                        <p:tav tm="100000">
                                          <p:val>
                                            <p:strVal val="#ppt_x"/>
                                          </p:val>
                                        </p:tav>
                                      </p:tavLst>
                                    </p:anim>
                                    <p:anim calcmode="lin" valueType="num">
                                      <p:cBhvr>
                                        <p:cTn id="129" dur="250" decel="50000" fill="hold">
                                          <p:stCondLst>
                                            <p:cond delay="0"/>
                                          </p:stCondLst>
                                        </p:cTn>
                                        <p:tgtEl>
                                          <p:spTgt spid="90137"/>
                                        </p:tgtEl>
                                        <p:attrNameLst>
                                          <p:attrName>ppt_y</p:attrName>
                                        </p:attrNameLst>
                                      </p:cBhvr>
                                      <p:tavLst>
                                        <p:tav tm="0">
                                          <p:val>
                                            <p:strVal val="#ppt_y-.2"/>
                                          </p:val>
                                        </p:tav>
                                        <p:tav tm="100000">
                                          <p:val>
                                            <p:strVal val="#ppt_y+.1"/>
                                          </p:val>
                                        </p:tav>
                                      </p:tavLst>
                                    </p:anim>
                                    <p:anim calcmode="lin" valueType="num">
                                      <p:cBhvr>
                                        <p:cTn id="130" dur="250" accel="50000" fill="hold">
                                          <p:stCondLst>
                                            <p:cond delay="250"/>
                                          </p:stCondLst>
                                        </p:cTn>
                                        <p:tgtEl>
                                          <p:spTgt spid="90137"/>
                                        </p:tgtEl>
                                        <p:attrNameLst>
                                          <p:attrName>ppt_y</p:attrName>
                                        </p:attrNameLst>
                                      </p:cBhvr>
                                      <p:tavLst>
                                        <p:tav tm="0">
                                          <p:val>
                                            <p:strVal val="#ppt_y+.1"/>
                                          </p:val>
                                        </p:tav>
                                        <p:tav tm="100000">
                                          <p:val>
                                            <p:strVal val="#ppt_y"/>
                                          </p:val>
                                        </p:tav>
                                      </p:tavLst>
                                    </p:anim>
                                    <p:animEffect transition="in" filter="fade">
                                      <p:cBhvr>
                                        <p:cTn id="131" dur="500" decel="50000">
                                          <p:stCondLst>
                                            <p:cond delay="0"/>
                                          </p:stCondLst>
                                        </p:cTn>
                                        <p:tgtEl>
                                          <p:spTgt spid="90137"/>
                                        </p:tgtEl>
                                      </p:cBhvr>
                                    </p:animEffect>
                                  </p:childTnLst>
                                </p:cTn>
                              </p:par>
                              <p:par>
                                <p:cTn id="132" presetID="25" presetClass="entr" presetSubtype="0" fill="hold" grpId="9" nodeType="withEffect">
                                  <p:stCondLst>
                                    <p:cond delay="0"/>
                                  </p:stCondLst>
                                  <p:childTnLst>
                                    <p:set>
                                      <p:cBhvr>
                                        <p:cTn id="133" dur="1" fill="hold">
                                          <p:stCondLst>
                                            <p:cond delay="0"/>
                                          </p:stCondLst>
                                        </p:cTn>
                                        <p:tgtEl>
                                          <p:spTgt spid="90153"/>
                                        </p:tgtEl>
                                        <p:attrNameLst>
                                          <p:attrName>style.visibility</p:attrName>
                                        </p:attrNameLst>
                                      </p:cBhvr>
                                      <p:to>
                                        <p:strVal val="visible"/>
                                      </p:to>
                                    </p:set>
                                    <p:anim calcmode="lin" valueType="num">
                                      <p:cBhvr>
                                        <p:cTn id="134" dur="250" decel="50000" fill="hold">
                                          <p:stCondLst>
                                            <p:cond delay="0"/>
                                          </p:stCondLst>
                                        </p:cTn>
                                        <p:tgtEl>
                                          <p:spTgt spid="90153"/>
                                        </p:tgtEl>
                                        <p:attrNameLst>
                                          <p:attrName>style.rotation</p:attrName>
                                        </p:attrNameLst>
                                      </p:cBhvr>
                                      <p:tavLst>
                                        <p:tav tm="0">
                                          <p:val>
                                            <p:fltVal val="-90"/>
                                          </p:val>
                                        </p:tav>
                                        <p:tav tm="100000">
                                          <p:val>
                                            <p:fltVal val="0"/>
                                          </p:val>
                                        </p:tav>
                                      </p:tavLst>
                                    </p:anim>
                                    <p:anim calcmode="lin" valueType="num">
                                      <p:cBhvr>
                                        <p:cTn id="135" dur="250" decel="50000" fill="hold">
                                          <p:stCondLst>
                                            <p:cond delay="0"/>
                                          </p:stCondLst>
                                        </p:cTn>
                                        <p:tgtEl>
                                          <p:spTgt spid="90153"/>
                                        </p:tgtEl>
                                        <p:attrNameLst>
                                          <p:attrName>ppt_w</p:attrName>
                                        </p:attrNameLst>
                                      </p:cBhvr>
                                      <p:tavLst>
                                        <p:tav tm="0">
                                          <p:val>
                                            <p:strVal val="#ppt_w"/>
                                          </p:val>
                                        </p:tav>
                                        <p:tav tm="100000">
                                          <p:val>
                                            <p:strVal val="#ppt_w*.05"/>
                                          </p:val>
                                        </p:tav>
                                      </p:tavLst>
                                    </p:anim>
                                    <p:anim calcmode="lin" valueType="num">
                                      <p:cBhvr>
                                        <p:cTn id="136" dur="250" accel="50000" fill="hold">
                                          <p:stCondLst>
                                            <p:cond delay="250"/>
                                          </p:stCondLst>
                                        </p:cTn>
                                        <p:tgtEl>
                                          <p:spTgt spid="90153"/>
                                        </p:tgtEl>
                                        <p:attrNameLst>
                                          <p:attrName>ppt_w</p:attrName>
                                        </p:attrNameLst>
                                      </p:cBhvr>
                                      <p:tavLst>
                                        <p:tav tm="0">
                                          <p:val>
                                            <p:strVal val="#ppt_w*.05"/>
                                          </p:val>
                                        </p:tav>
                                        <p:tav tm="100000">
                                          <p:val>
                                            <p:strVal val="#ppt_w"/>
                                          </p:val>
                                        </p:tav>
                                      </p:tavLst>
                                    </p:anim>
                                    <p:anim calcmode="lin" valueType="num">
                                      <p:cBhvr>
                                        <p:cTn id="137" dur="500" fill="hold"/>
                                        <p:tgtEl>
                                          <p:spTgt spid="90153"/>
                                        </p:tgtEl>
                                        <p:attrNameLst>
                                          <p:attrName>ppt_h</p:attrName>
                                        </p:attrNameLst>
                                      </p:cBhvr>
                                      <p:tavLst>
                                        <p:tav tm="0">
                                          <p:val>
                                            <p:strVal val="#ppt_h"/>
                                          </p:val>
                                        </p:tav>
                                        <p:tav tm="100000">
                                          <p:val>
                                            <p:strVal val="#ppt_h"/>
                                          </p:val>
                                        </p:tav>
                                      </p:tavLst>
                                    </p:anim>
                                    <p:anim calcmode="lin" valueType="num">
                                      <p:cBhvr>
                                        <p:cTn id="138" dur="250" decel="50000" fill="hold">
                                          <p:stCondLst>
                                            <p:cond delay="0"/>
                                          </p:stCondLst>
                                        </p:cTn>
                                        <p:tgtEl>
                                          <p:spTgt spid="90153"/>
                                        </p:tgtEl>
                                        <p:attrNameLst>
                                          <p:attrName>ppt_x</p:attrName>
                                        </p:attrNameLst>
                                      </p:cBhvr>
                                      <p:tavLst>
                                        <p:tav tm="0">
                                          <p:val>
                                            <p:strVal val="#ppt_x+.4"/>
                                          </p:val>
                                        </p:tav>
                                        <p:tav tm="100000">
                                          <p:val>
                                            <p:strVal val="#ppt_x"/>
                                          </p:val>
                                        </p:tav>
                                      </p:tavLst>
                                    </p:anim>
                                    <p:anim calcmode="lin" valueType="num">
                                      <p:cBhvr>
                                        <p:cTn id="139" dur="250" decel="50000" fill="hold">
                                          <p:stCondLst>
                                            <p:cond delay="0"/>
                                          </p:stCondLst>
                                        </p:cTn>
                                        <p:tgtEl>
                                          <p:spTgt spid="90153"/>
                                        </p:tgtEl>
                                        <p:attrNameLst>
                                          <p:attrName>ppt_y</p:attrName>
                                        </p:attrNameLst>
                                      </p:cBhvr>
                                      <p:tavLst>
                                        <p:tav tm="0">
                                          <p:val>
                                            <p:strVal val="#ppt_y-.2"/>
                                          </p:val>
                                        </p:tav>
                                        <p:tav tm="100000">
                                          <p:val>
                                            <p:strVal val="#ppt_y+.1"/>
                                          </p:val>
                                        </p:tav>
                                      </p:tavLst>
                                    </p:anim>
                                    <p:anim calcmode="lin" valueType="num">
                                      <p:cBhvr>
                                        <p:cTn id="140" dur="250" accel="50000" fill="hold">
                                          <p:stCondLst>
                                            <p:cond delay="250"/>
                                          </p:stCondLst>
                                        </p:cTn>
                                        <p:tgtEl>
                                          <p:spTgt spid="90153"/>
                                        </p:tgtEl>
                                        <p:attrNameLst>
                                          <p:attrName>ppt_y</p:attrName>
                                        </p:attrNameLst>
                                      </p:cBhvr>
                                      <p:tavLst>
                                        <p:tav tm="0">
                                          <p:val>
                                            <p:strVal val="#ppt_y+.1"/>
                                          </p:val>
                                        </p:tav>
                                        <p:tav tm="100000">
                                          <p:val>
                                            <p:strVal val="#ppt_y"/>
                                          </p:val>
                                        </p:tav>
                                      </p:tavLst>
                                    </p:anim>
                                    <p:animEffect transition="in" filter="fade">
                                      <p:cBhvr>
                                        <p:cTn id="141" dur="500" decel="50000">
                                          <p:stCondLst>
                                            <p:cond delay="0"/>
                                          </p:stCondLst>
                                        </p:cTn>
                                        <p:tgtEl>
                                          <p:spTgt spid="90153"/>
                                        </p:tgtEl>
                                      </p:cBhvr>
                                    </p:animEffect>
                                  </p:childTnLst>
                                </p:cTn>
                              </p:par>
                              <p:par>
                                <p:cTn id="142" presetID="25" presetClass="entr" presetSubtype="0" fill="hold" grpId="7" nodeType="withEffect">
                                  <p:stCondLst>
                                    <p:cond delay="0"/>
                                  </p:stCondLst>
                                  <p:childTnLst>
                                    <p:set>
                                      <p:cBhvr>
                                        <p:cTn id="143" dur="1" fill="hold">
                                          <p:stCondLst>
                                            <p:cond delay="0"/>
                                          </p:stCondLst>
                                        </p:cTn>
                                        <p:tgtEl>
                                          <p:spTgt spid="90148"/>
                                        </p:tgtEl>
                                        <p:attrNameLst>
                                          <p:attrName>style.visibility</p:attrName>
                                        </p:attrNameLst>
                                      </p:cBhvr>
                                      <p:to>
                                        <p:strVal val="visible"/>
                                      </p:to>
                                    </p:set>
                                    <p:anim calcmode="lin" valueType="num">
                                      <p:cBhvr>
                                        <p:cTn id="144" dur="250" decel="50000" fill="hold">
                                          <p:stCondLst>
                                            <p:cond delay="0"/>
                                          </p:stCondLst>
                                        </p:cTn>
                                        <p:tgtEl>
                                          <p:spTgt spid="90148"/>
                                        </p:tgtEl>
                                        <p:attrNameLst>
                                          <p:attrName>style.rotation</p:attrName>
                                        </p:attrNameLst>
                                      </p:cBhvr>
                                      <p:tavLst>
                                        <p:tav tm="0">
                                          <p:val>
                                            <p:fltVal val="-90"/>
                                          </p:val>
                                        </p:tav>
                                        <p:tav tm="100000">
                                          <p:val>
                                            <p:fltVal val="0"/>
                                          </p:val>
                                        </p:tav>
                                      </p:tavLst>
                                    </p:anim>
                                    <p:anim calcmode="lin" valueType="num">
                                      <p:cBhvr>
                                        <p:cTn id="145" dur="250" decel="50000" fill="hold">
                                          <p:stCondLst>
                                            <p:cond delay="0"/>
                                          </p:stCondLst>
                                        </p:cTn>
                                        <p:tgtEl>
                                          <p:spTgt spid="90148"/>
                                        </p:tgtEl>
                                        <p:attrNameLst>
                                          <p:attrName>ppt_w</p:attrName>
                                        </p:attrNameLst>
                                      </p:cBhvr>
                                      <p:tavLst>
                                        <p:tav tm="0">
                                          <p:val>
                                            <p:strVal val="#ppt_w"/>
                                          </p:val>
                                        </p:tav>
                                        <p:tav tm="100000">
                                          <p:val>
                                            <p:strVal val="#ppt_w*.05"/>
                                          </p:val>
                                        </p:tav>
                                      </p:tavLst>
                                    </p:anim>
                                    <p:anim calcmode="lin" valueType="num">
                                      <p:cBhvr>
                                        <p:cTn id="146" dur="250" accel="50000" fill="hold">
                                          <p:stCondLst>
                                            <p:cond delay="250"/>
                                          </p:stCondLst>
                                        </p:cTn>
                                        <p:tgtEl>
                                          <p:spTgt spid="90148"/>
                                        </p:tgtEl>
                                        <p:attrNameLst>
                                          <p:attrName>ppt_w</p:attrName>
                                        </p:attrNameLst>
                                      </p:cBhvr>
                                      <p:tavLst>
                                        <p:tav tm="0">
                                          <p:val>
                                            <p:strVal val="#ppt_w*.05"/>
                                          </p:val>
                                        </p:tav>
                                        <p:tav tm="100000">
                                          <p:val>
                                            <p:strVal val="#ppt_w"/>
                                          </p:val>
                                        </p:tav>
                                      </p:tavLst>
                                    </p:anim>
                                    <p:anim calcmode="lin" valueType="num">
                                      <p:cBhvr>
                                        <p:cTn id="147" dur="500" fill="hold"/>
                                        <p:tgtEl>
                                          <p:spTgt spid="90148"/>
                                        </p:tgtEl>
                                        <p:attrNameLst>
                                          <p:attrName>ppt_h</p:attrName>
                                        </p:attrNameLst>
                                      </p:cBhvr>
                                      <p:tavLst>
                                        <p:tav tm="0">
                                          <p:val>
                                            <p:strVal val="#ppt_h"/>
                                          </p:val>
                                        </p:tav>
                                        <p:tav tm="100000">
                                          <p:val>
                                            <p:strVal val="#ppt_h"/>
                                          </p:val>
                                        </p:tav>
                                      </p:tavLst>
                                    </p:anim>
                                    <p:anim calcmode="lin" valueType="num">
                                      <p:cBhvr>
                                        <p:cTn id="148" dur="250" decel="50000" fill="hold">
                                          <p:stCondLst>
                                            <p:cond delay="0"/>
                                          </p:stCondLst>
                                        </p:cTn>
                                        <p:tgtEl>
                                          <p:spTgt spid="90148"/>
                                        </p:tgtEl>
                                        <p:attrNameLst>
                                          <p:attrName>ppt_x</p:attrName>
                                        </p:attrNameLst>
                                      </p:cBhvr>
                                      <p:tavLst>
                                        <p:tav tm="0">
                                          <p:val>
                                            <p:strVal val="#ppt_x+.4"/>
                                          </p:val>
                                        </p:tav>
                                        <p:tav tm="100000">
                                          <p:val>
                                            <p:strVal val="#ppt_x"/>
                                          </p:val>
                                        </p:tav>
                                      </p:tavLst>
                                    </p:anim>
                                    <p:anim calcmode="lin" valueType="num">
                                      <p:cBhvr>
                                        <p:cTn id="149" dur="250" decel="50000" fill="hold">
                                          <p:stCondLst>
                                            <p:cond delay="0"/>
                                          </p:stCondLst>
                                        </p:cTn>
                                        <p:tgtEl>
                                          <p:spTgt spid="90148"/>
                                        </p:tgtEl>
                                        <p:attrNameLst>
                                          <p:attrName>ppt_y</p:attrName>
                                        </p:attrNameLst>
                                      </p:cBhvr>
                                      <p:tavLst>
                                        <p:tav tm="0">
                                          <p:val>
                                            <p:strVal val="#ppt_y-.2"/>
                                          </p:val>
                                        </p:tav>
                                        <p:tav tm="100000">
                                          <p:val>
                                            <p:strVal val="#ppt_y+.1"/>
                                          </p:val>
                                        </p:tav>
                                      </p:tavLst>
                                    </p:anim>
                                    <p:anim calcmode="lin" valueType="num">
                                      <p:cBhvr>
                                        <p:cTn id="150" dur="250" accel="50000" fill="hold">
                                          <p:stCondLst>
                                            <p:cond delay="250"/>
                                          </p:stCondLst>
                                        </p:cTn>
                                        <p:tgtEl>
                                          <p:spTgt spid="90148"/>
                                        </p:tgtEl>
                                        <p:attrNameLst>
                                          <p:attrName>ppt_y</p:attrName>
                                        </p:attrNameLst>
                                      </p:cBhvr>
                                      <p:tavLst>
                                        <p:tav tm="0">
                                          <p:val>
                                            <p:strVal val="#ppt_y+.1"/>
                                          </p:val>
                                        </p:tav>
                                        <p:tav tm="100000">
                                          <p:val>
                                            <p:strVal val="#ppt_y"/>
                                          </p:val>
                                        </p:tav>
                                      </p:tavLst>
                                    </p:anim>
                                    <p:animEffect transition="in" filter="fade">
                                      <p:cBhvr>
                                        <p:cTn id="151" dur="500" decel="50000">
                                          <p:stCondLst>
                                            <p:cond delay="0"/>
                                          </p:stCondLst>
                                        </p:cTn>
                                        <p:tgtEl>
                                          <p:spTgt spid="90148"/>
                                        </p:tgtEl>
                                      </p:cBhvr>
                                    </p:animEffect>
                                  </p:childTnLst>
                                </p:cTn>
                              </p:par>
                              <p:par>
                                <p:cTn id="152" presetID="25" presetClass="entr" presetSubtype="0" fill="hold" grpId="7" nodeType="withEffect">
                                  <p:stCondLst>
                                    <p:cond delay="0"/>
                                  </p:stCondLst>
                                  <p:childTnLst>
                                    <p:set>
                                      <p:cBhvr>
                                        <p:cTn id="153" dur="1" fill="hold">
                                          <p:stCondLst>
                                            <p:cond delay="0"/>
                                          </p:stCondLst>
                                        </p:cTn>
                                        <p:tgtEl>
                                          <p:spTgt spid="90149"/>
                                        </p:tgtEl>
                                        <p:attrNameLst>
                                          <p:attrName>style.visibility</p:attrName>
                                        </p:attrNameLst>
                                      </p:cBhvr>
                                      <p:to>
                                        <p:strVal val="visible"/>
                                      </p:to>
                                    </p:set>
                                    <p:anim calcmode="lin" valueType="num">
                                      <p:cBhvr>
                                        <p:cTn id="154" dur="250" decel="50000" fill="hold">
                                          <p:stCondLst>
                                            <p:cond delay="0"/>
                                          </p:stCondLst>
                                        </p:cTn>
                                        <p:tgtEl>
                                          <p:spTgt spid="90149"/>
                                        </p:tgtEl>
                                        <p:attrNameLst>
                                          <p:attrName>style.rotation</p:attrName>
                                        </p:attrNameLst>
                                      </p:cBhvr>
                                      <p:tavLst>
                                        <p:tav tm="0">
                                          <p:val>
                                            <p:fltVal val="-90"/>
                                          </p:val>
                                        </p:tav>
                                        <p:tav tm="100000">
                                          <p:val>
                                            <p:fltVal val="0"/>
                                          </p:val>
                                        </p:tav>
                                      </p:tavLst>
                                    </p:anim>
                                    <p:anim calcmode="lin" valueType="num">
                                      <p:cBhvr>
                                        <p:cTn id="155" dur="250" decel="50000" fill="hold">
                                          <p:stCondLst>
                                            <p:cond delay="0"/>
                                          </p:stCondLst>
                                        </p:cTn>
                                        <p:tgtEl>
                                          <p:spTgt spid="90149"/>
                                        </p:tgtEl>
                                        <p:attrNameLst>
                                          <p:attrName>ppt_w</p:attrName>
                                        </p:attrNameLst>
                                      </p:cBhvr>
                                      <p:tavLst>
                                        <p:tav tm="0">
                                          <p:val>
                                            <p:strVal val="#ppt_w"/>
                                          </p:val>
                                        </p:tav>
                                        <p:tav tm="100000">
                                          <p:val>
                                            <p:strVal val="#ppt_w*.05"/>
                                          </p:val>
                                        </p:tav>
                                      </p:tavLst>
                                    </p:anim>
                                    <p:anim calcmode="lin" valueType="num">
                                      <p:cBhvr>
                                        <p:cTn id="156" dur="250" accel="50000" fill="hold">
                                          <p:stCondLst>
                                            <p:cond delay="250"/>
                                          </p:stCondLst>
                                        </p:cTn>
                                        <p:tgtEl>
                                          <p:spTgt spid="90149"/>
                                        </p:tgtEl>
                                        <p:attrNameLst>
                                          <p:attrName>ppt_w</p:attrName>
                                        </p:attrNameLst>
                                      </p:cBhvr>
                                      <p:tavLst>
                                        <p:tav tm="0">
                                          <p:val>
                                            <p:strVal val="#ppt_w*.05"/>
                                          </p:val>
                                        </p:tav>
                                        <p:tav tm="100000">
                                          <p:val>
                                            <p:strVal val="#ppt_w"/>
                                          </p:val>
                                        </p:tav>
                                      </p:tavLst>
                                    </p:anim>
                                    <p:anim calcmode="lin" valueType="num">
                                      <p:cBhvr>
                                        <p:cTn id="157" dur="500" fill="hold"/>
                                        <p:tgtEl>
                                          <p:spTgt spid="90149"/>
                                        </p:tgtEl>
                                        <p:attrNameLst>
                                          <p:attrName>ppt_h</p:attrName>
                                        </p:attrNameLst>
                                      </p:cBhvr>
                                      <p:tavLst>
                                        <p:tav tm="0">
                                          <p:val>
                                            <p:strVal val="#ppt_h"/>
                                          </p:val>
                                        </p:tav>
                                        <p:tav tm="100000">
                                          <p:val>
                                            <p:strVal val="#ppt_h"/>
                                          </p:val>
                                        </p:tav>
                                      </p:tavLst>
                                    </p:anim>
                                    <p:anim calcmode="lin" valueType="num">
                                      <p:cBhvr>
                                        <p:cTn id="158" dur="250" decel="50000" fill="hold">
                                          <p:stCondLst>
                                            <p:cond delay="0"/>
                                          </p:stCondLst>
                                        </p:cTn>
                                        <p:tgtEl>
                                          <p:spTgt spid="90149"/>
                                        </p:tgtEl>
                                        <p:attrNameLst>
                                          <p:attrName>ppt_x</p:attrName>
                                        </p:attrNameLst>
                                      </p:cBhvr>
                                      <p:tavLst>
                                        <p:tav tm="0">
                                          <p:val>
                                            <p:strVal val="#ppt_x+.4"/>
                                          </p:val>
                                        </p:tav>
                                        <p:tav tm="100000">
                                          <p:val>
                                            <p:strVal val="#ppt_x"/>
                                          </p:val>
                                        </p:tav>
                                      </p:tavLst>
                                    </p:anim>
                                    <p:anim calcmode="lin" valueType="num">
                                      <p:cBhvr>
                                        <p:cTn id="159" dur="250" decel="50000" fill="hold">
                                          <p:stCondLst>
                                            <p:cond delay="0"/>
                                          </p:stCondLst>
                                        </p:cTn>
                                        <p:tgtEl>
                                          <p:spTgt spid="90149"/>
                                        </p:tgtEl>
                                        <p:attrNameLst>
                                          <p:attrName>ppt_y</p:attrName>
                                        </p:attrNameLst>
                                      </p:cBhvr>
                                      <p:tavLst>
                                        <p:tav tm="0">
                                          <p:val>
                                            <p:strVal val="#ppt_y-.2"/>
                                          </p:val>
                                        </p:tav>
                                        <p:tav tm="100000">
                                          <p:val>
                                            <p:strVal val="#ppt_y+.1"/>
                                          </p:val>
                                        </p:tav>
                                      </p:tavLst>
                                    </p:anim>
                                    <p:anim calcmode="lin" valueType="num">
                                      <p:cBhvr>
                                        <p:cTn id="160" dur="250" accel="50000" fill="hold">
                                          <p:stCondLst>
                                            <p:cond delay="250"/>
                                          </p:stCondLst>
                                        </p:cTn>
                                        <p:tgtEl>
                                          <p:spTgt spid="90149"/>
                                        </p:tgtEl>
                                        <p:attrNameLst>
                                          <p:attrName>ppt_y</p:attrName>
                                        </p:attrNameLst>
                                      </p:cBhvr>
                                      <p:tavLst>
                                        <p:tav tm="0">
                                          <p:val>
                                            <p:strVal val="#ppt_y+.1"/>
                                          </p:val>
                                        </p:tav>
                                        <p:tav tm="100000">
                                          <p:val>
                                            <p:strVal val="#ppt_y"/>
                                          </p:val>
                                        </p:tav>
                                      </p:tavLst>
                                    </p:anim>
                                    <p:animEffect transition="in" filter="fade">
                                      <p:cBhvr>
                                        <p:cTn id="161" dur="500" decel="50000">
                                          <p:stCondLst>
                                            <p:cond delay="0"/>
                                          </p:stCondLst>
                                        </p:cTn>
                                        <p:tgtEl>
                                          <p:spTgt spid="90149"/>
                                        </p:tgtEl>
                                      </p:cBhvr>
                                    </p:animEffect>
                                  </p:childTnLst>
                                </p:cTn>
                              </p:par>
                              <p:par>
                                <p:cTn id="162" presetID="25" presetClass="entr" presetSubtype="0" fill="hold" grpId="7" nodeType="withEffect">
                                  <p:stCondLst>
                                    <p:cond delay="0"/>
                                  </p:stCondLst>
                                  <p:childTnLst>
                                    <p:set>
                                      <p:cBhvr>
                                        <p:cTn id="163" dur="1" fill="hold">
                                          <p:stCondLst>
                                            <p:cond delay="0"/>
                                          </p:stCondLst>
                                        </p:cTn>
                                        <p:tgtEl>
                                          <p:spTgt spid="90150"/>
                                        </p:tgtEl>
                                        <p:attrNameLst>
                                          <p:attrName>style.visibility</p:attrName>
                                        </p:attrNameLst>
                                      </p:cBhvr>
                                      <p:to>
                                        <p:strVal val="visible"/>
                                      </p:to>
                                    </p:set>
                                    <p:anim calcmode="lin" valueType="num">
                                      <p:cBhvr>
                                        <p:cTn id="164" dur="250" decel="50000" fill="hold">
                                          <p:stCondLst>
                                            <p:cond delay="0"/>
                                          </p:stCondLst>
                                        </p:cTn>
                                        <p:tgtEl>
                                          <p:spTgt spid="90150"/>
                                        </p:tgtEl>
                                        <p:attrNameLst>
                                          <p:attrName>style.rotation</p:attrName>
                                        </p:attrNameLst>
                                      </p:cBhvr>
                                      <p:tavLst>
                                        <p:tav tm="0">
                                          <p:val>
                                            <p:fltVal val="-90"/>
                                          </p:val>
                                        </p:tav>
                                        <p:tav tm="100000">
                                          <p:val>
                                            <p:fltVal val="0"/>
                                          </p:val>
                                        </p:tav>
                                      </p:tavLst>
                                    </p:anim>
                                    <p:anim calcmode="lin" valueType="num">
                                      <p:cBhvr>
                                        <p:cTn id="165" dur="250" decel="50000" fill="hold">
                                          <p:stCondLst>
                                            <p:cond delay="0"/>
                                          </p:stCondLst>
                                        </p:cTn>
                                        <p:tgtEl>
                                          <p:spTgt spid="90150"/>
                                        </p:tgtEl>
                                        <p:attrNameLst>
                                          <p:attrName>ppt_w</p:attrName>
                                        </p:attrNameLst>
                                      </p:cBhvr>
                                      <p:tavLst>
                                        <p:tav tm="0">
                                          <p:val>
                                            <p:strVal val="#ppt_w"/>
                                          </p:val>
                                        </p:tav>
                                        <p:tav tm="100000">
                                          <p:val>
                                            <p:strVal val="#ppt_w*.05"/>
                                          </p:val>
                                        </p:tav>
                                      </p:tavLst>
                                    </p:anim>
                                    <p:anim calcmode="lin" valueType="num">
                                      <p:cBhvr>
                                        <p:cTn id="166" dur="250" accel="50000" fill="hold">
                                          <p:stCondLst>
                                            <p:cond delay="250"/>
                                          </p:stCondLst>
                                        </p:cTn>
                                        <p:tgtEl>
                                          <p:spTgt spid="90150"/>
                                        </p:tgtEl>
                                        <p:attrNameLst>
                                          <p:attrName>ppt_w</p:attrName>
                                        </p:attrNameLst>
                                      </p:cBhvr>
                                      <p:tavLst>
                                        <p:tav tm="0">
                                          <p:val>
                                            <p:strVal val="#ppt_w*.05"/>
                                          </p:val>
                                        </p:tav>
                                        <p:tav tm="100000">
                                          <p:val>
                                            <p:strVal val="#ppt_w"/>
                                          </p:val>
                                        </p:tav>
                                      </p:tavLst>
                                    </p:anim>
                                    <p:anim calcmode="lin" valueType="num">
                                      <p:cBhvr>
                                        <p:cTn id="167" dur="500" fill="hold"/>
                                        <p:tgtEl>
                                          <p:spTgt spid="90150"/>
                                        </p:tgtEl>
                                        <p:attrNameLst>
                                          <p:attrName>ppt_h</p:attrName>
                                        </p:attrNameLst>
                                      </p:cBhvr>
                                      <p:tavLst>
                                        <p:tav tm="0">
                                          <p:val>
                                            <p:strVal val="#ppt_h"/>
                                          </p:val>
                                        </p:tav>
                                        <p:tav tm="100000">
                                          <p:val>
                                            <p:strVal val="#ppt_h"/>
                                          </p:val>
                                        </p:tav>
                                      </p:tavLst>
                                    </p:anim>
                                    <p:anim calcmode="lin" valueType="num">
                                      <p:cBhvr>
                                        <p:cTn id="168" dur="250" decel="50000" fill="hold">
                                          <p:stCondLst>
                                            <p:cond delay="0"/>
                                          </p:stCondLst>
                                        </p:cTn>
                                        <p:tgtEl>
                                          <p:spTgt spid="90150"/>
                                        </p:tgtEl>
                                        <p:attrNameLst>
                                          <p:attrName>ppt_x</p:attrName>
                                        </p:attrNameLst>
                                      </p:cBhvr>
                                      <p:tavLst>
                                        <p:tav tm="0">
                                          <p:val>
                                            <p:strVal val="#ppt_x+.4"/>
                                          </p:val>
                                        </p:tav>
                                        <p:tav tm="100000">
                                          <p:val>
                                            <p:strVal val="#ppt_x"/>
                                          </p:val>
                                        </p:tav>
                                      </p:tavLst>
                                    </p:anim>
                                    <p:anim calcmode="lin" valueType="num">
                                      <p:cBhvr>
                                        <p:cTn id="169" dur="250" decel="50000" fill="hold">
                                          <p:stCondLst>
                                            <p:cond delay="0"/>
                                          </p:stCondLst>
                                        </p:cTn>
                                        <p:tgtEl>
                                          <p:spTgt spid="90150"/>
                                        </p:tgtEl>
                                        <p:attrNameLst>
                                          <p:attrName>ppt_y</p:attrName>
                                        </p:attrNameLst>
                                      </p:cBhvr>
                                      <p:tavLst>
                                        <p:tav tm="0">
                                          <p:val>
                                            <p:strVal val="#ppt_y-.2"/>
                                          </p:val>
                                        </p:tav>
                                        <p:tav tm="100000">
                                          <p:val>
                                            <p:strVal val="#ppt_y+.1"/>
                                          </p:val>
                                        </p:tav>
                                      </p:tavLst>
                                    </p:anim>
                                    <p:anim calcmode="lin" valueType="num">
                                      <p:cBhvr>
                                        <p:cTn id="170" dur="250" accel="50000" fill="hold">
                                          <p:stCondLst>
                                            <p:cond delay="250"/>
                                          </p:stCondLst>
                                        </p:cTn>
                                        <p:tgtEl>
                                          <p:spTgt spid="90150"/>
                                        </p:tgtEl>
                                        <p:attrNameLst>
                                          <p:attrName>ppt_y</p:attrName>
                                        </p:attrNameLst>
                                      </p:cBhvr>
                                      <p:tavLst>
                                        <p:tav tm="0">
                                          <p:val>
                                            <p:strVal val="#ppt_y+.1"/>
                                          </p:val>
                                        </p:tav>
                                        <p:tav tm="100000">
                                          <p:val>
                                            <p:strVal val="#ppt_y"/>
                                          </p:val>
                                        </p:tav>
                                      </p:tavLst>
                                    </p:anim>
                                    <p:animEffect transition="in" filter="fade">
                                      <p:cBhvr>
                                        <p:cTn id="171" dur="500" decel="50000">
                                          <p:stCondLst>
                                            <p:cond delay="0"/>
                                          </p:stCondLst>
                                        </p:cTn>
                                        <p:tgtEl>
                                          <p:spTgt spid="90150"/>
                                        </p:tgtEl>
                                      </p:cBhvr>
                                    </p:animEffect>
                                  </p:childTnLst>
                                </p:cTn>
                              </p:par>
                              <p:par>
                                <p:cTn id="172" presetID="25" presetClass="entr" presetSubtype="0" fill="hold" grpId="7" nodeType="withEffect">
                                  <p:stCondLst>
                                    <p:cond delay="0"/>
                                  </p:stCondLst>
                                  <p:childTnLst>
                                    <p:set>
                                      <p:cBhvr>
                                        <p:cTn id="173" dur="1" fill="hold">
                                          <p:stCondLst>
                                            <p:cond delay="0"/>
                                          </p:stCondLst>
                                        </p:cTn>
                                        <p:tgtEl>
                                          <p:spTgt spid="90154"/>
                                        </p:tgtEl>
                                        <p:attrNameLst>
                                          <p:attrName>style.visibility</p:attrName>
                                        </p:attrNameLst>
                                      </p:cBhvr>
                                      <p:to>
                                        <p:strVal val="visible"/>
                                      </p:to>
                                    </p:set>
                                    <p:anim calcmode="lin" valueType="num">
                                      <p:cBhvr>
                                        <p:cTn id="174" dur="250" decel="50000" fill="hold">
                                          <p:stCondLst>
                                            <p:cond delay="0"/>
                                          </p:stCondLst>
                                        </p:cTn>
                                        <p:tgtEl>
                                          <p:spTgt spid="90154"/>
                                        </p:tgtEl>
                                        <p:attrNameLst>
                                          <p:attrName>style.rotation</p:attrName>
                                        </p:attrNameLst>
                                      </p:cBhvr>
                                      <p:tavLst>
                                        <p:tav tm="0">
                                          <p:val>
                                            <p:fltVal val="-90"/>
                                          </p:val>
                                        </p:tav>
                                        <p:tav tm="100000">
                                          <p:val>
                                            <p:fltVal val="0"/>
                                          </p:val>
                                        </p:tav>
                                      </p:tavLst>
                                    </p:anim>
                                    <p:anim calcmode="lin" valueType="num">
                                      <p:cBhvr>
                                        <p:cTn id="175" dur="250" decel="50000" fill="hold">
                                          <p:stCondLst>
                                            <p:cond delay="0"/>
                                          </p:stCondLst>
                                        </p:cTn>
                                        <p:tgtEl>
                                          <p:spTgt spid="90154"/>
                                        </p:tgtEl>
                                        <p:attrNameLst>
                                          <p:attrName>ppt_w</p:attrName>
                                        </p:attrNameLst>
                                      </p:cBhvr>
                                      <p:tavLst>
                                        <p:tav tm="0">
                                          <p:val>
                                            <p:strVal val="#ppt_w"/>
                                          </p:val>
                                        </p:tav>
                                        <p:tav tm="100000">
                                          <p:val>
                                            <p:strVal val="#ppt_w*.05"/>
                                          </p:val>
                                        </p:tav>
                                      </p:tavLst>
                                    </p:anim>
                                    <p:anim calcmode="lin" valueType="num">
                                      <p:cBhvr>
                                        <p:cTn id="176" dur="250" accel="50000" fill="hold">
                                          <p:stCondLst>
                                            <p:cond delay="250"/>
                                          </p:stCondLst>
                                        </p:cTn>
                                        <p:tgtEl>
                                          <p:spTgt spid="90154"/>
                                        </p:tgtEl>
                                        <p:attrNameLst>
                                          <p:attrName>ppt_w</p:attrName>
                                        </p:attrNameLst>
                                      </p:cBhvr>
                                      <p:tavLst>
                                        <p:tav tm="0">
                                          <p:val>
                                            <p:strVal val="#ppt_w*.05"/>
                                          </p:val>
                                        </p:tav>
                                        <p:tav tm="100000">
                                          <p:val>
                                            <p:strVal val="#ppt_w"/>
                                          </p:val>
                                        </p:tav>
                                      </p:tavLst>
                                    </p:anim>
                                    <p:anim calcmode="lin" valueType="num">
                                      <p:cBhvr>
                                        <p:cTn id="177" dur="500" fill="hold"/>
                                        <p:tgtEl>
                                          <p:spTgt spid="90154"/>
                                        </p:tgtEl>
                                        <p:attrNameLst>
                                          <p:attrName>ppt_h</p:attrName>
                                        </p:attrNameLst>
                                      </p:cBhvr>
                                      <p:tavLst>
                                        <p:tav tm="0">
                                          <p:val>
                                            <p:strVal val="#ppt_h"/>
                                          </p:val>
                                        </p:tav>
                                        <p:tav tm="100000">
                                          <p:val>
                                            <p:strVal val="#ppt_h"/>
                                          </p:val>
                                        </p:tav>
                                      </p:tavLst>
                                    </p:anim>
                                    <p:anim calcmode="lin" valueType="num">
                                      <p:cBhvr>
                                        <p:cTn id="178" dur="250" decel="50000" fill="hold">
                                          <p:stCondLst>
                                            <p:cond delay="0"/>
                                          </p:stCondLst>
                                        </p:cTn>
                                        <p:tgtEl>
                                          <p:spTgt spid="90154"/>
                                        </p:tgtEl>
                                        <p:attrNameLst>
                                          <p:attrName>ppt_x</p:attrName>
                                        </p:attrNameLst>
                                      </p:cBhvr>
                                      <p:tavLst>
                                        <p:tav tm="0">
                                          <p:val>
                                            <p:strVal val="#ppt_x+.4"/>
                                          </p:val>
                                        </p:tav>
                                        <p:tav tm="100000">
                                          <p:val>
                                            <p:strVal val="#ppt_x"/>
                                          </p:val>
                                        </p:tav>
                                      </p:tavLst>
                                    </p:anim>
                                    <p:anim calcmode="lin" valueType="num">
                                      <p:cBhvr>
                                        <p:cTn id="179" dur="250" decel="50000" fill="hold">
                                          <p:stCondLst>
                                            <p:cond delay="0"/>
                                          </p:stCondLst>
                                        </p:cTn>
                                        <p:tgtEl>
                                          <p:spTgt spid="90154"/>
                                        </p:tgtEl>
                                        <p:attrNameLst>
                                          <p:attrName>ppt_y</p:attrName>
                                        </p:attrNameLst>
                                      </p:cBhvr>
                                      <p:tavLst>
                                        <p:tav tm="0">
                                          <p:val>
                                            <p:strVal val="#ppt_y-.2"/>
                                          </p:val>
                                        </p:tav>
                                        <p:tav tm="100000">
                                          <p:val>
                                            <p:strVal val="#ppt_y+.1"/>
                                          </p:val>
                                        </p:tav>
                                      </p:tavLst>
                                    </p:anim>
                                    <p:anim calcmode="lin" valueType="num">
                                      <p:cBhvr>
                                        <p:cTn id="180" dur="250" accel="50000" fill="hold">
                                          <p:stCondLst>
                                            <p:cond delay="250"/>
                                          </p:stCondLst>
                                        </p:cTn>
                                        <p:tgtEl>
                                          <p:spTgt spid="90154"/>
                                        </p:tgtEl>
                                        <p:attrNameLst>
                                          <p:attrName>ppt_y</p:attrName>
                                        </p:attrNameLst>
                                      </p:cBhvr>
                                      <p:tavLst>
                                        <p:tav tm="0">
                                          <p:val>
                                            <p:strVal val="#ppt_y+.1"/>
                                          </p:val>
                                        </p:tav>
                                        <p:tav tm="100000">
                                          <p:val>
                                            <p:strVal val="#ppt_y"/>
                                          </p:val>
                                        </p:tav>
                                      </p:tavLst>
                                    </p:anim>
                                    <p:animEffect transition="in" filter="fade">
                                      <p:cBhvr>
                                        <p:cTn id="181" dur="500" decel="50000">
                                          <p:stCondLst>
                                            <p:cond delay="0"/>
                                          </p:stCondLst>
                                        </p:cTn>
                                        <p:tgtEl>
                                          <p:spTgt spid="90154"/>
                                        </p:tgtEl>
                                      </p:cBhvr>
                                    </p:animEffect>
                                  </p:childTnLst>
                                </p:cTn>
                              </p:par>
                              <p:par>
                                <p:cTn id="182" presetID="25" presetClass="entr" presetSubtype="0" fill="hold" grpId="7" nodeType="withEffect">
                                  <p:stCondLst>
                                    <p:cond delay="0"/>
                                  </p:stCondLst>
                                  <p:childTnLst>
                                    <p:set>
                                      <p:cBhvr>
                                        <p:cTn id="183" dur="1" fill="hold">
                                          <p:stCondLst>
                                            <p:cond delay="0"/>
                                          </p:stCondLst>
                                        </p:cTn>
                                        <p:tgtEl>
                                          <p:spTgt spid="90155"/>
                                        </p:tgtEl>
                                        <p:attrNameLst>
                                          <p:attrName>style.visibility</p:attrName>
                                        </p:attrNameLst>
                                      </p:cBhvr>
                                      <p:to>
                                        <p:strVal val="visible"/>
                                      </p:to>
                                    </p:set>
                                    <p:anim calcmode="lin" valueType="num">
                                      <p:cBhvr>
                                        <p:cTn id="184" dur="250" decel="50000" fill="hold">
                                          <p:stCondLst>
                                            <p:cond delay="0"/>
                                          </p:stCondLst>
                                        </p:cTn>
                                        <p:tgtEl>
                                          <p:spTgt spid="90155"/>
                                        </p:tgtEl>
                                        <p:attrNameLst>
                                          <p:attrName>style.rotation</p:attrName>
                                        </p:attrNameLst>
                                      </p:cBhvr>
                                      <p:tavLst>
                                        <p:tav tm="0">
                                          <p:val>
                                            <p:fltVal val="-90"/>
                                          </p:val>
                                        </p:tav>
                                        <p:tav tm="100000">
                                          <p:val>
                                            <p:fltVal val="0"/>
                                          </p:val>
                                        </p:tav>
                                      </p:tavLst>
                                    </p:anim>
                                    <p:anim calcmode="lin" valueType="num">
                                      <p:cBhvr>
                                        <p:cTn id="185" dur="250" decel="50000" fill="hold">
                                          <p:stCondLst>
                                            <p:cond delay="0"/>
                                          </p:stCondLst>
                                        </p:cTn>
                                        <p:tgtEl>
                                          <p:spTgt spid="90155"/>
                                        </p:tgtEl>
                                        <p:attrNameLst>
                                          <p:attrName>ppt_w</p:attrName>
                                        </p:attrNameLst>
                                      </p:cBhvr>
                                      <p:tavLst>
                                        <p:tav tm="0">
                                          <p:val>
                                            <p:strVal val="#ppt_w"/>
                                          </p:val>
                                        </p:tav>
                                        <p:tav tm="100000">
                                          <p:val>
                                            <p:strVal val="#ppt_w*.05"/>
                                          </p:val>
                                        </p:tav>
                                      </p:tavLst>
                                    </p:anim>
                                    <p:anim calcmode="lin" valueType="num">
                                      <p:cBhvr>
                                        <p:cTn id="186" dur="250" accel="50000" fill="hold">
                                          <p:stCondLst>
                                            <p:cond delay="250"/>
                                          </p:stCondLst>
                                        </p:cTn>
                                        <p:tgtEl>
                                          <p:spTgt spid="90155"/>
                                        </p:tgtEl>
                                        <p:attrNameLst>
                                          <p:attrName>ppt_w</p:attrName>
                                        </p:attrNameLst>
                                      </p:cBhvr>
                                      <p:tavLst>
                                        <p:tav tm="0">
                                          <p:val>
                                            <p:strVal val="#ppt_w*.05"/>
                                          </p:val>
                                        </p:tav>
                                        <p:tav tm="100000">
                                          <p:val>
                                            <p:strVal val="#ppt_w"/>
                                          </p:val>
                                        </p:tav>
                                      </p:tavLst>
                                    </p:anim>
                                    <p:anim calcmode="lin" valueType="num">
                                      <p:cBhvr>
                                        <p:cTn id="187" dur="500" fill="hold"/>
                                        <p:tgtEl>
                                          <p:spTgt spid="90155"/>
                                        </p:tgtEl>
                                        <p:attrNameLst>
                                          <p:attrName>ppt_h</p:attrName>
                                        </p:attrNameLst>
                                      </p:cBhvr>
                                      <p:tavLst>
                                        <p:tav tm="0">
                                          <p:val>
                                            <p:strVal val="#ppt_h"/>
                                          </p:val>
                                        </p:tav>
                                        <p:tav tm="100000">
                                          <p:val>
                                            <p:strVal val="#ppt_h"/>
                                          </p:val>
                                        </p:tav>
                                      </p:tavLst>
                                    </p:anim>
                                    <p:anim calcmode="lin" valueType="num">
                                      <p:cBhvr>
                                        <p:cTn id="188" dur="250" decel="50000" fill="hold">
                                          <p:stCondLst>
                                            <p:cond delay="0"/>
                                          </p:stCondLst>
                                        </p:cTn>
                                        <p:tgtEl>
                                          <p:spTgt spid="90155"/>
                                        </p:tgtEl>
                                        <p:attrNameLst>
                                          <p:attrName>ppt_x</p:attrName>
                                        </p:attrNameLst>
                                      </p:cBhvr>
                                      <p:tavLst>
                                        <p:tav tm="0">
                                          <p:val>
                                            <p:strVal val="#ppt_x+.4"/>
                                          </p:val>
                                        </p:tav>
                                        <p:tav tm="100000">
                                          <p:val>
                                            <p:strVal val="#ppt_x"/>
                                          </p:val>
                                        </p:tav>
                                      </p:tavLst>
                                    </p:anim>
                                    <p:anim calcmode="lin" valueType="num">
                                      <p:cBhvr>
                                        <p:cTn id="189" dur="250" decel="50000" fill="hold">
                                          <p:stCondLst>
                                            <p:cond delay="0"/>
                                          </p:stCondLst>
                                        </p:cTn>
                                        <p:tgtEl>
                                          <p:spTgt spid="90155"/>
                                        </p:tgtEl>
                                        <p:attrNameLst>
                                          <p:attrName>ppt_y</p:attrName>
                                        </p:attrNameLst>
                                      </p:cBhvr>
                                      <p:tavLst>
                                        <p:tav tm="0">
                                          <p:val>
                                            <p:strVal val="#ppt_y-.2"/>
                                          </p:val>
                                        </p:tav>
                                        <p:tav tm="100000">
                                          <p:val>
                                            <p:strVal val="#ppt_y+.1"/>
                                          </p:val>
                                        </p:tav>
                                      </p:tavLst>
                                    </p:anim>
                                    <p:anim calcmode="lin" valueType="num">
                                      <p:cBhvr>
                                        <p:cTn id="190" dur="250" accel="50000" fill="hold">
                                          <p:stCondLst>
                                            <p:cond delay="250"/>
                                          </p:stCondLst>
                                        </p:cTn>
                                        <p:tgtEl>
                                          <p:spTgt spid="90155"/>
                                        </p:tgtEl>
                                        <p:attrNameLst>
                                          <p:attrName>ppt_y</p:attrName>
                                        </p:attrNameLst>
                                      </p:cBhvr>
                                      <p:tavLst>
                                        <p:tav tm="0">
                                          <p:val>
                                            <p:strVal val="#ppt_y+.1"/>
                                          </p:val>
                                        </p:tav>
                                        <p:tav tm="100000">
                                          <p:val>
                                            <p:strVal val="#ppt_y"/>
                                          </p:val>
                                        </p:tav>
                                      </p:tavLst>
                                    </p:anim>
                                    <p:animEffect transition="in" filter="fade">
                                      <p:cBhvr>
                                        <p:cTn id="191" dur="500" decel="50000">
                                          <p:stCondLst>
                                            <p:cond delay="0"/>
                                          </p:stCondLst>
                                        </p:cTn>
                                        <p:tgtEl>
                                          <p:spTgt spid="90155"/>
                                        </p:tgtEl>
                                      </p:cBhvr>
                                    </p:animEffect>
                                  </p:childTnLst>
                                </p:cTn>
                              </p:par>
                              <p:par>
                                <p:cTn id="192" presetID="25" presetClass="entr" presetSubtype="0" fill="hold" grpId="7" nodeType="withEffect">
                                  <p:stCondLst>
                                    <p:cond delay="0"/>
                                  </p:stCondLst>
                                  <p:childTnLst>
                                    <p:set>
                                      <p:cBhvr>
                                        <p:cTn id="193" dur="1" fill="hold">
                                          <p:stCondLst>
                                            <p:cond delay="0"/>
                                          </p:stCondLst>
                                        </p:cTn>
                                        <p:tgtEl>
                                          <p:spTgt spid="90156"/>
                                        </p:tgtEl>
                                        <p:attrNameLst>
                                          <p:attrName>style.visibility</p:attrName>
                                        </p:attrNameLst>
                                      </p:cBhvr>
                                      <p:to>
                                        <p:strVal val="visible"/>
                                      </p:to>
                                    </p:set>
                                    <p:anim calcmode="lin" valueType="num">
                                      <p:cBhvr>
                                        <p:cTn id="194" dur="250" decel="50000" fill="hold">
                                          <p:stCondLst>
                                            <p:cond delay="0"/>
                                          </p:stCondLst>
                                        </p:cTn>
                                        <p:tgtEl>
                                          <p:spTgt spid="90156"/>
                                        </p:tgtEl>
                                        <p:attrNameLst>
                                          <p:attrName>style.rotation</p:attrName>
                                        </p:attrNameLst>
                                      </p:cBhvr>
                                      <p:tavLst>
                                        <p:tav tm="0">
                                          <p:val>
                                            <p:fltVal val="-90"/>
                                          </p:val>
                                        </p:tav>
                                        <p:tav tm="100000">
                                          <p:val>
                                            <p:fltVal val="0"/>
                                          </p:val>
                                        </p:tav>
                                      </p:tavLst>
                                    </p:anim>
                                    <p:anim calcmode="lin" valueType="num">
                                      <p:cBhvr>
                                        <p:cTn id="195" dur="250" decel="50000" fill="hold">
                                          <p:stCondLst>
                                            <p:cond delay="0"/>
                                          </p:stCondLst>
                                        </p:cTn>
                                        <p:tgtEl>
                                          <p:spTgt spid="90156"/>
                                        </p:tgtEl>
                                        <p:attrNameLst>
                                          <p:attrName>ppt_w</p:attrName>
                                        </p:attrNameLst>
                                      </p:cBhvr>
                                      <p:tavLst>
                                        <p:tav tm="0">
                                          <p:val>
                                            <p:strVal val="#ppt_w"/>
                                          </p:val>
                                        </p:tav>
                                        <p:tav tm="100000">
                                          <p:val>
                                            <p:strVal val="#ppt_w*.05"/>
                                          </p:val>
                                        </p:tav>
                                      </p:tavLst>
                                    </p:anim>
                                    <p:anim calcmode="lin" valueType="num">
                                      <p:cBhvr>
                                        <p:cTn id="196" dur="250" accel="50000" fill="hold">
                                          <p:stCondLst>
                                            <p:cond delay="250"/>
                                          </p:stCondLst>
                                        </p:cTn>
                                        <p:tgtEl>
                                          <p:spTgt spid="90156"/>
                                        </p:tgtEl>
                                        <p:attrNameLst>
                                          <p:attrName>ppt_w</p:attrName>
                                        </p:attrNameLst>
                                      </p:cBhvr>
                                      <p:tavLst>
                                        <p:tav tm="0">
                                          <p:val>
                                            <p:strVal val="#ppt_w*.05"/>
                                          </p:val>
                                        </p:tav>
                                        <p:tav tm="100000">
                                          <p:val>
                                            <p:strVal val="#ppt_w"/>
                                          </p:val>
                                        </p:tav>
                                      </p:tavLst>
                                    </p:anim>
                                    <p:anim calcmode="lin" valueType="num">
                                      <p:cBhvr>
                                        <p:cTn id="197" dur="500" fill="hold"/>
                                        <p:tgtEl>
                                          <p:spTgt spid="90156"/>
                                        </p:tgtEl>
                                        <p:attrNameLst>
                                          <p:attrName>ppt_h</p:attrName>
                                        </p:attrNameLst>
                                      </p:cBhvr>
                                      <p:tavLst>
                                        <p:tav tm="0">
                                          <p:val>
                                            <p:strVal val="#ppt_h"/>
                                          </p:val>
                                        </p:tav>
                                        <p:tav tm="100000">
                                          <p:val>
                                            <p:strVal val="#ppt_h"/>
                                          </p:val>
                                        </p:tav>
                                      </p:tavLst>
                                    </p:anim>
                                    <p:anim calcmode="lin" valueType="num">
                                      <p:cBhvr>
                                        <p:cTn id="198" dur="250" decel="50000" fill="hold">
                                          <p:stCondLst>
                                            <p:cond delay="0"/>
                                          </p:stCondLst>
                                        </p:cTn>
                                        <p:tgtEl>
                                          <p:spTgt spid="90156"/>
                                        </p:tgtEl>
                                        <p:attrNameLst>
                                          <p:attrName>ppt_x</p:attrName>
                                        </p:attrNameLst>
                                      </p:cBhvr>
                                      <p:tavLst>
                                        <p:tav tm="0">
                                          <p:val>
                                            <p:strVal val="#ppt_x+.4"/>
                                          </p:val>
                                        </p:tav>
                                        <p:tav tm="100000">
                                          <p:val>
                                            <p:strVal val="#ppt_x"/>
                                          </p:val>
                                        </p:tav>
                                      </p:tavLst>
                                    </p:anim>
                                    <p:anim calcmode="lin" valueType="num">
                                      <p:cBhvr>
                                        <p:cTn id="199" dur="250" decel="50000" fill="hold">
                                          <p:stCondLst>
                                            <p:cond delay="0"/>
                                          </p:stCondLst>
                                        </p:cTn>
                                        <p:tgtEl>
                                          <p:spTgt spid="90156"/>
                                        </p:tgtEl>
                                        <p:attrNameLst>
                                          <p:attrName>ppt_y</p:attrName>
                                        </p:attrNameLst>
                                      </p:cBhvr>
                                      <p:tavLst>
                                        <p:tav tm="0">
                                          <p:val>
                                            <p:strVal val="#ppt_y-.2"/>
                                          </p:val>
                                        </p:tav>
                                        <p:tav tm="100000">
                                          <p:val>
                                            <p:strVal val="#ppt_y+.1"/>
                                          </p:val>
                                        </p:tav>
                                      </p:tavLst>
                                    </p:anim>
                                    <p:anim calcmode="lin" valueType="num">
                                      <p:cBhvr>
                                        <p:cTn id="200" dur="250" accel="50000" fill="hold">
                                          <p:stCondLst>
                                            <p:cond delay="250"/>
                                          </p:stCondLst>
                                        </p:cTn>
                                        <p:tgtEl>
                                          <p:spTgt spid="90156"/>
                                        </p:tgtEl>
                                        <p:attrNameLst>
                                          <p:attrName>ppt_y</p:attrName>
                                        </p:attrNameLst>
                                      </p:cBhvr>
                                      <p:tavLst>
                                        <p:tav tm="0">
                                          <p:val>
                                            <p:strVal val="#ppt_y+.1"/>
                                          </p:val>
                                        </p:tav>
                                        <p:tav tm="100000">
                                          <p:val>
                                            <p:strVal val="#ppt_y"/>
                                          </p:val>
                                        </p:tav>
                                      </p:tavLst>
                                    </p:anim>
                                    <p:animEffect transition="in" filter="fade">
                                      <p:cBhvr>
                                        <p:cTn id="201" dur="500" decel="50000">
                                          <p:stCondLst>
                                            <p:cond delay="0"/>
                                          </p:stCondLst>
                                        </p:cTn>
                                        <p:tgtEl>
                                          <p:spTgt spid="90156"/>
                                        </p:tgtEl>
                                      </p:cBhvr>
                                    </p:animEffect>
                                  </p:childTnLst>
                                </p:cTn>
                              </p:par>
                              <p:par>
                                <p:cTn id="202" presetID="6" presetClass="emph" presetSubtype="0" fill="hold" grpId="15" nodeType="withEffect">
                                  <p:stCondLst>
                                    <p:cond delay="0"/>
                                  </p:stCondLst>
                                  <p:childTnLst>
                                    <p:animScale>
                                      <p:cBhvr>
                                        <p:cTn id="203" dur="500" fill="hold"/>
                                        <p:tgtEl>
                                          <p:spTgt spid="90147"/>
                                        </p:tgtEl>
                                      </p:cBhvr>
                                      <p:by x="50000" y="50000"/>
                                    </p:animScale>
                                  </p:childTnLst>
                                </p:cTn>
                              </p:par>
                              <p:par>
                                <p:cTn id="204" presetID="63" presetClass="path" presetSubtype="0" accel="50000" decel="50000" fill="hold" grpId="16" nodeType="withEffect">
                                  <p:stCondLst>
                                    <p:cond delay="0"/>
                                  </p:stCondLst>
                                  <p:childTnLst>
                                    <p:animMotion origin="layout" path="M -1.11111E-6 0 L 0.31597 0.04653 " pathEditMode="relative" rAng="0" ptsTypes="AA">
                                      <p:cBhvr>
                                        <p:cTn id="205" dur="500" spd="-100000" fill="hold"/>
                                        <p:tgtEl>
                                          <p:spTgt spid="90147"/>
                                        </p:tgtEl>
                                        <p:attrNameLst>
                                          <p:attrName>ppt_x</p:attrName>
                                          <p:attrName>ppt_y</p:attrName>
                                        </p:attrNameLst>
                                      </p:cBhvr>
                                      <p:rCtr x="15799" y="2315"/>
                                    </p:animMotion>
                                  </p:childTnLst>
                                </p:cTn>
                              </p:par>
                            </p:childTnLst>
                          </p:cTn>
                        </p:par>
                      </p:childTnLst>
                    </p:cTn>
                  </p:par>
                </p:childTnLst>
              </p:cTn>
              <p:nextCondLst>
                <p:cond evt="onClick" delay="0">
                  <p:tgtEl>
                    <p:spTgt spid="90147"/>
                  </p:tgtEl>
                </p:cond>
              </p:nextCondLst>
            </p:seq>
            <p:seq concurrent="1" nextAc="seek">
              <p:cTn id="206" restart="whenNotActive" fill="hold" evtFilter="cancelBubble" nodeType="interactiveSeq">
                <p:stCondLst>
                  <p:cond evt="onClick" delay="0">
                    <p:tgtEl>
                      <p:spTgt spid="90148"/>
                    </p:tgtEl>
                  </p:cond>
                </p:stCondLst>
                <p:endSync evt="end" delay="0">
                  <p:rtn val="all"/>
                </p:endSync>
                <p:childTnLst>
                  <p:par>
                    <p:cTn id="207" fill="hold" nodeType="clickPar">
                      <p:stCondLst>
                        <p:cond delay="0"/>
                      </p:stCondLst>
                      <p:childTnLst>
                        <p:par>
                          <p:cTn id="208" fill="hold" nodeType="withGroup">
                            <p:stCondLst>
                              <p:cond delay="0"/>
                            </p:stCondLst>
                            <p:childTnLst>
                              <p:par>
                                <p:cTn id="209" presetID="29" presetClass="exit" presetSubtype="0" fill="hold" nodeType="clickEffect">
                                  <p:stCondLst>
                                    <p:cond delay="0"/>
                                  </p:stCondLst>
                                  <p:childTnLst>
                                    <p:anim calcmode="lin" valueType="num">
                                      <p:cBhvr>
                                        <p:cTn id="210" dur="500"/>
                                        <p:tgtEl>
                                          <p:spTgt spid="90137"/>
                                        </p:tgtEl>
                                        <p:attrNameLst>
                                          <p:attrName>ppt_x</p:attrName>
                                        </p:attrNameLst>
                                      </p:cBhvr>
                                      <p:tavLst>
                                        <p:tav tm="0">
                                          <p:val>
                                            <p:strVal val="ppt_x"/>
                                          </p:val>
                                        </p:tav>
                                        <p:tav tm="100000">
                                          <p:val>
                                            <p:strVal val="ppt_x-.2"/>
                                          </p:val>
                                        </p:tav>
                                      </p:tavLst>
                                    </p:anim>
                                    <p:anim calcmode="lin" valueType="num">
                                      <p:cBhvr>
                                        <p:cTn id="211" dur="500"/>
                                        <p:tgtEl>
                                          <p:spTgt spid="90137"/>
                                        </p:tgtEl>
                                        <p:attrNameLst>
                                          <p:attrName>ppt_y</p:attrName>
                                        </p:attrNameLst>
                                      </p:cBhvr>
                                      <p:tavLst>
                                        <p:tav tm="0">
                                          <p:val>
                                            <p:strVal val="ppt_y"/>
                                          </p:val>
                                        </p:tav>
                                        <p:tav tm="100000">
                                          <p:val>
                                            <p:strVal val="ppt_y"/>
                                          </p:val>
                                        </p:tav>
                                      </p:tavLst>
                                    </p:anim>
                                    <p:animEffect transition="out" filter="fade">
                                      <p:cBhvr>
                                        <p:cTn id="212" dur="500"/>
                                        <p:tgtEl>
                                          <p:spTgt spid="90137"/>
                                        </p:tgtEl>
                                      </p:cBhvr>
                                    </p:animEffect>
                                    <p:set>
                                      <p:cBhvr>
                                        <p:cTn id="213" dur="1" fill="hold">
                                          <p:stCondLst>
                                            <p:cond delay="499"/>
                                          </p:stCondLst>
                                        </p:cTn>
                                        <p:tgtEl>
                                          <p:spTgt spid="90137"/>
                                        </p:tgtEl>
                                        <p:attrNameLst>
                                          <p:attrName>style.visibility</p:attrName>
                                        </p:attrNameLst>
                                      </p:cBhvr>
                                      <p:to>
                                        <p:strVal val="hidden"/>
                                      </p:to>
                                    </p:set>
                                  </p:childTnLst>
                                </p:cTn>
                              </p:par>
                              <p:par>
                                <p:cTn id="214" presetID="29" presetClass="exit" presetSubtype="0" fill="hold" grpId="3" nodeType="withEffect">
                                  <p:stCondLst>
                                    <p:cond delay="0"/>
                                  </p:stCondLst>
                                  <p:childTnLst>
                                    <p:anim calcmode="lin" valueType="num">
                                      <p:cBhvr>
                                        <p:cTn id="215" dur="500"/>
                                        <p:tgtEl>
                                          <p:spTgt spid="90153"/>
                                        </p:tgtEl>
                                        <p:attrNameLst>
                                          <p:attrName>ppt_x</p:attrName>
                                        </p:attrNameLst>
                                      </p:cBhvr>
                                      <p:tavLst>
                                        <p:tav tm="0">
                                          <p:val>
                                            <p:strVal val="ppt_x"/>
                                          </p:val>
                                        </p:tav>
                                        <p:tav tm="100000">
                                          <p:val>
                                            <p:strVal val="ppt_x-.2"/>
                                          </p:val>
                                        </p:tav>
                                      </p:tavLst>
                                    </p:anim>
                                    <p:anim calcmode="lin" valueType="num">
                                      <p:cBhvr>
                                        <p:cTn id="216" dur="500"/>
                                        <p:tgtEl>
                                          <p:spTgt spid="90153"/>
                                        </p:tgtEl>
                                        <p:attrNameLst>
                                          <p:attrName>ppt_y</p:attrName>
                                        </p:attrNameLst>
                                      </p:cBhvr>
                                      <p:tavLst>
                                        <p:tav tm="0">
                                          <p:val>
                                            <p:strVal val="ppt_y"/>
                                          </p:val>
                                        </p:tav>
                                        <p:tav tm="100000">
                                          <p:val>
                                            <p:strVal val="ppt_y"/>
                                          </p:val>
                                        </p:tav>
                                      </p:tavLst>
                                    </p:anim>
                                    <p:animEffect transition="out" filter="fade">
                                      <p:cBhvr>
                                        <p:cTn id="217" dur="500"/>
                                        <p:tgtEl>
                                          <p:spTgt spid="90153"/>
                                        </p:tgtEl>
                                      </p:cBhvr>
                                    </p:animEffect>
                                    <p:set>
                                      <p:cBhvr>
                                        <p:cTn id="218" dur="1" fill="hold">
                                          <p:stCondLst>
                                            <p:cond delay="499"/>
                                          </p:stCondLst>
                                        </p:cTn>
                                        <p:tgtEl>
                                          <p:spTgt spid="90153"/>
                                        </p:tgtEl>
                                        <p:attrNameLst>
                                          <p:attrName>style.visibility</p:attrName>
                                        </p:attrNameLst>
                                      </p:cBhvr>
                                      <p:to>
                                        <p:strVal val="hidden"/>
                                      </p:to>
                                    </p:set>
                                  </p:childTnLst>
                                </p:cTn>
                              </p:par>
                              <p:par>
                                <p:cTn id="219" presetID="29" presetClass="exit" presetSubtype="0" fill="hold" grpId="1" nodeType="withEffect">
                                  <p:stCondLst>
                                    <p:cond delay="0"/>
                                  </p:stCondLst>
                                  <p:childTnLst>
                                    <p:anim calcmode="lin" valueType="num">
                                      <p:cBhvr>
                                        <p:cTn id="220" dur="500"/>
                                        <p:tgtEl>
                                          <p:spTgt spid="90147"/>
                                        </p:tgtEl>
                                        <p:attrNameLst>
                                          <p:attrName>ppt_x</p:attrName>
                                        </p:attrNameLst>
                                      </p:cBhvr>
                                      <p:tavLst>
                                        <p:tav tm="0">
                                          <p:val>
                                            <p:strVal val="ppt_x"/>
                                          </p:val>
                                        </p:tav>
                                        <p:tav tm="100000">
                                          <p:val>
                                            <p:strVal val="ppt_x-.2"/>
                                          </p:val>
                                        </p:tav>
                                      </p:tavLst>
                                    </p:anim>
                                    <p:anim calcmode="lin" valueType="num">
                                      <p:cBhvr>
                                        <p:cTn id="221" dur="500"/>
                                        <p:tgtEl>
                                          <p:spTgt spid="90147"/>
                                        </p:tgtEl>
                                        <p:attrNameLst>
                                          <p:attrName>ppt_y</p:attrName>
                                        </p:attrNameLst>
                                      </p:cBhvr>
                                      <p:tavLst>
                                        <p:tav tm="0">
                                          <p:val>
                                            <p:strVal val="ppt_y"/>
                                          </p:val>
                                        </p:tav>
                                        <p:tav tm="100000">
                                          <p:val>
                                            <p:strVal val="ppt_y"/>
                                          </p:val>
                                        </p:tav>
                                      </p:tavLst>
                                    </p:anim>
                                    <p:animEffect transition="out" filter="fade">
                                      <p:cBhvr>
                                        <p:cTn id="222" dur="500"/>
                                        <p:tgtEl>
                                          <p:spTgt spid="90147"/>
                                        </p:tgtEl>
                                      </p:cBhvr>
                                    </p:animEffect>
                                    <p:set>
                                      <p:cBhvr>
                                        <p:cTn id="223" dur="1" fill="hold">
                                          <p:stCondLst>
                                            <p:cond delay="499"/>
                                          </p:stCondLst>
                                        </p:cTn>
                                        <p:tgtEl>
                                          <p:spTgt spid="90147"/>
                                        </p:tgtEl>
                                        <p:attrNameLst>
                                          <p:attrName>style.visibility</p:attrName>
                                        </p:attrNameLst>
                                      </p:cBhvr>
                                      <p:to>
                                        <p:strVal val="hidden"/>
                                      </p:to>
                                    </p:set>
                                  </p:childTnLst>
                                </p:cTn>
                              </p:par>
                              <p:par>
                                <p:cTn id="224" presetID="29" presetClass="exit" presetSubtype="0" fill="hold" grpId="2" nodeType="withEffect">
                                  <p:stCondLst>
                                    <p:cond delay="0"/>
                                  </p:stCondLst>
                                  <p:childTnLst>
                                    <p:anim calcmode="lin" valueType="num">
                                      <p:cBhvr>
                                        <p:cTn id="225" dur="500"/>
                                        <p:tgtEl>
                                          <p:spTgt spid="90149"/>
                                        </p:tgtEl>
                                        <p:attrNameLst>
                                          <p:attrName>ppt_x</p:attrName>
                                        </p:attrNameLst>
                                      </p:cBhvr>
                                      <p:tavLst>
                                        <p:tav tm="0">
                                          <p:val>
                                            <p:strVal val="ppt_x"/>
                                          </p:val>
                                        </p:tav>
                                        <p:tav tm="100000">
                                          <p:val>
                                            <p:strVal val="ppt_x-.2"/>
                                          </p:val>
                                        </p:tav>
                                      </p:tavLst>
                                    </p:anim>
                                    <p:anim calcmode="lin" valueType="num">
                                      <p:cBhvr>
                                        <p:cTn id="226" dur="500"/>
                                        <p:tgtEl>
                                          <p:spTgt spid="90149"/>
                                        </p:tgtEl>
                                        <p:attrNameLst>
                                          <p:attrName>ppt_y</p:attrName>
                                        </p:attrNameLst>
                                      </p:cBhvr>
                                      <p:tavLst>
                                        <p:tav tm="0">
                                          <p:val>
                                            <p:strVal val="ppt_y"/>
                                          </p:val>
                                        </p:tav>
                                        <p:tav tm="100000">
                                          <p:val>
                                            <p:strVal val="ppt_y"/>
                                          </p:val>
                                        </p:tav>
                                      </p:tavLst>
                                    </p:anim>
                                    <p:animEffect transition="out" filter="fade">
                                      <p:cBhvr>
                                        <p:cTn id="227" dur="500"/>
                                        <p:tgtEl>
                                          <p:spTgt spid="90149"/>
                                        </p:tgtEl>
                                      </p:cBhvr>
                                    </p:animEffect>
                                    <p:set>
                                      <p:cBhvr>
                                        <p:cTn id="228" dur="1" fill="hold">
                                          <p:stCondLst>
                                            <p:cond delay="499"/>
                                          </p:stCondLst>
                                        </p:cTn>
                                        <p:tgtEl>
                                          <p:spTgt spid="90149"/>
                                        </p:tgtEl>
                                        <p:attrNameLst>
                                          <p:attrName>style.visibility</p:attrName>
                                        </p:attrNameLst>
                                      </p:cBhvr>
                                      <p:to>
                                        <p:strVal val="hidden"/>
                                      </p:to>
                                    </p:set>
                                  </p:childTnLst>
                                </p:cTn>
                              </p:par>
                              <p:par>
                                <p:cTn id="229" presetID="29" presetClass="exit" presetSubtype="0" fill="hold" grpId="2" nodeType="withEffect">
                                  <p:stCondLst>
                                    <p:cond delay="0"/>
                                  </p:stCondLst>
                                  <p:childTnLst>
                                    <p:anim calcmode="lin" valueType="num">
                                      <p:cBhvr>
                                        <p:cTn id="230" dur="500"/>
                                        <p:tgtEl>
                                          <p:spTgt spid="90150"/>
                                        </p:tgtEl>
                                        <p:attrNameLst>
                                          <p:attrName>ppt_x</p:attrName>
                                        </p:attrNameLst>
                                      </p:cBhvr>
                                      <p:tavLst>
                                        <p:tav tm="0">
                                          <p:val>
                                            <p:strVal val="ppt_x"/>
                                          </p:val>
                                        </p:tav>
                                        <p:tav tm="100000">
                                          <p:val>
                                            <p:strVal val="ppt_x-.2"/>
                                          </p:val>
                                        </p:tav>
                                      </p:tavLst>
                                    </p:anim>
                                    <p:anim calcmode="lin" valueType="num">
                                      <p:cBhvr>
                                        <p:cTn id="231" dur="500"/>
                                        <p:tgtEl>
                                          <p:spTgt spid="90150"/>
                                        </p:tgtEl>
                                        <p:attrNameLst>
                                          <p:attrName>ppt_y</p:attrName>
                                        </p:attrNameLst>
                                      </p:cBhvr>
                                      <p:tavLst>
                                        <p:tav tm="0">
                                          <p:val>
                                            <p:strVal val="ppt_y"/>
                                          </p:val>
                                        </p:tav>
                                        <p:tav tm="100000">
                                          <p:val>
                                            <p:strVal val="ppt_y"/>
                                          </p:val>
                                        </p:tav>
                                      </p:tavLst>
                                    </p:anim>
                                    <p:animEffect transition="out" filter="fade">
                                      <p:cBhvr>
                                        <p:cTn id="232" dur="500"/>
                                        <p:tgtEl>
                                          <p:spTgt spid="90150"/>
                                        </p:tgtEl>
                                      </p:cBhvr>
                                    </p:animEffect>
                                    <p:set>
                                      <p:cBhvr>
                                        <p:cTn id="233" dur="1" fill="hold">
                                          <p:stCondLst>
                                            <p:cond delay="499"/>
                                          </p:stCondLst>
                                        </p:cTn>
                                        <p:tgtEl>
                                          <p:spTgt spid="90150"/>
                                        </p:tgtEl>
                                        <p:attrNameLst>
                                          <p:attrName>style.visibility</p:attrName>
                                        </p:attrNameLst>
                                      </p:cBhvr>
                                      <p:to>
                                        <p:strVal val="hidden"/>
                                      </p:to>
                                    </p:set>
                                  </p:childTnLst>
                                </p:cTn>
                              </p:par>
                              <p:par>
                                <p:cTn id="234" presetID="29" presetClass="exit" presetSubtype="0" fill="hold" grpId="2" nodeType="withEffect">
                                  <p:stCondLst>
                                    <p:cond delay="0"/>
                                  </p:stCondLst>
                                  <p:childTnLst>
                                    <p:anim calcmode="lin" valueType="num">
                                      <p:cBhvr>
                                        <p:cTn id="235" dur="500"/>
                                        <p:tgtEl>
                                          <p:spTgt spid="90154"/>
                                        </p:tgtEl>
                                        <p:attrNameLst>
                                          <p:attrName>ppt_x</p:attrName>
                                        </p:attrNameLst>
                                      </p:cBhvr>
                                      <p:tavLst>
                                        <p:tav tm="0">
                                          <p:val>
                                            <p:strVal val="ppt_x"/>
                                          </p:val>
                                        </p:tav>
                                        <p:tav tm="100000">
                                          <p:val>
                                            <p:strVal val="ppt_x-.2"/>
                                          </p:val>
                                        </p:tav>
                                      </p:tavLst>
                                    </p:anim>
                                    <p:anim calcmode="lin" valueType="num">
                                      <p:cBhvr>
                                        <p:cTn id="236" dur="500"/>
                                        <p:tgtEl>
                                          <p:spTgt spid="90154"/>
                                        </p:tgtEl>
                                        <p:attrNameLst>
                                          <p:attrName>ppt_y</p:attrName>
                                        </p:attrNameLst>
                                      </p:cBhvr>
                                      <p:tavLst>
                                        <p:tav tm="0">
                                          <p:val>
                                            <p:strVal val="ppt_y"/>
                                          </p:val>
                                        </p:tav>
                                        <p:tav tm="100000">
                                          <p:val>
                                            <p:strVal val="ppt_y"/>
                                          </p:val>
                                        </p:tav>
                                      </p:tavLst>
                                    </p:anim>
                                    <p:animEffect transition="out" filter="fade">
                                      <p:cBhvr>
                                        <p:cTn id="237" dur="500"/>
                                        <p:tgtEl>
                                          <p:spTgt spid="90154"/>
                                        </p:tgtEl>
                                      </p:cBhvr>
                                    </p:animEffect>
                                    <p:set>
                                      <p:cBhvr>
                                        <p:cTn id="238" dur="1" fill="hold">
                                          <p:stCondLst>
                                            <p:cond delay="499"/>
                                          </p:stCondLst>
                                        </p:cTn>
                                        <p:tgtEl>
                                          <p:spTgt spid="90154"/>
                                        </p:tgtEl>
                                        <p:attrNameLst>
                                          <p:attrName>style.visibility</p:attrName>
                                        </p:attrNameLst>
                                      </p:cBhvr>
                                      <p:to>
                                        <p:strVal val="hidden"/>
                                      </p:to>
                                    </p:set>
                                  </p:childTnLst>
                                </p:cTn>
                              </p:par>
                              <p:par>
                                <p:cTn id="239" presetID="29" presetClass="exit" presetSubtype="0" fill="hold" grpId="2" nodeType="withEffect">
                                  <p:stCondLst>
                                    <p:cond delay="0"/>
                                  </p:stCondLst>
                                  <p:childTnLst>
                                    <p:anim calcmode="lin" valueType="num">
                                      <p:cBhvr>
                                        <p:cTn id="240" dur="500"/>
                                        <p:tgtEl>
                                          <p:spTgt spid="90155"/>
                                        </p:tgtEl>
                                        <p:attrNameLst>
                                          <p:attrName>ppt_x</p:attrName>
                                        </p:attrNameLst>
                                      </p:cBhvr>
                                      <p:tavLst>
                                        <p:tav tm="0">
                                          <p:val>
                                            <p:strVal val="ppt_x"/>
                                          </p:val>
                                        </p:tav>
                                        <p:tav tm="100000">
                                          <p:val>
                                            <p:strVal val="ppt_x-.2"/>
                                          </p:val>
                                        </p:tav>
                                      </p:tavLst>
                                    </p:anim>
                                    <p:anim calcmode="lin" valueType="num">
                                      <p:cBhvr>
                                        <p:cTn id="241" dur="500"/>
                                        <p:tgtEl>
                                          <p:spTgt spid="90155"/>
                                        </p:tgtEl>
                                        <p:attrNameLst>
                                          <p:attrName>ppt_y</p:attrName>
                                        </p:attrNameLst>
                                      </p:cBhvr>
                                      <p:tavLst>
                                        <p:tav tm="0">
                                          <p:val>
                                            <p:strVal val="ppt_y"/>
                                          </p:val>
                                        </p:tav>
                                        <p:tav tm="100000">
                                          <p:val>
                                            <p:strVal val="ppt_y"/>
                                          </p:val>
                                        </p:tav>
                                      </p:tavLst>
                                    </p:anim>
                                    <p:animEffect transition="out" filter="fade">
                                      <p:cBhvr>
                                        <p:cTn id="242" dur="500"/>
                                        <p:tgtEl>
                                          <p:spTgt spid="90155"/>
                                        </p:tgtEl>
                                      </p:cBhvr>
                                    </p:animEffect>
                                    <p:set>
                                      <p:cBhvr>
                                        <p:cTn id="243" dur="1" fill="hold">
                                          <p:stCondLst>
                                            <p:cond delay="499"/>
                                          </p:stCondLst>
                                        </p:cTn>
                                        <p:tgtEl>
                                          <p:spTgt spid="90155"/>
                                        </p:tgtEl>
                                        <p:attrNameLst>
                                          <p:attrName>style.visibility</p:attrName>
                                        </p:attrNameLst>
                                      </p:cBhvr>
                                      <p:to>
                                        <p:strVal val="hidden"/>
                                      </p:to>
                                    </p:set>
                                  </p:childTnLst>
                                </p:cTn>
                              </p:par>
                              <p:par>
                                <p:cTn id="244" presetID="29" presetClass="exit" presetSubtype="0" fill="hold" grpId="2" nodeType="withEffect">
                                  <p:stCondLst>
                                    <p:cond delay="0"/>
                                  </p:stCondLst>
                                  <p:childTnLst>
                                    <p:anim calcmode="lin" valueType="num">
                                      <p:cBhvr>
                                        <p:cTn id="245" dur="500"/>
                                        <p:tgtEl>
                                          <p:spTgt spid="90156"/>
                                        </p:tgtEl>
                                        <p:attrNameLst>
                                          <p:attrName>ppt_x</p:attrName>
                                        </p:attrNameLst>
                                      </p:cBhvr>
                                      <p:tavLst>
                                        <p:tav tm="0">
                                          <p:val>
                                            <p:strVal val="ppt_x"/>
                                          </p:val>
                                        </p:tav>
                                        <p:tav tm="100000">
                                          <p:val>
                                            <p:strVal val="ppt_x-.2"/>
                                          </p:val>
                                        </p:tav>
                                      </p:tavLst>
                                    </p:anim>
                                    <p:anim calcmode="lin" valueType="num">
                                      <p:cBhvr>
                                        <p:cTn id="246" dur="500"/>
                                        <p:tgtEl>
                                          <p:spTgt spid="90156"/>
                                        </p:tgtEl>
                                        <p:attrNameLst>
                                          <p:attrName>ppt_y</p:attrName>
                                        </p:attrNameLst>
                                      </p:cBhvr>
                                      <p:tavLst>
                                        <p:tav tm="0">
                                          <p:val>
                                            <p:strVal val="ppt_y"/>
                                          </p:val>
                                        </p:tav>
                                        <p:tav tm="100000">
                                          <p:val>
                                            <p:strVal val="ppt_y"/>
                                          </p:val>
                                        </p:tav>
                                      </p:tavLst>
                                    </p:anim>
                                    <p:animEffect transition="out" filter="fade">
                                      <p:cBhvr>
                                        <p:cTn id="247" dur="500"/>
                                        <p:tgtEl>
                                          <p:spTgt spid="90156"/>
                                        </p:tgtEl>
                                      </p:cBhvr>
                                    </p:animEffect>
                                    <p:set>
                                      <p:cBhvr>
                                        <p:cTn id="248" dur="1" fill="hold">
                                          <p:stCondLst>
                                            <p:cond delay="499"/>
                                          </p:stCondLst>
                                        </p:cTn>
                                        <p:tgtEl>
                                          <p:spTgt spid="90156"/>
                                        </p:tgtEl>
                                        <p:attrNameLst>
                                          <p:attrName>style.visibility</p:attrName>
                                        </p:attrNameLst>
                                      </p:cBhvr>
                                      <p:to>
                                        <p:strVal val="hidden"/>
                                      </p:to>
                                    </p:set>
                                  </p:childTnLst>
                                </p:cTn>
                              </p:par>
                              <p:par>
                                <p:cTn id="249" presetID="6" presetClass="emph" presetSubtype="0" fill="hold" grpId="13" nodeType="withEffect">
                                  <p:stCondLst>
                                    <p:cond delay="0"/>
                                  </p:stCondLst>
                                  <p:childTnLst>
                                    <p:animScale>
                                      <p:cBhvr>
                                        <p:cTn id="250" dur="500" fill="hold"/>
                                        <p:tgtEl>
                                          <p:spTgt spid="90148"/>
                                        </p:tgtEl>
                                      </p:cBhvr>
                                      <p:by x="200000" y="200000"/>
                                    </p:animScale>
                                  </p:childTnLst>
                                </p:cTn>
                              </p:par>
                              <p:par>
                                <p:cTn id="251" presetID="63" presetClass="path" presetSubtype="0" accel="50000" decel="50000" fill="hold" grpId="14" nodeType="withEffect">
                                  <p:stCondLst>
                                    <p:cond delay="0"/>
                                  </p:stCondLst>
                                  <p:childTnLst>
                                    <p:animMotion origin="layout" path="M -4.44444E-6 -3.33333E-6 L 0.19514 0.31366 " pathEditMode="relative" rAng="0" ptsTypes="AA">
                                      <p:cBhvr>
                                        <p:cTn id="252" dur="500" fill="hold"/>
                                        <p:tgtEl>
                                          <p:spTgt spid="90148"/>
                                        </p:tgtEl>
                                        <p:attrNameLst>
                                          <p:attrName>ppt_x</p:attrName>
                                          <p:attrName>ppt_y</p:attrName>
                                        </p:attrNameLst>
                                      </p:cBhvr>
                                      <p:rCtr x="9757" y="15671"/>
                                    </p:animMotion>
                                  </p:childTnLst>
                                </p:cTn>
                              </p:par>
                            </p:childTnLst>
                          </p:cTn>
                        </p:par>
                      </p:childTnLst>
                    </p:cTn>
                  </p:par>
                  <p:par>
                    <p:cTn id="253" fill="hold" nodeType="clickPar">
                      <p:stCondLst>
                        <p:cond delay="indefinite"/>
                      </p:stCondLst>
                      <p:childTnLst>
                        <p:par>
                          <p:cTn id="254" fill="hold" nodeType="withGroup">
                            <p:stCondLst>
                              <p:cond delay="0"/>
                            </p:stCondLst>
                            <p:childTnLst>
                              <p:par>
                                <p:cTn id="255" presetID="29" presetClass="entr" presetSubtype="0" fill="hold" nodeType="clickEffect">
                                  <p:stCondLst>
                                    <p:cond delay="0"/>
                                  </p:stCondLst>
                                  <p:childTnLst>
                                    <p:set>
                                      <p:cBhvr>
                                        <p:cTn id="256" dur="1" fill="hold">
                                          <p:stCondLst>
                                            <p:cond delay="0"/>
                                          </p:stCondLst>
                                        </p:cTn>
                                        <p:tgtEl>
                                          <p:spTgt spid="90137"/>
                                        </p:tgtEl>
                                        <p:attrNameLst>
                                          <p:attrName>style.visibility</p:attrName>
                                        </p:attrNameLst>
                                      </p:cBhvr>
                                      <p:to>
                                        <p:strVal val="visible"/>
                                      </p:to>
                                    </p:set>
                                    <p:anim calcmode="lin" valueType="num">
                                      <p:cBhvr>
                                        <p:cTn id="257" dur="500" fill="hold"/>
                                        <p:tgtEl>
                                          <p:spTgt spid="90137"/>
                                        </p:tgtEl>
                                        <p:attrNameLst>
                                          <p:attrName>ppt_x</p:attrName>
                                        </p:attrNameLst>
                                      </p:cBhvr>
                                      <p:tavLst>
                                        <p:tav tm="0">
                                          <p:val>
                                            <p:strVal val="#ppt_x-.2"/>
                                          </p:val>
                                        </p:tav>
                                        <p:tav tm="100000">
                                          <p:val>
                                            <p:strVal val="#ppt_x"/>
                                          </p:val>
                                        </p:tav>
                                      </p:tavLst>
                                    </p:anim>
                                    <p:anim calcmode="lin" valueType="num">
                                      <p:cBhvr>
                                        <p:cTn id="258" dur="500" fill="hold"/>
                                        <p:tgtEl>
                                          <p:spTgt spid="90137"/>
                                        </p:tgtEl>
                                        <p:attrNameLst>
                                          <p:attrName>ppt_y</p:attrName>
                                        </p:attrNameLst>
                                      </p:cBhvr>
                                      <p:tavLst>
                                        <p:tav tm="0">
                                          <p:val>
                                            <p:strVal val="#ppt_y"/>
                                          </p:val>
                                        </p:tav>
                                        <p:tav tm="100000">
                                          <p:val>
                                            <p:strVal val="#ppt_y"/>
                                          </p:val>
                                        </p:tav>
                                      </p:tavLst>
                                    </p:anim>
                                    <p:animEffect transition="in" filter="wipe(right)" prLst="gradientSize: 0.1">
                                      <p:cBhvr>
                                        <p:cTn id="259" dur="500"/>
                                        <p:tgtEl>
                                          <p:spTgt spid="90137"/>
                                        </p:tgtEl>
                                      </p:cBhvr>
                                    </p:animEffect>
                                  </p:childTnLst>
                                </p:cTn>
                              </p:par>
                              <p:par>
                                <p:cTn id="260" presetID="29" presetClass="entr" presetSubtype="0" fill="hold" grpId="10" nodeType="withEffect">
                                  <p:stCondLst>
                                    <p:cond delay="0"/>
                                  </p:stCondLst>
                                  <p:childTnLst>
                                    <p:set>
                                      <p:cBhvr>
                                        <p:cTn id="261" dur="1" fill="hold">
                                          <p:stCondLst>
                                            <p:cond delay="0"/>
                                          </p:stCondLst>
                                        </p:cTn>
                                        <p:tgtEl>
                                          <p:spTgt spid="90153"/>
                                        </p:tgtEl>
                                        <p:attrNameLst>
                                          <p:attrName>style.visibility</p:attrName>
                                        </p:attrNameLst>
                                      </p:cBhvr>
                                      <p:to>
                                        <p:strVal val="visible"/>
                                      </p:to>
                                    </p:set>
                                    <p:anim calcmode="lin" valueType="num">
                                      <p:cBhvr>
                                        <p:cTn id="262" dur="500" fill="hold"/>
                                        <p:tgtEl>
                                          <p:spTgt spid="90153"/>
                                        </p:tgtEl>
                                        <p:attrNameLst>
                                          <p:attrName>ppt_x</p:attrName>
                                        </p:attrNameLst>
                                      </p:cBhvr>
                                      <p:tavLst>
                                        <p:tav tm="0">
                                          <p:val>
                                            <p:strVal val="#ppt_x-.2"/>
                                          </p:val>
                                        </p:tav>
                                        <p:tav tm="100000">
                                          <p:val>
                                            <p:strVal val="#ppt_x"/>
                                          </p:val>
                                        </p:tav>
                                      </p:tavLst>
                                    </p:anim>
                                    <p:anim calcmode="lin" valueType="num">
                                      <p:cBhvr>
                                        <p:cTn id="263" dur="500" fill="hold"/>
                                        <p:tgtEl>
                                          <p:spTgt spid="90153"/>
                                        </p:tgtEl>
                                        <p:attrNameLst>
                                          <p:attrName>ppt_y</p:attrName>
                                        </p:attrNameLst>
                                      </p:cBhvr>
                                      <p:tavLst>
                                        <p:tav tm="0">
                                          <p:val>
                                            <p:strVal val="#ppt_y"/>
                                          </p:val>
                                        </p:tav>
                                        <p:tav tm="100000">
                                          <p:val>
                                            <p:strVal val="#ppt_y"/>
                                          </p:val>
                                        </p:tav>
                                      </p:tavLst>
                                    </p:anim>
                                    <p:animEffect transition="in" filter="wipe(right)" prLst="gradientSize: 0.1">
                                      <p:cBhvr>
                                        <p:cTn id="264" dur="500"/>
                                        <p:tgtEl>
                                          <p:spTgt spid="90153"/>
                                        </p:tgtEl>
                                      </p:cBhvr>
                                    </p:animEffect>
                                  </p:childTnLst>
                                </p:cTn>
                              </p:par>
                              <p:par>
                                <p:cTn id="265" presetID="29" presetClass="entr" presetSubtype="0" fill="hold" grpId="7" nodeType="withEffect">
                                  <p:stCondLst>
                                    <p:cond delay="0"/>
                                  </p:stCondLst>
                                  <p:childTnLst>
                                    <p:set>
                                      <p:cBhvr>
                                        <p:cTn id="266" dur="1" fill="hold">
                                          <p:stCondLst>
                                            <p:cond delay="0"/>
                                          </p:stCondLst>
                                        </p:cTn>
                                        <p:tgtEl>
                                          <p:spTgt spid="90147"/>
                                        </p:tgtEl>
                                        <p:attrNameLst>
                                          <p:attrName>style.visibility</p:attrName>
                                        </p:attrNameLst>
                                      </p:cBhvr>
                                      <p:to>
                                        <p:strVal val="visible"/>
                                      </p:to>
                                    </p:set>
                                    <p:anim calcmode="lin" valueType="num">
                                      <p:cBhvr>
                                        <p:cTn id="267" dur="500" fill="hold"/>
                                        <p:tgtEl>
                                          <p:spTgt spid="90147"/>
                                        </p:tgtEl>
                                        <p:attrNameLst>
                                          <p:attrName>ppt_x</p:attrName>
                                        </p:attrNameLst>
                                      </p:cBhvr>
                                      <p:tavLst>
                                        <p:tav tm="0">
                                          <p:val>
                                            <p:strVal val="#ppt_x-.2"/>
                                          </p:val>
                                        </p:tav>
                                        <p:tav tm="100000">
                                          <p:val>
                                            <p:strVal val="#ppt_x"/>
                                          </p:val>
                                        </p:tav>
                                      </p:tavLst>
                                    </p:anim>
                                    <p:anim calcmode="lin" valueType="num">
                                      <p:cBhvr>
                                        <p:cTn id="268" dur="500" fill="hold"/>
                                        <p:tgtEl>
                                          <p:spTgt spid="90147"/>
                                        </p:tgtEl>
                                        <p:attrNameLst>
                                          <p:attrName>ppt_y</p:attrName>
                                        </p:attrNameLst>
                                      </p:cBhvr>
                                      <p:tavLst>
                                        <p:tav tm="0">
                                          <p:val>
                                            <p:strVal val="#ppt_y"/>
                                          </p:val>
                                        </p:tav>
                                        <p:tav tm="100000">
                                          <p:val>
                                            <p:strVal val="#ppt_y"/>
                                          </p:val>
                                        </p:tav>
                                      </p:tavLst>
                                    </p:anim>
                                    <p:animEffect transition="in" filter="wipe(right)" prLst="gradientSize: 0.1">
                                      <p:cBhvr>
                                        <p:cTn id="269" dur="500"/>
                                        <p:tgtEl>
                                          <p:spTgt spid="90147"/>
                                        </p:tgtEl>
                                      </p:cBhvr>
                                    </p:animEffect>
                                  </p:childTnLst>
                                </p:cTn>
                              </p:par>
                              <p:par>
                                <p:cTn id="270" presetID="29" presetClass="entr" presetSubtype="0" fill="hold" grpId="8" nodeType="withEffect">
                                  <p:stCondLst>
                                    <p:cond delay="0"/>
                                  </p:stCondLst>
                                  <p:childTnLst>
                                    <p:set>
                                      <p:cBhvr>
                                        <p:cTn id="271" dur="1" fill="hold">
                                          <p:stCondLst>
                                            <p:cond delay="0"/>
                                          </p:stCondLst>
                                        </p:cTn>
                                        <p:tgtEl>
                                          <p:spTgt spid="90149"/>
                                        </p:tgtEl>
                                        <p:attrNameLst>
                                          <p:attrName>style.visibility</p:attrName>
                                        </p:attrNameLst>
                                      </p:cBhvr>
                                      <p:to>
                                        <p:strVal val="visible"/>
                                      </p:to>
                                    </p:set>
                                    <p:anim calcmode="lin" valueType="num">
                                      <p:cBhvr>
                                        <p:cTn id="272" dur="500" fill="hold"/>
                                        <p:tgtEl>
                                          <p:spTgt spid="90149"/>
                                        </p:tgtEl>
                                        <p:attrNameLst>
                                          <p:attrName>ppt_x</p:attrName>
                                        </p:attrNameLst>
                                      </p:cBhvr>
                                      <p:tavLst>
                                        <p:tav tm="0">
                                          <p:val>
                                            <p:strVal val="#ppt_x-.2"/>
                                          </p:val>
                                        </p:tav>
                                        <p:tav tm="100000">
                                          <p:val>
                                            <p:strVal val="#ppt_x"/>
                                          </p:val>
                                        </p:tav>
                                      </p:tavLst>
                                    </p:anim>
                                    <p:anim calcmode="lin" valueType="num">
                                      <p:cBhvr>
                                        <p:cTn id="273" dur="500" fill="hold"/>
                                        <p:tgtEl>
                                          <p:spTgt spid="90149"/>
                                        </p:tgtEl>
                                        <p:attrNameLst>
                                          <p:attrName>ppt_y</p:attrName>
                                        </p:attrNameLst>
                                      </p:cBhvr>
                                      <p:tavLst>
                                        <p:tav tm="0">
                                          <p:val>
                                            <p:strVal val="#ppt_y"/>
                                          </p:val>
                                        </p:tav>
                                        <p:tav tm="100000">
                                          <p:val>
                                            <p:strVal val="#ppt_y"/>
                                          </p:val>
                                        </p:tav>
                                      </p:tavLst>
                                    </p:anim>
                                    <p:animEffect transition="in" filter="wipe(right)" prLst="gradientSize: 0.1">
                                      <p:cBhvr>
                                        <p:cTn id="274" dur="500"/>
                                        <p:tgtEl>
                                          <p:spTgt spid="90149"/>
                                        </p:tgtEl>
                                      </p:cBhvr>
                                    </p:animEffect>
                                  </p:childTnLst>
                                </p:cTn>
                              </p:par>
                              <p:par>
                                <p:cTn id="275" presetID="29" presetClass="entr" presetSubtype="0" fill="hold" grpId="8" nodeType="withEffect">
                                  <p:stCondLst>
                                    <p:cond delay="0"/>
                                  </p:stCondLst>
                                  <p:childTnLst>
                                    <p:set>
                                      <p:cBhvr>
                                        <p:cTn id="276" dur="1" fill="hold">
                                          <p:stCondLst>
                                            <p:cond delay="0"/>
                                          </p:stCondLst>
                                        </p:cTn>
                                        <p:tgtEl>
                                          <p:spTgt spid="90150"/>
                                        </p:tgtEl>
                                        <p:attrNameLst>
                                          <p:attrName>style.visibility</p:attrName>
                                        </p:attrNameLst>
                                      </p:cBhvr>
                                      <p:to>
                                        <p:strVal val="visible"/>
                                      </p:to>
                                    </p:set>
                                    <p:anim calcmode="lin" valueType="num">
                                      <p:cBhvr>
                                        <p:cTn id="277" dur="500" fill="hold"/>
                                        <p:tgtEl>
                                          <p:spTgt spid="90150"/>
                                        </p:tgtEl>
                                        <p:attrNameLst>
                                          <p:attrName>ppt_x</p:attrName>
                                        </p:attrNameLst>
                                      </p:cBhvr>
                                      <p:tavLst>
                                        <p:tav tm="0">
                                          <p:val>
                                            <p:strVal val="#ppt_x-.2"/>
                                          </p:val>
                                        </p:tav>
                                        <p:tav tm="100000">
                                          <p:val>
                                            <p:strVal val="#ppt_x"/>
                                          </p:val>
                                        </p:tav>
                                      </p:tavLst>
                                    </p:anim>
                                    <p:anim calcmode="lin" valueType="num">
                                      <p:cBhvr>
                                        <p:cTn id="278" dur="500" fill="hold"/>
                                        <p:tgtEl>
                                          <p:spTgt spid="90150"/>
                                        </p:tgtEl>
                                        <p:attrNameLst>
                                          <p:attrName>ppt_y</p:attrName>
                                        </p:attrNameLst>
                                      </p:cBhvr>
                                      <p:tavLst>
                                        <p:tav tm="0">
                                          <p:val>
                                            <p:strVal val="#ppt_y"/>
                                          </p:val>
                                        </p:tav>
                                        <p:tav tm="100000">
                                          <p:val>
                                            <p:strVal val="#ppt_y"/>
                                          </p:val>
                                        </p:tav>
                                      </p:tavLst>
                                    </p:anim>
                                    <p:animEffect transition="in" filter="wipe(right)" prLst="gradientSize: 0.1">
                                      <p:cBhvr>
                                        <p:cTn id="279" dur="500"/>
                                        <p:tgtEl>
                                          <p:spTgt spid="90150"/>
                                        </p:tgtEl>
                                      </p:cBhvr>
                                    </p:animEffect>
                                  </p:childTnLst>
                                </p:cTn>
                              </p:par>
                              <p:par>
                                <p:cTn id="280" presetID="29" presetClass="entr" presetSubtype="0" fill="hold" grpId="8" nodeType="withEffect">
                                  <p:stCondLst>
                                    <p:cond delay="0"/>
                                  </p:stCondLst>
                                  <p:childTnLst>
                                    <p:set>
                                      <p:cBhvr>
                                        <p:cTn id="281" dur="1" fill="hold">
                                          <p:stCondLst>
                                            <p:cond delay="0"/>
                                          </p:stCondLst>
                                        </p:cTn>
                                        <p:tgtEl>
                                          <p:spTgt spid="90154"/>
                                        </p:tgtEl>
                                        <p:attrNameLst>
                                          <p:attrName>style.visibility</p:attrName>
                                        </p:attrNameLst>
                                      </p:cBhvr>
                                      <p:to>
                                        <p:strVal val="visible"/>
                                      </p:to>
                                    </p:set>
                                    <p:anim calcmode="lin" valueType="num">
                                      <p:cBhvr>
                                        <p:cTn id="282" dur="500" fill="hold"/>
                                        <p:tgtEl>
                                          <p:spTgt spid="90154"/>
                                        </p:tgtEl>
                                        <p:attrNameLst>
                                          <p:attrName>ppt_x</p:attrName>
                                        </p:attrNameLst>
                                      </p:cBhvr>
                                      <p:tavLst>
                                        <p:tav tm="0">
                                          <p:val>
                                            <p:strVal val="#ppt_x-.2"/>
                                          </p:val>
                                        </p:tav>
                                        <p:tav tm="100000">
                                          <p:val>
                                            <p:strVal val="#ppt_x"/>
                                          </p:val>
                                        </p:tav>
                                      </p:tavLst>
                                    </p:anim>
                                    <p:anim calcmode="lin" valueType="num">
                                      <p:cBhvr>
                                        <p:cTn id="283" dur="500" fill="hold"/>
                                        <p:tgtEl>
                                          <p:spTgt spid="90154"/>
                                        </p:tgtEl>
                                        <p:attrNameLst>
                                          <p:attrName>ppt_y</p:attrName>
                                        </p:attrNameLst>
                                      </p:cBhvr>
                                      <p:tavLst>
                                        <p:tav tm="0">
                                          <p:val>
                                            <p:strVal val="#ppt_y"/>
                                          </p:val>
                                        </p:tav>
                                        <p:tav tm="100000">
                                          <p:val>
                                            <p:strVal val="#ppt_y"/>
                                          </p:val>
                                        </p:tav>
                                      </p:tavLst>
                                    </p:anim>
                                    <p:animEffect transition="in" filter="wipe(right)" prLst="gradientSize: 0.1">
                                      <p:cBhvr>
                                        <p:cTn id="284" dur="500"/>
                                        <p:tgtEl>
                                          <p:spTgt spid="90154"/>
                                        </p:tgtEl>
                                      </p:cBhvr>
                                    </p:animEffect>
                                  </p:childTnLst>
                                </p:cTn>
                              </p:par>
                              <p:par>
                                <p:cTn id="285" presetID="29" presetClass="entr" presetSubtype="0" fill="hold" grpId="8" nodeType="withEffect">
                                  <p:stCondLst>
                                    <p:cond delay="0"/>
                                  </p:stCondLst>
                                  <p:childTnLst>
                                    <p:set>
                                      <p:cBhvr>
                                        <p:cTn id="286" dur="1" fill="hold">
                                          <p:stCondLst>
                                            <p:cond delay="0"/>
                                          </p:stCondLst>
                                        </p:cTn>
                                        <p:tgtEl>
                                          <p:spTgt spid="90155"/>
                                        </p:tgtEl>
                                        <p:attrNameLst>
                                          <p:attrName>style.visibility</p:attrName>
                                        </p:attrNameLst>
                                      </p:cBhvr>
                                      <p:to>
                                        <p:strVal val="visible"/>
                                      </p:to>
                                    </p:set>
                                    <p:anim calcmode="lin" valueType="num">
                                      <p:cBhvr>
                                        <p:cTn id="287" dur="500" fill="hold"/>
                                        <p:tgtEl>
                                          <p:spTgt spid="90155"/>
                                        </p:tgtEl>
                                        <p:attrNameLst>
                                          <p:attrName>ppt_x</p:attrName>
                                        </p:attrNameLst>
                                      </p:cBhvr>
                                      <p:tavLst>
                                        <p:tav tm="0">
                                          <p:val>
                                            <p:strVal val="#ppt_x-.2"/>
                                          </p:val>
                                        </p:tav>
                                        <p:tav tm="100000">
                                          <p:val>
                                            <p:strVal val="#ppt_x"/>
                                          </p:val>
                                        </p:tav>
                                      </p:tavLst>
                                    </p:anim>
                                    <p:anim calcmode="lin" valueType="num">
                                      <p:cBhvr>
                                        <p:cTn id="288" dur="500" fill="hold"/>
                                        <p:tgtEl>
                                          <p:spTgt spid="90155"/>
                                        </p:tgtEl>
                                        <p:attrNameLst>
                                          <p:attrName>ppt_y</p:attrName>
                                        </p:attrNameLst>
                                      </p:cBhvr>
                                      <p:tavLst>
                                        <p:tav tm="0">
                                          <p:val>
                                            <p:strVal val="#ppt_y"/>
                                          </p:val>
                                        </p:tav>
                                        <p:tav tm="100000">
                                          <p:val>
                                            <p:strVal val="#ppt_y"/>
                                          </p:val>
                                        </p:tav>
                                      </p:tavLst>
                                    </p:anim>
                                    <p:animEffect transition="in" filter="wipe(right)" prLst="gradientSize: 0.1">
                                      <p:cBhvr>
                                        <p:cTn id="289" dur="500"/>
                                        <p:tgtEl>
                                          <p:spTgt spid="90155"/>
                                        </p:tgtEl>
                                      </p:cBhvr>
                                    </p:animEffect>
                                  </p:childTnLst>
                                </p:cTn>
                              </p:par>
                              <p:par>
                                <p:cTn id="290" presetID="29" presetClass="entr" presetSubtype="0" fill="hold" grpId="8" nodeType="withEffect">
                                  <p:stCondLst>
                                    <p:cond delay="0"/>
                                  </p:stCondLst>
                                  <p:childTnLst>
                                    <p:set>
                                      <p:cBhvr>
                                        <p:cTn id="291" dur="1" fill="hold">
                                          <p:stCondLst>
                                            <p:cond delay="0"/>
                                          </p:stCondLst>
                                        </p:cTn>
                                        <p:tgtEl>
                                          <p:spTgt spid="90156"/>
                                        </p:tgtEl>
                                        <p:attrNameLst>
                                          <p:attrName>style.visibility</p:attrName>
                                        </p:attrNameLst>
                                      </p:cBhvr>
                                      <p:to>
                                        <p:strVal val="visible"/>
                                      </p:to>
                                    </p:set>
                                    <p:anim calcmode="lin" valueType="num">
                                      <p:cBhvr>
                                        <p:cTn id="292" dur="500" fill="hold"/>
                                        <p:tgtEl>
                                          <p:spTgt spid="90156"/>
                                        </p:tgtEl>
                                        <p:attrNameLst>
                                          <p:attrName>ppt_x</p:attrName>
                                        </p:attrNameLst>
                                      </p:cBhvr>
                                      <p:tavLst>
                                        <p:tav tm="0">
                                          <p:val>
                                            <p:strVal val="#ppt_x-.2"/>
                                          </p:val>
                                        </p:tav>
                                        <p:tav tm="100000">
                                          <p:val>
                                            <p:strVal val="#ppt_x"/>
                                          </p:val>
                                        </p:tav>
                                      </p:tavLst>
                                    </p:anim>
                                    <p:anim calcmode="lin" valueType="num">
                                      <p:cBhvr>
                                        <p:cTn id="293" dur="500" fill="hold"/>
                                        <p:tgtEl>
                                          <p:spTgt spid="90156"/>
                                        </p:tgtEl>
                                        <p:attrNameLst>
                                          <p:attrName>ppt_y</p:attrName>
                                        </p:attrNameLst>
                                      </p:cBhvr>
                                      <p:tavLst>
                                        <p:tav tm="0">
                                          <p:val>
                                            <p:strVal val="#ppt_y"/>
                                          </p:val>
                                        </p:tav>
                                        <p:tav tm="100000">
                                          <p:val>
                                            <p:strVal val="#ppt_y"/>
                                          </p:val>
                                        </p:tav>
                                      </p:tavLst>
                                    </p:anim>
                                    <p:animEffect transition="in" filter="wipe(right)" prLst="gradientSize: 0.1">
                                      <p:cBhvr>
                                        <p:cTn id="294" dur="500"/>
                                        <p:tgtEl>
                                          <p:spTgt spid="90156"/>
                                        </p:tgtEl>
                                      </p:cBhvr>
                                    </p:animEffect>
                                  </p:childTnLst>
                                </p:cTn>
                              </p:par>
                              <p:par>
                                <p:cTn id="295" presetID="6" presetClass="emph" presetSubtype="0" fill="hold" grpId="15" nodeType="withEffect">
                                  <p:stCondLst>
                                    <p:cond delay="0"/>
                                  </p:stCondLst>
                                  <p:childTnLst>
                                    <p:animScale>
                                      <p:cBhvr>
                                        <p:cTn id="296" dur="500" fill="hold"/>
                                        <p:tgtEl>
                                          <p:spTgt spid="90148"/>
                                        </p:tgtEl>
                                      </p:cBhvr>
                                      <p:by x="50000" y="50000"/>
                                    </p:animScale>
                                  </p:childTnLst>
                                </p:cTn>
                              </p:par>
                              <p:par>
                                <p:cTn id="297" presetID="63" presetClass="path" presetSubtype="0" accel="50000" decel="50000" fill="hold" grpId="16" nodeType="withEffect">
                                  <p:stCondLst>
                                    <p:cond delay="0"/>
                                  </p:stCondLst>
                                  <p:childTnLst>
                                    <p:animMotion origin="layout" path="M -4.44444E-6 -3.33333E-6 L 0.18681 0.30255 " pathEditMode="relative" rAng="0" ptsTypes="AA">
                                      <p:cBhvr>
                                        <p:cTn id="298" dur="500" spd="-100000" fill="hold"/>
                                        <p:tgtEl>
                                          <p:spTgt spid="90148"/>
                                        </p:tgtEl>
                                        <p:attrNameLst>
                                          <p:attrName>ppt_x</p:attrName>
                                          <p:attrName>ppt_y</p:attrName>
                                        </p:attrNameLst>
                                      </p:cBhvr>
                                      <p:rCtr x="9340" y="15116"/>
                                    </p:animMotion>
                                  </p:childTnLst>
                                </p:cTn>
                              </p:par>
                            </p:childTnLst>
                          </p:cTn>
                        </p:par>
                      </p:childTnLst>
                    </p:cTn>
                  </p:par>
                </p:childTnLst>
              </p:cTn>
              <p:nextCondLst>
                <p:cond evt="onClick" delay="0">
                  <p:tgtEl>
                    <p:spTgt spid="90148"/>
                  </p:tgtEl>
                </p:cond>
              </p:nextCondLst>
            </p:seq>
            <p:seq concurrent="1" nextAc="seek">
              <p:cTn id="299" restart="whenNotActive" fill="hold" evtFilter="cancelBubble" nodeType="interactiveSeq">
                <p:stCondLst>
                  <p:cond evt="onClick" delay="0">
                    <p:tgtEl>
                      <p:spTgt spid="90149"/>
                    </p:tgtEl>
                  </p:cond>
                </p:stCondLst>
                <p:endSync evt="end" delay="0">
                  <p:rtn val="all"/>
                </p:endSync>
                <p:childTnLst>
                  <p:par>
                    <p:cTn id="300" fill="hold" nodeType="clickPar">
                      <p:stCondLst>
                        <p:cond delay="0"/>
                      </p:stCondLst>
                      <p:childTnLst>
                        <p:par>
                          <p:cTn id="301" fill="hold" nodeType="withGroup">
                            <p:stCondLst>
                              <p:cond delay="0"/>
                            </p:stCondLst>
                            <p:childTnLst>
                              <p:par>
                                <p:cTn id="302" presetID="58" presetClass="exit" presetSubtype="0" decel="100000" fill="hold" nodeType="clickEffect">
                                  <p:stCondLst>
                                    <p:cond delay="0"/>
                                  </p:stCondLst>
                                  <p:childTnLst>
                                    <p:anim calcmode="lin" valueType="num">
                                      <p:cBhvr>
                                        <p:cTn id="303" dur="500"/>
                                        <p:tgtEl>
                                          <p:spTgt spid="90137"/>
                                        </p:tgtEl>
                                        <p:attrNameLst>
                                          <p:attrName>ppt_w</p:attrName>
                                        </p:attrNameLst>
                                      </p:cBhvr>
                                      <p:tavLst>
                                        <p:tav tm="0">
                                          <p:val>
                                            <p:strVal val="ppt_w"/>
                                          </p:val>
                                        </p:tav>
                                        <p:tav tm="100000">
                                          <p:val>
                                            <p:strVal val="ppt_w*2.5"/>
                                          </p:val>
                                        </p:tav>
                                      </p:tavLst>
                                    </p:anim>
                                    <p:anim calcmode="lin" valueType="num">
                                      <p:cBhvr>
                                        <p:cTn id="304" dur="500"/>
                                        <p:tgtEl>
                                          <p:spTgt spid="90137"/>
                                        </p:tgtEl>
                                        <p:attrNameLst>
                                          <p:attrName>ppt_h</p:attrName>
                                        </p:attrNameLst>
                                      </p:cBhvr>
                                      <p:tavLst>
                                        <p:tav tm="0">
                                          <p:val>
                                            <p:strVal val="ppt_h"/>
                                          </p:val>
                                        </p:tav>
                                        <p:tav tm="100000">
                                          <p:val>
                                            <p:strVal val="ppt_h*0.01"/>
                                          </p:val>
                                        </p:tav>
                                      </p:tavLst>
                                    </p:anim>
                                    <p:anim calcmode="lin" valueType="num">
                                      <p:cBhvr>
                                        <p:cTn id="305" dur="500"/>
                                        <p:tgtEl>
                                          <p:spTgt spid="90137"/>
                                        </p:tgtEl>
                                        <p:attrNameLst>
                                          <p:attrName>ppt_x</p:attrName>
                                        </p:attrNameLst>
                                      </p:cBhvr>
                                      <p:tavLst>
                                        <p:tav tm="0">
                                          <p:val>
                                            <p:strVal val="ppt_x"/>
                                          </p:val>
                                        </p:tav>
                                        <p:tav tm="100000">
                                          <p:val>
                                            <p:strVal val="ppt_x"/>
                                          </p:val>
                                        </p:tav>
                                      </p:tavLst>
                                    </p:anim>
                                    <p:anim calcmode="lin" valueType="num">
                                      <p:cBhvr>
                                        <p:cTn id="306" dur="500"/>
                                        <p:tgtEl>
                                          <p:spTgt spid="90137"/>
                                        </p:tgtEl>
                                        <p:attrNameLst>
                                          <p:attrName>ppt_y</p:attrName>
                                        </p:attrNameLst>
                                      </p:cBhvr>
                                      <p:tavLst>
                                        <p:tav tm="0">
                                          <p:val>
                                            <p:strVal val="ppt_y"/>
                                          </p:val>
                                        </p:tav>
                                        <p:tav tm="100000">
                                          <p:val>
                                            <p:strVal val="ppt_h+1"/>
                                          </p:val>
                                        </p:tav>
                                      </p:tavLst>
                                    </p:anim>
                                    <p:animEffect transition="out" filter="fade">
                                      <p:cBhvr>
                                        <p:cTn id="307" dur="500"/>
                                        <p:tgtEl>
                                          <p:spTgt spid="90137"/>
                                        </p:tgtEl>
                                      </p:cBhvr>
                                    </p:animEffect>
                                    <p:set>
                                      <p:cBhvr>
                                        <p:cTn id="308" dur="1" fill="hold">
                                          <p:stCondLst>
                                            <p:cond delay="499"/>
                                          </p:stCondLst>
                                        </p:cTn>
                                        <p:tgtEl>
                                          <p:spTgt spid="90137"/>
                                        </p:tgtEl>
                                        <p:attrNameLst>
                                          <p:attrName>style.visibility</p:attrName>
                                        </p:attrNameLst>
                                      </p:cBhvr>
                                      <p:to>
                                        <p:strVal val="hidden"/>
                                      </p:to>
                                    </p:set>
                                  </p:childTnLst>
                                </p:cTn>
                              </p:par>
                              <p:par>
                                <p:cTn id="309" presetID="58" presetClass="exit" presetSubtype="0" decel="100000" fill="hold" grpId="4" nodeType="withEffect">
                                  <p:stCondLst>
                                    <p:cond delay="0"/>
                                  </p:stCondLst>
                                  <p:childTnLst>
                                    <p:anim calcmode="lin" valueType="num">
                                      <p:cBhvr>
                                        <p:cTn id="310" dur="500"/>
                                        <p:tgtEl>
                                          <p:spTgt spid="90153"/>
                                        </p:tgtEl>
                                        <p:attrNameLst>
                                          <p:attrName>ppt_w</p:attrName>
                                        </p:attrNameLst>
                                      </p:cBhvr>
                                      <p:tavLst>
                                        <p:tav tm="0">
                                          <p:val>
                                            <p:strVal val="ppt_w"/>
                                          </p:val>
                                        </p:tav>
                                        <p:tav tm="100000">
                                          <p:val>
                                            <p:strVal val="ppt_w*2.5"/>
                                          </p:val>
                                        </p:tav>
                                      </p:tavLst>
                                    </p:anim>
                                    <p:anim calcmode="lin" valueType="num">
                                      <p:cBhvr>
                                        <p:cTn id="311" dur="500"/>
                                        <p:tgtEl>
                                          <p:spTgt spid="90153"/>
                                        </p:tgtEl>
                                        <p:attrNameLst>
                                          <p:attrName>ppt_h</p:attrName>
                                        </p:attrNameLst>
                                      </p:cBhvr>
                                      <p:tavLst>
                                        <p:tav tm="0">
                                          <p:val>
                                            <p:strVal val="ppt_h"/>
                                          </p:val>
                                        </p:tav>
                                        <p:tav tm="100000">
                                          <p:val>
                                            <p:strVal val="ppt_h*0.01"/>
                                          </p:val>
                                        </p:tav>
                                      </p:tavLst>
                                    </p:anim>
                                    <p:anim calcmode="lin" valueType="num">
                                      <p:cBhvr>
                                        <p:cTn id="312" dur="500"/>
                                        <p:tgtEl>
                                          <p:spTgt spid="90153"/>
                                        </p:tgtEl>
                                        <p:attrNameLst>
                                          <p:attrName>ppt_x</p:attrName>
                                        </p:attrNameLst>
                                      </p:cBhvr>
                                      <p:tavLst>
                                        <p:tav tm="0">
                                          <p:val>
                                            <p:strVal val="ppt_x"/>
                                          </p:val>
                                        </p:tav>
                                        <p:tav tm="100000">
                                          <p:val>
                                            <p:strVal val="ppt_x"/>
                                          </p:val>
                                        </p:tav>
                                      </p:tavLst>
                                    </p:anim>
                                    <p:anim calcmode="lin" valueType="num">
                                      <p:cBhvr>
                                        <p:cTn id="313" dur="500"/>
                                        <p:tgtEl>
                                          <p:spTgt spid="90153"/>
                                        </p:tgtEl>
                                        <p:attrNameLst>
                                          <p:attrName>ppt_y</p:attrName>
                                        </p:attrNameLst>
                                      </p:cBhvr>
                                      <p:tavLst>
                                        <p:tav tm="0">
                                          <p:val>
                                            <p:strVal val="ppt_y"/>
                                          </p:val>
                                        </p:tav>
                                        <p:tav tm="100000">
                                          <p:val>
                                            <p:strVal val="ppt_h+1"/>
                                          </p:val>
                                        </p:tav>
                                      </p:tavLst>
                                    </p:anim>
                                    <p:animEffect transition="out" filter="fade">
                                      <p:cBhvr>
                                        <p:cTn id="314" dur="500"/>
                                        <p:tgtEl>
                                          <p:spTgt spid="90153"/>
                                        </p:tgtEl>
                                      </p:cBhvr>
                                    </p:animEffect>
                                    <p:set>
                                      <p:cBhvr>
                                        <p:cTn id="315" dur="1" fill="hold">
                                          <p:stCondLst>
                                            <p:cond delay="499"/>
                                          </p:stCondLst>
                                        </p:cTn>
                                        <p:tgtEl>
                                          <p:spTgt spid="90153"/>
                                        </p:tgtEl>
                                        <p:attrNameLst>
                                          <p:attrName>style.visibility</p:attrName>
                                        </p:attrNameLst>
                                      </p:cBhvr>
                                      <p:to>
                                        <p:strVal val="hidden"/>
                                      </p:to>
                                    </p:set>
                                  </p:childTnLst>
                                </p:cTn>
                              </p:par>
                              <p:par>
                                <p:cTn id="316" presetID="58" presetClass="exit" presetSubtype="0" decel="100000" fill="hold" grpId="2" nodeType="withEffect">
                                  <p:stCondLst>
                                    <p:cond delay="0"/>
                                  </p:stCondLst>
                                  <p:childTnLst>
                                    <p:anim calcmode="lin" valueType="num">
                                      <p:cBhvr>
                                        <p:cTn id="317" dur="500"/>
                                        <p:tgtEl>
                                          <p:spTgt spid="90147"/>
                                        </p:tgtEl>
                                        <p:attrNameLst>
                                          <p:attrName>ppt_w</p:attrName>
                                        </p:attrNameLst>
                                      </p:cBhvr>
                                      <p:tavLst>
                                        <p:tav tm="0">
                                          <p:val>
                                            <p:strVal val="ppt_w"/>
                                          </p:val>
                                        </p:tav>
                                        <p:tav tm="100000">
                                          <p:val>
                                            <p:strVal val="ppt_w*2.5"/>
                                          </p:val>
                                        </p:tav>
                                      </p:tavLst>
                                    </p:anim>
                                    <p:anim calcmode="lin" valueType="num">
                                      <p:cBhvr>
                                        <p:cTn id="318" dur="500"/>
                                        <p:tgtEl>
                                          <p:spTgt spid="90147"/>
                                        </p:tgtEl>
                                        <p:attrNameLst>
                                          <p:attrName>ppt_h</p:attrName>
                                        </p:attrNameLst>
                                      </p:cBhvr>
                                      <p:tavLst>
                                        <p:tav tm="0">
                                          <p:val>
                                            <p:strVal val="ppt_h"/>
                                          </p:val>
                                        </p:tav>
                                        <p:tav tm="100000">
                                          <p:val>
                                            <p:strVal val="ppt_h*0.01"/>
                                          </p:val>
                                        </p:tav>
                                      </p:tavLst>
                                    </p:anim>
                                    <p:anim calcmode="lin" valueType="num">
                                      <p:cBhvr>
                                        <p:cTn id="319" dur="500"/>
                                        <p:tgtEl>
                                          <p:spTgt spid="90147"/>
                                        </p:tgtEl>
                                        <p:attrNameLst>
                                          <p:attrName>ppt_x</p:attrName>
                                        </p:attrNameLst>
                                      </p:cBhvr>
                                      <p:tavLst>
                                        <p:tav tm="0">
                                          <p:val>
                                            <p:strVal val="ppt_x"/>
                                          </p:val>
                                        </p:tav>
                                        <p:tav tm="100000">
                                          <p:val>
                                            <p:strVal val="ppt_x"/>
                                          </p:val>
                                        </p:tav>
                                      </p:tavLst>
                                    </p:anim>
                                    <p:anim calcmode="lin" valueType="num">
                                      <p:cBhvr>
                                        <p:cTn id="320" dur="500"/>
                                        <p:tgtEl>
                                          <p:spTgt spid="90147"/>
                                        </p:tgtEl>
                                        <p:attrNameLst>
                                          <p:attrName>ppt_y</p:attrName>
                                        </p:attrNameLst>
                                      </p:cBhvr>
                                      <p:tavLst>
                                        <p:tav tm="0">
                                          <p:val>
                                            <p:strVal val="ppt_y"/>
                                          </p:val>
                                        </p:tav>
                                        <p:tav tm="100000">
                                          <p:val>
                                            <p:strVal val="ppt_h+1"/>
                                          </p:val>
                                        </p:tav>
                                      </p:tavLst>
                                    </p:anim>
                                    <p:animEffect transition="out" filter="fade">
                                      <p:cBhvr>
                                        <p:cTn id="321" dur="500"/>
                                        <p:tgtEl>
                                          <p:spTgt spid="90147"/>
                                        </p:tgtEl>
                                      </p:cBhvr>
                                    </p:animEffect>
                                    <p:set>
                                      <p:cBhvr>
                                        <p:cTn id="322" dur="1" fill="hold">
                                          <p:stCondLst>
                                            <p:cond delay="499"/>
                                          </p:stCondLst>
                                        </p:cTn>
                                        <p:tgtEl>
                                          <p:spTgt spid="90147"/>
                                        </p:tgtEl>
                                        <p:attrNameLst>
                                          <p:attrName>style.visibility</p:attrName>
                                        </p:attrNameLst>
                                      </p:cBhvr>
                                      <p:to>
                                        <p:strVal val="hidden"/>
                                      </p:to>
                                    </p:set>
                                  </p:childTnLst>
                                </p:cTn>
                              </p:par>
                              <p:par>
                                <p:cTn id="323" presetID="58" presetClass="exit" presetSubtype="0" decel="100000" fill="hold" grpId="2" nodeType="withEffect">
                                  <p:stCondLst>
                                    <p:cond delay="0"/>
                                  </p:stCondLst>
                                  <p:childTnLst>
                                    <p:anim calcmode="lin" valueType="num">
                                      <p:cBhvr>
                                        <p:cTn id="324" dur="500"/>
                                        <p:tgtEl>
                                          <p:spTgt spid="90148"/>
                                        </p:tgtEl>
                                        <p:attrNameLst>
                                          <p:attrName>ppt_w</p:attrName>
                                        </p:attrNameLst>
                                      </p:cBhvr>
                                      <p:tavLst>
                                        <p:tav tm="0">
                                          <p:val>
                                            <p:strVal val="ppt_w"/>
                                          </p:val>
                                        </p:tav>
                                        <p:tav tm="100000">
                                          <p:val>
                                            <p:strVal val="ppt_w*2.5"/>
                                          </p:val>
                                        </p:tav>
                                      </p:tavLst>
                                    </p:anim>
                                    <p:anim calcmode="lin" valueType="num">
                                      <p:cBhvr>
                                        <p:cTn id="325" dur="500"/>
                                        <p:tgtEl>
                                          <p:spTgt spid="90148"/>
                                        </p:tgtEl>
                                        <p:attrNameLst>
                                          <p:attrName>ppt_h</p:attrName>
                                        </p:attrNameLst>
                                      </p:cBhvr>
                                      <p:tavLst>
                                        <p:tav tm="0">
                                          <p:val>
                                            <p:strVal val="ppt_h"/>
                                          </p:val>
                                        </p:tav>
                                        <p:tav tm="100000">
                                          <p:val>
                                            <p:strVal val="ppt_h*0.01"/>
                                          </p:val>
                                        </p:tav>
                                      </p:tavLst>
                                    </p:anim>
                                    <p:anim calcmode="lin" valueType="num">
                                      <p:cBhvr>
                                        <p:cTn id="326" dur="500"/>
                                        <p:tgtEl>
                                          <p:spTgt spid="90148"/>
                                        </p:tgtEl>
                                        <p:attrNameLst>
                                          <p:attrName>ppt_x</p:attrName>
                                        </p:attrNameLst>
                                      </p:cBhvr>
                                      <p:tavLst>
                                        <p:tav tm="0">
                                          <p:val>
                                            <p:strVal val="ppt_x"/>
                                          </p:val>
                                        </p:tav>
                                        <p:tav tm="100000">
                                          <p:val>
                                            <p:strVal val="ppt_x"/>
                                          </p:val>
                                        </p:tav>
                                      </p:tavLst>
                                    </p:anim>
                                    <p:anim calcmode="lin" valueType="num">
                                      <p:cBhvr>
                                        <p:cTn id="327" dur="500"/>
                                        <p:tgtEl>
                                          <p:spTgt spid="90148"/>
                                        </p:tgtEl>
                                        <p:attrNameLst>
                                          <p:attrName>ppt_y</p:attrName>
                                        </p:attrNameLst>
                                      </p:cBhvr>
                                      <p:tavLst>
                                        <p:tav tm="0">
                                          <p:val>
                                            <p:strVal val="ppt_y"/>
                                          </p:val>
                                        </p:tav>
                                        <p:tav tm="100000">
                                          <p:val>
                                            <p:strVal val="ppt_h+1"/>
                                          </p:val>
                                        </p:tav>
                                      </p:tavLst>
                                    </p:anim>
                                    <p:animEffect transition="out" filter="fade">
                                      <p:cBhvr>
                                        <p:cTn id="328" dur="500"/>
                                        <p:tgtEl>
                                          <p:spTgt spid="90148"/>
                                        </p:tgtEl>
                                      </p:cBhvr>
                                    </p:animEffect>
                                    <p:set>
                                      <p:cBhvr>
                                        <p:cTn id="329" dur="1" fill="hold">
                                          <p:stCondLst>
                                            <p:cond delay="499"/>
                                          </p:stCondLst>
                                        </p:cTn>
                                        <p:tgtEl>
                                          <p:spTgt spid="90148"/>
                                        </p:tgtEl>
                                        <p:attrNameLst>
                                          <p:attrName>style.visibility</p:attrName>
                                        </p:attrNameLst>
                                      </p:cBhvr>
                                      <p:to>
                                        <p:strVal val="hidden"/>
                                      </p:to>
                                    </p:set>
                                  </p:childTnLst>
                                </p:cTn>
                              </p:par>
                              <p:par>
                                <p:cTn id="330" presetID="58" presetClass="exit" presetSubtype="0" decel="100000" fill="hold" grpId="3" nodeType="withEffect">
                                  <p:stCondLst>
                                    <p:cond delay="0"/>
                                  </p:stCondLst>
                                  <p:childTnLst>
                                    <p:anim calcmode="lin" valueType="num">
                                      <p:cBhvr>
                                        <p:cTn id="331" dur="500"/>
                                        <p:tgtEl>
                                          <p:spTgt spid="90150"/>
                                        </p:tgtEl>
                                        <p:attrNameLst>
                                          <p:attrName>ppt_w</p:attrName>
                                        </p:attrNameLst>
                                      </p:cBhvr>
                                      <p:tavLst>
                                        <p:tav tm="0">
                                          <p:val>
                                            <p:strVal val="ppt_w"/>
                                          </p:val>
                                        </p:tav>
                                        <p:tav tm="100000">
                                          <p:val>
                                            <p:strVal val="ppt_w*2.5"/>
                                          </p:val>
                                        </p:tav>
                                      </p:tavLst>
                                    </p:anim>
                                    <p:anim calcmode="lin" valueType="num">
                                      <p:cBhvr>
                                        <p:cTn id="332" dur="500"/>
                                        <p:tgtEl>
                                          <p:spTgt spid="90150"/>
                                        </p:tgtEl>
                                        <p:attrNameLst>
                                          <p:attrName>ppt_h</p:attrName>
                                        </p:attrNameLst>
                                      </p:cBhvr>
                                      <p:tavLst>
                                        <p:tav tm="0">
                                          <p:val>
                                            <p:strVal val="ppt_h"/>
                                          </p:val>
                                        </p:tav>
                                        <p:tav tm="100000">
                                          <p:val>
                                            <p:strVal val="ppt_h*0.01"/>
                                          </p:val>
                                        </p:tav>
                                      </p:tavLst>
                                    </p:anim>
                                    <p:anim calcmode="lin" valueType="num">
                                      <p:cBhvr>
                                        <p:cTn id="333" dur="500"/>
                                        <p:tgtEl>
                                          <p:spTgt spid="90150"/>
                                        </p:tgtEl>
                                        <p:attrNameLst>
                                          <p:attrName>ppt_x</p:attrName>
                                        </p:attrNameLst>
                                      </p:cBhvr>
                                      <p:tavLst>
                                        <p:tav tm="0">
                                          <p:val>
                                            <p:strVal val="ppt_x"/>
                                          </p:val>
                                        </p:tav>
                                        <p:tav tm="100000">
                                          <p:val>
                                            <p:strVal val="ppt_x"/>
                                          </p:val>
                                        </p:tav>
                                      </p:tavLst>
                                    </p:anim>
                                    <p:anim calcmode="lin" valueType="num">
                                      <p:cBhvr>
                                        <p:cTn id="334" dur="500"/>
                                        <p:tgtEl>
                                          <p:spTgt spid="90150"/>
                                        </p:tgtEl>
                                        <p:attrNameLst>
                                          <p:attrName>ppt_y</p:attrName>
                                        </p:attrNameLst>
                                      </p:cBhvr>
                                      <p:tavLst>
                                        <p:tav tm="0">
                                          <p:val>
                                            <p:strVal val="ppt_y"/>
                                          </p:val>
                                        </p:tav>
                                        <p:tav tm="100000">
                                          <p:val>
                                            <p:strVal val="ppt_h+1"/>
                                          </p:val>
                                        </p:tav>
                                      </p:tavLst>
                                    </p:anim>
                                    <p:animEffect transition="out" filter="fade">
                                      <p:cBhvr>
                                        <p:cTn id="335" dur="500"/>
                                        <p:tgtEl>
                                          <p:spTgt spid="90150"/>
                                        </p:tgtEl>
                                      </p:cBhvr>
                                    </p:animEffect>
                                    <p:set>
                                      <p:cBhvr>
                                        <p:cTn id="336" dur="1" fill="hold">
                                          <p:stCondLst>
                                            <p:cond delay="499"/>
                                          </p:stCondLst>
                                        </p:cTn>
                                        <p:tgtEl>
                                          <p:spTgt spid="90150"/>
                                        </p:tgtEl>
                                        <p:attrNameLst>
                                          <p:attrName>style.visibility</p:attrName>
                                        </p:attrNameLst>
                                      </p:cBhvr>
                                      <p:to>
                                        <p:strVal val="hidden"/>
                                      </p:to>
                                    </p:set>
                                  </p:childTnLst>
                                </p:cTn>
                              </p:par>
                              <p:par>
                                <p:cTn id="337" presetID="58" presetClass="exit" presetSubtype="0" decel="100000" fill="hold" grpId="3" nodeType="withEffect">
                                  <p:stCondLst>
                                    <p:cond delay="0"/>
                                  </p:stCondLst>
                                  <p:childTnLst>
                                    <p:anim calcmode="lin" valueType="num">
                                      <p:cBhvr>
                                        <p:cTn id="338" dur="500"/>
                                        <p:tgtEl>
                                          <p:spTgt spid="90154"/>
                                        </p:tgtEl>
                                        <p:attrNameLst>
                                          <p:attrName>ppt_w</p:attrName>
                                        </p:attrNameLst>
                                      </p:cBhvr>
                                      <p:tavLst>
                                        <p:tav tm="0">
                                          <p:val>
                                            <p:strVal val="ppt_w"/>
                                          </p:val>
                                        </p:tav>
                                        <p:tav tm="100000">
                                          <p:val>
                                            <p:strVal val="ppt_w*2.5"/>
                                          </p:val>
                                        </p:tav>
                                      </p:tavLst>
                                    </p:anim>
                                    <p:anim calcmode="lin" valueType="num">
                                      <p:cBhvr>
                                        <p:cTn id="339" dur="500"/>
                                        <p:tgtEl>
                                          <p:spTgt spid="90154"/>
                                        </p:tgtEl>
                                        <p:attrNameLst>
                                          <p:attrName>ppt_h</p:attrName>
                                        </p:attrNameLst>
                                      </p:cBhvr>
                                      <p:tavLst>
                                        <p:tav tm="0">
                                          <p:val>
                                            <p:strVal val="ppt_h"/>
                                          </p:val>
                                        </p:tav>
                                        <p:tav tm="100000">
                                          <p:val>
                                            <p:strVal val="ppt_h*0.01"/>
                                          </p:val>
                                        </p:tav>
                                      </p:tavLst>
                                    </p:anim>
                                    <p:anim calcmode="lin" valueType="num">
                                      <p:cBhvr>
                                        <p:cTn id="340" dur="500"/>
                                        <p:tgtEl>
                                          <p:spTgt spid="90154"/>
                                        </p:tgtEl>
                                        <p:attrNameLst>
                                          <p:attrName>ppt_x</p:attrName>
                                        </p:attrNameLst>
                                      </p:cBhvr>
                                      <p:tavLst>
                                        <p:tav tm="0">
                                          <p:val>
                                            <p:strVal val="ppt_x"/>
                                          </p:val>
                                        </p:tav>
                                        <p:tav tm="100000">
                                          <p:val>
                                            <p:strVal val="ppt_x"/>
                                          </p:val>
                                        </p:tav>
                                      </p:tavLst>
                                    </p:anim>
                                    <p:anim calcmode="lin" valueType="num">
                                      <p:cBhvr>
                                        <p:cTn id="341" dur="500"/>
                                        <p:tgtEl>
                                          <p:spTgt spid="90154"/>
                                        </p:tgtEl>
                                        <p:attrNameLst>
                                          <p:attrName>ppt_y</p:attrName>
                                        </p:attrNameLst>
                                      </p:cBhvr>
                                      <p:tavLst>
                                        <p:tav tm="0">
                                          <p:val>
                                            <p:strVal val="ppt_y"/>
                                          </p:val>
                                        </p:tav>
                                        <p:tav tm="100000">
                                          <p:val>
                                            <p:strVal val="ppt_h+1"/>
                                          </p:val>
                                        </p:tav>
                                      </p:tavLst>
                                    </p:anim>
                                    <p:animEffect transition="out" filter="fade">
                                      <p:cBhvr>
                                        <p:cTn id="342" dur="500"/>
                                        <p:tgtEl>
                                          <p:spTgt spid="90154"/>
                                        </p:tgtEl>
                                      </p:cBhvr>
                                    </p:animEffect>
                                    <p:set>
                                      <p:cBhvr>
                                        <p:cTn id="343" dur="1" fill="hold">
                                          <p:stCondLst>
                                            <p:cond delay="499"/>
                                          </p:stCondLst>
                                        </p:cTn>
                                        <p:tgtEl>
                                          <p:spTgt spid="90154"/>
                                        </p:tgtEl>
                                        <p:attrNameLst>
                                          <p:attrName>style.visibility</p:attrName>
                                        </p:attrNameLst>
                                      </p:cBhvr>
                                      <p:to>
                                        <p:strVal val="hidden"/>
                                      </p:to>
                                    </p:set>
                                  </p:childTnLst>
                                </p:cTn>
                              </p:par>
                              <p:par>
                                <p:cTn id="344" presetID="58" presetClass="exit" presetSubtype="0" decel="100000" fill="hold" grpId="3" nodeType="withEffect">
                                  <p:stCondLst>
                                    <p:cond delay="0"/>
                                  </p:stCondLst>
                                  <p:childTnLst>
                                    <p:anim calcmode="lin" valueType="num">
                                      <p:cBhvr>
                                        <p:cTn id="345" dur="500"/>
                                        <p:tgtEl>
                                          <p:spTgt spid="90155"/>
                                        </p:tgtEl>
                                        <p:attrNameLst>
                                          <p:attrName>ppt_w</p:attrName>
                                        </p:attrNameLst>
                                      </p:cBhvr>
                                      <p:tavLst>
                                        <p:tav tm="0">
                                          <p:val>
                                            <p:strVal val="ppt_w"/>
                                          </p:val>
                                        </p:tav>
                                        <p:tav tm="100000">
                                          <p:val>
                                            <p:strVal val="ppt_w*2.5"/>
                                          </p:val>
                                        </p:tav>
                                      </p:tavLst>
                                    </p:anim>
                                    <p:anim calcmode="lin" valueType="num">
                                      <p:cBhvr>
                                        <p:cTn id="346" dur="500"/>
                                        <p:tgtEl>
                                          <p:spTgt spid="90155"/>
                                        </p:tgtEl>
                                        <p:attrNameLst>
                                          <p:attrName>ppt_h</p:attrName>
                                        </p:attrNameLst>
                                      </p:cBhvr>
                                      <p:tavLst>
                                        <p:tav tm="0">
                                          <p:val>
                                            <p:strVal val="ppt_h"/>
                                          </p:val>
                                        </p:tav>
                                        <p:tav tm="100000">
                                          <p:val>
                                            <p:strVal val="ppt_h*0.01"/>
                                          </p:val>
                                        </p:tav>
                                      </p:tavLst>
                                    </p:anim>
                                    <p:anim calcmode="lin" valueType="num">
                                      <p:cBhvr>
                                        <p:cTn id="347" dur="500"/>
                                        <p:tgtEl>
                                          <p:spTgt spid="90155"/>
                                        </p:tgtEl>
                                        <p:attrNameLst>
                                          <p:attrName>ppt_x</p:attrName>
                                        </p:attrNameLst>
                                      </p:cBhvr>
                                      <p:tavLst>
                                        <p:tav tm="0">
                                          <p:val>
                                            <p:strVal val="ppt_x"/>
                                          </p:val>
                                        </p:tav>
                                        <p:tav tm="100000">
                                          <p:val>
                                            <p:strVal val="ppt_x"/>
                                          </p:val>
                                        </p:tav>
                                      </p:tavLst>
                                    </p:anim>
                                    <p:anim calcmode="lin" valueType="num">
                                      <p:cBhvr>
                                        <p:cTn id="348" dur="500"/>
                                        <p:tgtEl>
                                          <p:spTgt spid="90155"/>
                                        </p:tgtEl>
                                        <p:attrNameLst>
                                          <p:attrName>ppt_y</p:attrName>
                                        </p:attrNameLst>
                                      </p:cBhvr>
                                      <p:tavLst>
                                        <p:tav tm="0">
                                          <p:val>
                                            <p:strVal val="ppt_y"/>
                                          </p:val>
                                        </p:tav>
                                        <p:tav tm="100000">
                                          <p:val>
                                            <p:strVal val="ppt_h+1"/>
                                          </p:val>
                                        </p:tav>
                                      </p:tavLst>
                                    </p:anim>
                                    <p:animEffect transition="out" filter="fade">
                                      <p:cBhvr>
                                        <p:cTn id="349" dur="500"/>
                                        <p:tgtEl>
                                          <p:spTgt spid="90155"/>
                                        </p:tgtEl>
                                      </p:cBhvr>
                                    </p:animEffect>
                                    <p:set>
                                      <p:cBhvr>
                                        <p:cTn id="350" dur="1" fill="hold">
                                          <p:stCondLst>
                                            <p:cond delay="499"/>
                                          </p:stCondLst>
                                        </p:cTn>
                                        <p:tgtEl>
                                          <p:spTgt spid="90155"/>
                                        </p:tgtEl>
                                        <p:attrNameLst>
                                          <p:attrName>style.visibility</p:attrName>
                                        </p:attrNameLst>
                                      </p:cBhvr>
                                      <p:to>
                                        <p:strVal val="hidden"/>
                                      </p:to>
                                    </p:set>
                                  </p:childTnLst>
                                </p:cTn>
                              </p:par>
                              <p:par>
                                <p:cTn id="351" presetID="58" presetClass="exit" presetSubtype="0" decel="100000" fill="hold" grpId="3" nodeType="withEffect">
                                  <p:stCondLst>
                                    <p:cond delay="0"/>
                                  </p:stCondLst>
                                  <p:childTnLst>
                                    <p:anim calcmode="lin" valueType="num">
                                      <p:cBhvr>
                                        <p:cTn id="352" dur="500"/>
                                        <p:tgtEl>
                                          <p:spTgt spid="90156"/>
                                        </p:tgtEl>
                                        <p:attrNameLst>
                                          <p:attrName>ppt_w</p:attrName>
                                        </p:attrNameLst>
                                      </p:cBhvr>
                                      <p:tavLst>
                                        <p:tav tm="0">
                                          <p:val>
                                            <p:strVal val="ppt_w"/>
                                          </p:val>
                                        </p:tav>
                                        <p:tav tm="100000">
                                          <p:val>
                                            <p:strVal val="ppt_w*2.5"/>
                                          </p:val>
                                        </p:tav>
                                      </p:tavLst>
                                    </p:anim>
                                    <p:anim calcmode="lin" valueType="num">
                                      <p:cBhvr>
                                        <p:cTn id="353" dur="500"/>
                                        <p:tgtEl>
                                          <p:spTgt spid="90156"/>
                                        </p:tgtEl>
                                        <p:attrNameLst>
                                          <p:attrName>ppt_h</p:attrName>
                                        </p:attrNameLst>
                                      </p:cBhvr>
                                      <p:tavLst>
                                        <p:tav tm="0">
                                          <p:val>
                                            <p:strVal val="ppt_h"/>
                                          </p:val>
                                        </p:tav>
                                        <p:tav tm="100000">
                                          <p:val>
                                            <p:strVal val="ppt_h*0.01"/>
                                          </p:val>
                                        </p:tav>
                                      </p:tavLst>
                                    </p:anim>
                                    <p:anim calcmode="lin" valueType="num">
                                      <p:cBhvr>
                                        <p:cTn id="354" dur="500"/>
                                        <p:tgtEl>
                                          <p:spTgt spid="90156"/>
                                        </p:tgtEl>
                                        <p:attrNameLst>
                                          <p:attrName>ppt_x</p:attrName>
                                        </p:attrNameLst>
                                      </p:cBhvr>
                                      <p:tavLst>
                                        <p:tav tm="0">
                                          <p:val>
                                            <p:strVal val="ppt_x"/>
                                          </p:val>
                                        </p:tav>
                                        <p:tav tm="100000">
                                          <p:val>
                                            <p:strVal val="ppt_x"/>
                                          </p:val>
                                        </p:tav>
                                      </p:tavLst>
                                    </p:anim>
                                    <p:anim calcmode="lin" valueType="num">
                                      <p:cBhvr>
                                        <p:cTn id="355" dur="500"/>
                                        <p:tgtEl>
                                          <p:spTgt spid="90156"/>
                                        </p:tgtEl>
                                        <p:attrNameLst>
                                          <p:attrName>ppt_y</p:attrName>
                                        </p:attrNameLst>
                                      </p:cBhvr>
                                      <p:tavLst>
                                        <p:tav tm="0">
                                          <p:val>
                                            <p:strVal val="ppt_y"/>
                                          </p:val>
                                        </p:tav>
                                        <p:tav tm="100000">
                                          <p:val>
                                            <p:strVal val="ppt_h+1"/>
                                          </p:val>
                                        </p:tav>
                                      </p:tavLst>
                                    </p:anim>
                                    <p:animEffect transition="out" filter="fade">
                                      <p:cBhvr>
                                        <p:cTn id="356" dur="500"/>
                                        <p:tgtEl>
                                          <p:spTgt spid="90156"/>
                                        </p:tgtEl>
                                      </p:cBhvr>
                                    </p:animEffect>
                                    <p:set>
                                      <p:cBhvr>
                                        <p:cTn id="357" dur="1" fill="hold">
                                          <p:stCondLst>
                                            <p:cond delay="499"/>
                                          </p:stCondLst>
                                        </p:cTn>
                                        <p:tgtEl>
                                          <p:spTgt spid="90156"/>
                                        </p:tgtEl>
                                        <p:attrNameLst>
                                          <p:attrName>style.visibility</p:attrName>
                                        </p:attrNameLst>
                                      </p:cBhvr>
                                      <p:to>
                                        <p:strVal val="hidden"/>
                                      </p:to>
                                    </p:set>
                                  </p:childTnLst>
                                </p:cTn>
                              </p:par>
                              <p:par>
                                <p:cTn id="358" presetID="6" presetClass="emph" presetSubtype="0" fill="hold" grpId="13" nodeType="withEffect">
                                  <p:stCondLst>
                                    <p:cond delay="0"/>
                                  </p:stCondLst>
                                  <p:childTnLst>
                                    <p:animScale>
                                      <p:cBhvr>
                                        <p:cTn id="359" dur="500" fill="hold"/>
                                        <p:tgtEl>
                                          <p:spTgt spid="90149"/>
                                        </p:tgtEl>
                                      </p:cBhvr>
                                      <p:by x="200000" y="200000"/>
                                    </p:animScale>
                                  </p:childTnLst>
                                </p:cTn>
                              </p:par>
                              <p:par>
                                <p:cTn id="360" presetID="42" presetClass="path" presetSubtype="0" accel="50000" decel="50000" fill="hold" grpId="14" nodeType="withEffect">
                                  <p:stCondLst>
                                    <p:cond delay="0"/>
                                  </p:stCondLst>
                                  <p:childTnLst>
                                    <p:animMotion origin="layout" path="M 5.55556E-7 -3.33333E-6 L -0.22257 0.31366 " pathEditMode="relative" rAng="0" ptsTypes="AA">
                                      <p:cBhvr>
                                        <p:cTn id="361" dur="500" fill="hold"/>
                                        <p:tgtEl>
                                          <p:spTgt spid="90149"/>
                                        </p:tgtEl>
                                        <p:attrNameLst>
                                          <p:attrName>ppt_x</p:attrName>
                                          <p:attrName>ppt_y</p:attrName>
                                        </p:attrNameLst>
                                      </p:cBhvr>
                                      <p:rCtr x="-11128" y="15671"/>
                                    </p:animMotion>
                                  </p:childTnLst>
                                </p:cTn>
                              </p:par>
                            </p:childTnLst>
                          </p:cTn>
                        </p:par>
                      </p:childTnLst>
                    </p:cTn>
                  </p:par>
                  <p:par>
                    <p:cTn id="362" fill="hold" nodeType="clickPar">
                      <p:stCondLst>
                        <p:cond delay="indefinite"/>
                      </p:stCondLst>
                      <p:childTnLst>
                        <p:par>
                          <p:cTn id="363" fill="hold" nodeType="withGroup">
                            <p:stCondLst>
                              <p:cond delay="0"/>
                            </p:stCondLst>
                            <p:childTnLst>
                              <p:par>
                                <p:cTn id="364" presetID="2" presetClass="entr" presetSubtype="4" fill="hold" nodeType="clickEffect">
                                  <p:stCondLst>
                                    <p:cond delay="0"/>
                                  </p:stCondLst>
                                  <p:childTnLst>
                                    <p:set>
                                      <p:cBhvr>
                                        <p:cTn id="365" dur="1" fill="hold">
                                          <p:stCondLst>
                                            <p:cond delay="0"/>
                                          </p:stCondLst>
                                        </p:cTn>
                                        <p:tgtEl>
                                          <p:spTgt spid="90137"/>
                                        </p:tgtEl>
                                        <p:attrNameLst>
                                          <p:attrName>style.visibility</p:attrName>
                                        </p:attrNameLst>
                                      </p:cBhvr>
                                      <p:to>
                                        <p:strVal val="visible"/>
                                      </p:to>
                                    </p:set>
                                    <p:anim calcmode="lin" valueType="num">
                                      <p:cBhvr additive="base">
                                        <p:cTn id="366" dur="500" fill="hold"/>
                                        <p:tgtEl>
                                          <p:spTgt spid="90137"/>
                                        </p:tgtEl>
                                        <p:attrNameLst>
                                          <p:attrName>ppt_x</p:attrName>
                                        </p:attrNameLst>
                                      </p:cBhvr>
                                      <p:tavLst>
                                        <p:tav tm="0">
                                          <p:val>
                                            <p:strVal val="#ppt_x"/>
                                          </p:val>
                                        </p:tav>
                                        <p:tav tm="100000">
                                          <p:val>
                                            <p:strVal val="#ppt_x"/>
                                          </p:val>
                                        </p:tav>
                                      </p:tavLst>
                                    </p:anim>
                                    <p:anim calcmode="lin" valueType="num">
                                      <p:cBhvr additive="base">
                                        <p:cTn id="367" dur="500" fill="hold"/>
                                        <p:tgtEl>
                                          <p:spTgt spid="90137"/>
                                        </p:tgtEl>
                                        <p:attrNameLst>
                                          <p:attrName>ppt_y</p:attrName>
                                        </p:attrNameLst>
                                      </p:cBhvr>
                                      <p:tavLst>
                                        <p:tav tm="0">
                                          <p:val>
                                            <p:strVal val="1+#ppt_h/2"/>
                                          </p:val>
                                        </p:tav>
                                        <p:tav tm="100000">
                                          <p:val>
                                            <p:strVal val="#ppt_y"/>
                                          </p:val>
                                        </p:tav>
                                      </p:tavLst>
                                    </p:anim>
                                  </p:childTnLst>
                                </p:cTn>
                              </p:par>
                              <p:par>
                                <p:cTn id="368" presetID="2" presetClass="entr" presetSubtype="4" fill="hold" grpId="11" nodeType="withEffect">
                                  <p:stCondLst>
                                    <p:cond delay="0"/>
                                  </p:stCondLst>
                                  <p:childTnLst>
                                    <p:set>
                                      <p:cBhvr>
                                        <p:cTn id="369" dur="1" fill="hold">
                                          <p:stCondLst>
                                            <p:cond delay="0"/>
                                          </p:stCondLst>
                                        </p:cTn>
                                        <p:tgtEl>
                                          <p:spTgt spid="90153"/>
                                        </p:tgtEl>
                                        <p:attrNameLst>
                                          <p:attrName>style.visibility</p:attrName>
                                        </p:attrNameLst>
                                      </p:cBhvr>
                                      <p:to>
                                        <p:strVal val="visible"/>
                                      </p:to>
                                    </p:set>
                                    <p:anim calcmode="lin" valueType="num">
                                      <p:cBhvr additive="base">
                                        <p:cTn id="370" dur="500" fill="hold"/>
                                        <p:tgtEl>
                                          <p:spTgt spid="90153"/>
                                        </p:tgtEl>
                                        <p:attrNameLst>
                                          <p:attrName>ppt_x</p:attrName>
                                        </p:attrNameLst>
                                      </p:cBhvr>
                                      <p:tavLst>
                                        <p:tav tm="0">
                                          <p:val>
                                            <p:strVal val="#ppt_x"/>
                                          </p:val>
                                        </p:tav>
                                        <p:tav tm="100000">
                                          <p:val>
                                            <p:strVal val="#ppt_x"/>
                                          </p:val>
                                        </p:tav>
                                      </p:tavLst>
                                    </p:anim>
                                    <p:anim calcmode="lin" valueType="num">
                                      <p:cBhvr additive="base">
                                        <p:cTn id="371" dur="500" fill="hold"/>
                                        <p:tgtEl>
                                          <p:spTgt spid="90153"/>
                                        </p:tgtEl>
                                        <p:attrNameLst>
                                          <p:attrName>ppt_y</p:attrName>
                                        </p:attrNameLst>
                                      </p:cBhvr>
                                      <p:tavLst>
                                        <p:tav tm="0">
                                          <p:val>
                                            <p:strVal val="1+#ppt_h/2"/>
                                          </p:val>
                                        </p:tav>
                                        <p:tav tm="100000">
                                          <p:val>
                                            <p:strVal val="#ppt_y"/>
                                          </p:val>
                                        </p:tav>
                                      </p:tavLst>
                                    </p:anim>
                                  </p:childTnLst>
                                </p:cTn>
                              </p:par>
                              <p:par>
                                <p:cTn id="372" presetID="2" presetClass="entr" presetSubtype="4" fill="hold" grpId="8" nodeType="withEffect">
                                  <p:stCondLst>
                                    <p:cond delay="0"/>
                                  </p:stCondLst>
                                  <p:childTnLst>
                                    <p:set>
                                      <p:cBhvr>
                                        <p:cTn id="373" dur="1" fill="hold">
                                          <p:stCondLst>
                                            <p:cond delay="0"/>
                                          </p:stCondLst>
                                        </p:cTn>
                                        <p:tgtEl>
                                          <p:spTgt spid="90147"/>
                                        </p:tgtEl>
                                        <p:attrNameLst>
                                          <p:attrName>style.visibility</p:attrName>
                                        </p:attrNameLst>
                                      </p:cBhvr>
                                      <p:to>
                                        <p:strVal val="visible"/>
                                      </p:to>
                                    </p:set>
                                    <p:anim calcmode="lin" valueType="num">
                                      <p:cBhvr additive="base">
                                        <p:cTn id="374" dur="500" fill="hold"/>
                                        <p:tgtEl>
                                          <p:spTgt spid="90147"/>
                                        </p:tgtEl>
                                        <p:attrNameLst>
                                          <p:attrName>ppt_x</p:attrName>
                                        </p:attrNameLst>
                                      </p:cBhvr>
                                      <p:tavLst>
                                        <p:tav tm="0">
                                          <p:val>
                                            <p:strVal val="#ppt_x"/>
                                          </p:val>
                                        </p:tav>
                                        <p:tav tm="100000">
                                          <p:val>
                                            <p:strVal val="#ppt_x"/>
                                          </p:val>
                                        </p:tav>
                                      </p:tavLst>
                                    </p:anim>
                                    <p:anim calcmode="lin" valueType="num">
                                      <p:cBhvr additive="base">
                                        <p:cTn id="375" dur="500" fill="hold"/>
                                        <p:tgtEl>
                                          <p:spTgt spid="90147"/>
                                        </p:tgtEl>
                                        <p:attrNameLst>
                                          <p:attrName>ppt_y</p:attrName>
                                        </p:attrNameLst>
                                      </p:cBhvr>
                                      <p:tavLst>
                                        <p:tav tm="0">
                                          <p:val>
                                            <p:strVal val="1+#ppt_h/2"/>
                                          </p:val>
                                        </p:tav>
                                        <p:tav tm="100000">
                                          <p:val>
                                            <p:strVal val="#ppt_y"/>
                                          </p:val>
                                        </p:tav>
                                      </p:tavLst>
                                    </p:anim>
                                  </p:childTnLst>
                                </p:cTn>
                              </p:par>
                              <p:par>
                                <p:cTn id="376" presetID="2" presetClass="entr" presetSubtype="4" fill="hold" grpId="8" nodeType="withEffect">
                                  <p:stCondLst>
                                    <p:cond delay="0"/>
                                  </p:stCondLst>
                                  <p:childTnLst>
                                    <p:set>
                                      <p:cBhvr>
                                        <p:cTn id="377" dur="1" fill="hold">
                                          <p:stCondLst>
                                            <p:cond delay="0"/>
                                          </p:stCondLst>
                                        </p:cTn>
                                        <p:tgtEl>
                                          <p:spTgt spid="90148"/>
                                        </p:tgtEl>
                                        <p:attrNameLst>
                                          <p:attrName>style.visibility</p:attrName>
                                        </p:attrNameLst>
                                      </p:cBhvr>
                                      <p:to>
                                        <p:strVal val="visible"/>
                                      </p:to>
                                    </p:set>
                                    <p:anim calcmode="lin" valueType="num">
                                      <p:cBhvr additive="base">
                                        <p:cTn id="378" dur="500" fill="hold"/>
                                        <p:tgtEl>
                                          <p:spTgt spid="90148"/>
                                        </p:tgtEl>
                                        <p:attrNameLst>
                                          <p:attrName>ppt_x</p:attrName>
                                        </p:attrNameLst>
                                      </p:cBhvr>
                                      <p:tavLst>
                                        <p:tav tm="0">
                                          <p:val>
                                            <p:strVal val="#ppt_x"/>
                                          </p:val>
                                        </p:tav>
                                        <p:tav tm="100000">
                                          <p:val>
                                            <p:strVal val="#ppt_x"/>
                                          </p:val>
                                        </p:tav>
                                      </p:tavLst>
                                    </p:anim>
                                    <p:anim calcmode="lin" valueType="num">
                                      <p:cBhvr additive="base">
                                        <p:cTn id="379" dur="500" fill="hold"/>
                                        <p:tgtEl>
                                          <p:spTgt spid="90148"/>
                                        </p:tgtEl>
                                        <p:attrNameLst>
                                          <p:attrName>ppt_y</p:attrName>
                                        </p:attrNameLst>
                                      </p:cBhvr>
                                      <p:tavLst>
                                        <p:tav tm="0">
                                          <p:val>
                                            <p:strVal val="1+#ppt_h/2"/>
                                          </p:val>
                                        </p:tav>
                                        <p:tav tm="100000">
                                          <p:val>
                                            <p:strVal val="#ppt_y"/>
                                          </p:val>
                                        </p:tav>
                                      </p:tavLst>
                                    </p:anim>
                                  </p:childTnLst>
                                </p:cTn>
                              </p:par>
                              <p:par>
                                <p:cTn id="380" presetID="2" presetClass="entr" presetSubtype="4" fill="hold" grpId="9" nodeType="withEffect">
                                  <p:stCondLst>
                                    <p:cond delay="0"/>
                                  </p:stCondLst>
                                  <p:childTnLst>
                                    <p:set>
                                      <p:cBhvr>
                                        <p:cTn id="381" dur="1" fill="hold">
                                          <p:stCondLst>
                                            <p:cond delay="0"/>
                                          </p:stCondLst>
                                        </p:cTn>
                                        <p:tgtEl>
                                          <p:spTgt spid="90150"/>
                                        </p:tgtEl>
                                        <p:attrNameLst>
                                          <p:attrName>style.visibility</p:attrName>
                                        </p:attrNameLst>
                                      </p:cBhvr>
                                      <p:to>
                                        <p:strVal val="visible"/>
                                      </p:to>
                                    </p:set>
                                    <p:anim calcmode="lin" valueType="num">
                                      <p:cBhvr additive="base">
                                        <p:cTn id="382" dur="500" fill="hold"/>
                                        <p:tgtEl>
                                          <p:spTgt spid="90150"/>
                                        </p:tgtEl>
                                        <p:attrNameLst>
                                          <p:attrName>ppt_x</p:attrName>
                                        </p:attrNameLst>
                                      </p:cBhvr>
                                      <p:tavLst>
                                        <p:tav tm="0">
                                          <p:val>
                                            <p:strVal val="#ppt_x"/>
                                          </p:val>
                                        </p:tav>
                                        <p:tav tm="100000">
                                          <p:val>
                                            <p:strVal val="#ppt_x"/>
                                          </p:val>
                                        </p:tav>
                                      </p:tavLst>
                                    </p:anim>
                                    <p:anim calcmode="lin" valueType="num">
                                      <p:cBhvr additive="base">
                                        <p:cTn id="383" dur="500" fill="hold"/>
                                        <p:tgtEl>
                                          <p:spTgt spid="90150"/>
                                        </p:tgtEl>
                                        <p:attrNameLst>
                                          <p:attrName>ppt_y</p:attrName>
                                        </p:attrNameLst>
                                      </p:cBhvr>
                                      <p:tavLst>
                                        <p:tav tm="0">
                                          <p:val>
                                            <p:strVal val="1+#ppt_h/2"/>
                                          </p:val>
                                        </p:tav>
                                        <p:tav tm="100000">
                                          <p:val>
                                            <p:strVal val="#ppt_y"/>
                                          </p:val>
                                        </p:tav>
                                      </p:tavLst>
                                    </p:anim>
                                  </p:childTnLst>
                                </p:cTn>
                              </p:par>
                              <p:par>
                                <p:cTn id="384" presetID="2" presetClass="entr" presetSubtype="4" fill="hold" grpId="9" nodeType="withEffect">
                                  <p:stCondLst>
                                    <p:cond delay="0"/>
                                  </p:stCondLst>
                                  <p:childTnLst>
                                    <p:set>
                                      <p:cBhvr>
                                        <p:cTn id="385" dur="1" fill="hold">
                                          <p:stCondLst>
                                            <p:cond delay="0"/>
                                          </p:stCondLst>
                                        </p:cTn>
                                        <p:tgtEl>
                                          <p:spTgt spid="90154"/>
                                        </p:tgtEl>
                                        <p:attrNameLst>
                                          <p:attrName>style.visibility</p:attrName>
                                        </p:attrNameLst>
                                      </p:cBhvr>
                                      <p:to>
                                        <p:strVal val="visible"/>
                                      </p:to>
                                    </p:set>
                                    <p:anim calcmode="lin" valueType="num">
                                      <p:cBhvr additive="base">
                                        <p:cTn id="386" dur="500" fill="hold"/>
                                        <p:tgtEl>
                                          <p:spTgt spid="90154"/>
                                        </p:tgtEl>
                                        <p:attrNameLst>
                                          <p:attrName>ppt_x</p:attrName>
                                        </p:attrNameLst>
                                      </p:cBhvr>
                                      <p:tavLst>
                                        <p:tav tm="0">
                                          <p:val>
                                            <p:strVal val="#ppt_x"/>
                                          </p:val>
                                        </p:tav>
                                        <p:tav tm="100000">
                                          <p:val>
                                            <p:strVal val="#ppt_x"/>
                                          </p:val>
                                        </p:tav>
                                      </p:tavLst>
                                    </p:anim>
                                    <p:anim calcmode="lin" valueType="num">
                                      <p:cBhvr additive="base">
                                        <p:cTn id="387" dur="500" fill="hold"/>
                                        <p:tgtEl>
                                          <p:spTgt spid="90154"/>
                                        </p:tgtEl>
                                        <p:attrNameLst>
                                          <p:attrName>ppt_y</p:attrName>
                                        </p:attrNameLst>
                                      </p:cBhvr>
                                      <p:tavLst>
                                        <p:tav tm="0">
                                          <p:val>
                                            <p:strVal val="1+#ppt_h/2"/>
                                          </p:val>
                                        </p:tav>
                                        <p:tav tm="100000">
                                          <p:val>
                                            <p:strVal val="#ppt_y"/>
                                          </p:val>
                                        </p:tav>
                                      </p:tavLst>
                                    </p:anim>
                                  </p:childTnLst>
                                </p:cTn>
                              </p:par>
                              <p:par>
                                <p:cTn id="388" presetID="2" presetClass="entr" presetSubtype="4" fill="hold" grpId="9" nodeType="withEffect">
                                  <p:stCondLst>
                                    <p:cond delay="0"/>
                                  </p:stCondLst>
                                  <p:childTnLst>
                                    <p:set>
                                      <p:cBhvr>
                                        <p:cTn id="389" dur="1" fill="hold">
                                          <p:stCondLst>
                                            <p:cond delay="0"/>
                                          </p:stCondLst>
                                        </p:cTn>
                                        <p:tgtEl>
                                          <p:spTgt spid="90155"/>
                                        </p:tgtEl>
                                        <p:attrNameLst>
                                          <p:attrName>style.visibility</p:attrName>
                                        </p:attrNameLst>
                                      </p:cBhvr>
                                      <p:to>
                                        <p:strVal val="visible"/>
                                      </p:to>
                                    </p:set>
                                    <p:anim calcmode="lin" valueType="num">
                                      <p:cBhvr additive="base">
                                        <p:cTn id="390" dur="500" fill="hold"/>
                                        <p:tgtEl>
                                          <p:spTgt spid="90155"/>
                                        </p:tgtEl>
                                        <p:attrNameLst>
                                          <p:attrName>ppt_x</p:attrName>
                                        </p:attrNameLst>
                                      </p:cBhvr>
                                      <p:tavLst>
                                        <p:tav tm="0">
                                          <p:val>
                                            <p:strVal val="#ppt_x"/>
                                          </p:val>
                                        </p:tav>
                                        <p:tav tm="100000">
                                          <p:val>
                                            <p:strVal val="#ppt_x"/>
                                          </p:val>
                                        </p:tav>
                                      </p:tavLst>
                                    </p:anim>
                                    <p:anim calcmode="lin" valueType="num">
                                      <p:cBhvr additive="base">
                                        <p:cTn id="391" dur="500" fill="hold"/>
                                        <p:tgtEl>
                                          <p:spTgt spid="90155"/>
                                        </p:tgtEl>
                                        <p:attrNameLst>
                                          <p:attrName>ppt_y</p:attrName>
                                        </p:attrNameLst>
                                      </p:cBhvr>
                                      <p:tavLst>
                                        <p:tav tm="0">
                                          <p:val>
                                            <p:strVal val="1+#ppt_h/2"/>
                                          </p:val>
                                        </p:tav>
                                        <p:tav tm="100000">
                                          <p:val>
                                            <p:strVal val="#ppt_y"/>
                                          </p:val>
                                        </p:tav>
                                      </p:tavLst>
                                    </p:anim>
                                  </p:childTnLst>
                                </p:cTn>
                              </p:par>
                              <p:par>
                                <p:cTn id="392" presetID="2" presetClass="entr" presetSubtype="4" fill="hold" grpId="9" nodeType="withEffect">
                                  <p:stCondLst>
                                    <p:cond delay="0"/>
                                  </p:stCondLst>
                                  <p:childTnLst>
                                    <p:set>
                                      <p:cBhvr>
                                        <p:cTn id="393" dur="1" fill="hold">
                                          <p:stCondLst>
                                            <p:cond delay="0"/>
                                          </p:stCondLst>
                                        </p:cTn>
                                        <p:tgtEl>
                                          <p:spTgt spid="90156"/>
                                        </p:tgtEl>
                                        <p:attrNameLst>
                                          <p:attrName>style.visibility</p:attrName>
                                        </p:attrNameLst>
                                      </p:cBhvr>
                                      <p:to>
                                        <p:strVal val="visible"/>
                                      </p:to>
                                    </p:set>
                                    <p:anim calcmode="lin" valueType="num">
                                      <p:cBhvr additive="base">
                                        <p:cTn id="394" dur="500" fill="hold"/>
                                        <p:tgtEl>
                                          <p:spTgt spid="90156"/>
                                        </p:tgtEl>
                                        <p:attrNameLst>
                                          <p:attrName>ppt_x</p:attrName>
                                        </p:attrNameLst>
                                      </p:cBhvr>
                                      <p:tavLst>
                                        <p:tav tm="0">
                                          <p:val>
                                            <p:strVal val="#ppt_x"/>
                                          </p:val>
                                        </p:tav>
                                        <p:tav tm="100000">
                                          <p:val>
                                            <p:strVal val="#ppt_x"/>
                                          </p:val>
                                        </p:tav>
                                      </p:tavLst>
                                    </p:anim>
                                    <p:anim calcmode="lin" valueType="num">
                                      <p:cBhvr additive="base">
                                        <p:cTn id="395" dur="500" fill="hold"/>
                                        <p:tgtEl>
                                          <p:spTgt spid="90156"/>
                                        </p:tgtEl>
                                        <p:attrNameLst>
                                          <p:attrName>ppt_y</p:attrName>
                                        </p:attrNameLst>
                                      </p:cBhvr>
                                      <p:tavLst>
                                        <p:tav tm="0">
                                          <p:val>
                                            <p:strVal val="1+#ppt_h/2"/>
                                          </p:val>
                                        </p:tav>
                                        <p:tav tm="100000">
                                          <p:val>
                                            <p:strVal val="#ppt_y"/>
                                          </p:val>
                                        </p:tav>
                                      </p:tavLst>
                                    </p:anim>
                                  </p:childTnLst>
                                </p:cTn>
                              </p:par>
                              <p:par>
                                <p:cTn id="396" presetID="6" presetClass="emph" presetSubtype="0" fill="hold" grpId="15" nodeType="withEffect">
                                  <p:stCondLst>
                                    <p:cond delay="0"/>
                                  </p:stCondLst>
                                  <p:childTnLst>
                                    <p:animScale>
                                      <p:cBhvr>
                                        <p:cTn id="397" dur="500" fill="hold"/>
                                        <p:tgtEl>
                                          <p:spTgt spid="90149"/>
                                        </p:tgtEl>
                                      </p:cBhvr>
                                      <p:by x="50000" y="50000"/>
                                    </p:animScale>
                                  </p:childTnLst>
                                </p:cTn>
                              </p:par>
                              <p:par>
                                <p:cTn id="398" presetID="42" presetClass="path" presetSubtype="0" accel="50000" decel="50000" fill="hold" grpId="16" nodeType="withEffect">
                                  <p:stCondLst>
                                    <p:cond delay="0"/>
                                  </p:stCondLst>
                                  <p:childTnLst>
                                    <p:animMotion origin="layout" path="M 5.55556E-7 -3.33333E-6 L -0.22257 0.31366 " pathEditMode="relative" rAng="0" ptsTypes="AA">
                                      <p:cBhvr>
                                        <p:cTn id="399" dur="500" spd="-100000" fill="hold"/>
                                        <p:tgtEl>
                                          <p:spTgt spid="90149"/>
                                        </p:tgtEl>
                                        <p:attrNameLst>
                                          <p:attrName>ppt_x</p:attrName>
                                          <p:attrName>ppt_y</p:attrName>
                                        </p:attrNameLst>
                                      </p:cBhvr>
                                      <p:rCtr x="-11128" y="15671"/>
                                    </p:animMotion>
                                  </p:childTnLst>
                                </p:cTn>
                              </p:par>
                            </p:childTnLst>
                          </p:cTn>
                        </p:par>
                      </p:childTnLst>
                    </p:cTn>
                  </p:par>
                </p:childTnLst>
              </p:cTn>
              <p:nextCondLst>
                <p:cond evt="onClick" delay="0">
                  <p:tgtEl>
                    <p:spTgt spid="90149"/>
                  </p:tgtEl>
                </p:cond>
              </p:nextCondLst>
            </p:seq>
            <p:seq concurrent="1" nextAc="seek">
              <p:cTn id="400" restart="whenNotActive" fill="hold" evtFilter="cancelBubble" nodeType="interactiveSeq">
                <p:stCondLst>
                  <p:cond evt="onClick" delay="0">
                    <p:tgtEl>
                      <p:spTgt spid="90150"/>
                    </p:tgtEl>
                  </p:cond>
                </p:stCondLst>
                <p:endSync evt="end" delay="0">
                  <p:rtn val="all"/>
                </p:endSync>
                <p:childTnLst>
                  <p:par>
                    <p:cTn id="401" fill="hold" nodeType="clickPar">
                      <p:stCondLst>
                        <p:cond delay="0"/>
                      </p:stCondLst>
                      <p:childTnLst>
                        <p:par>
                          <p:cTn id="402" fill="hold" nodeType="withGroup">
                            <p:stCondLst>
                              <p:cond delay="0"/>
                            </p:stCondLst>
                            <p:childTnLst>
                              <p:par>
                                <p:cTn id="403" presetID="54" presetClass="exit" presetSubtype="0" decel="100000" fill="hold" nodeType="clickEffect">
                                  <p:stCondLst>
                                    <p:cond delay="0"/>
                                  </p:stCondLst>
                                  <p:childTnLst>
                                    <p:anim calcmode="lin" valueType="num">
                                      <p:cBhvr>
                                        <p:cTn id="404" dur="500"/>
                                        <p:tgtEl>
                                          <p:spTgt spid="90137"/>
                                        </p:tgtEl>
                                        <p:attrNameLst>
                                          <p:attrName>ppt_w</p:attrName>
                                        </p:attrNameLst>
                                      </p:cBhvr>
                                      <p:tavLst>
                                        <p:tav tm="0">
                                          <p:val>
                                            <p:strVal val="ppt_w"/>
                                          </p:val>
                                        </p:tav>
                                        <p:tav tm="100000">
                                          <p:val>
                                            <p:strVal val="ppt_w*0.05"/>
                                          </p:val>
                                        </p:tav>
                                      </p:tavLst>
                                    </p:anim>
                                    <p:anim calcmode="lin" valueType="num">
                                      <p:cBhvr>
                                        <p:cTn id="405" dur="500"/>
                                        <p:tgtEl>
                                          <p:spTgt spid="90137"/>
                                        </p:tgtEl>
                                        <p:attrNameLst>
                                          <p:attrName>ppt_h</p:attrName>
                                        </p:attrNameLst>
                                      </p:cBhvr>
                                      <p:tavLst>
                                        <p:tav tm="0">
                                          <p:val>
                                            <p:strVal val="ppt_h"/>
                                          </p:val>
                                        </p:tav>
                                        <p:tav tm="100000">
                                          <p:val>
                                            <p:strVal val="ppt_h"/>
                                          </p:val>
                                        </p:tav>
                                      </p:tavLst>
                                    </p:anim>
                                    <p:anim calcmode="lin" valueType="num">
                                      <p:cBhvr>
                                        <p:cTn id="406" dur="500"/>
                                        <p:tgtEl>
                                          <p:spTgt spid="90137"/>
                                        </p:tgtEl>
                                        <p:attrNameLst>
                                          <p:attrName>ppt_x</p:attrName>
                                        </p:attrNameLst>
                                      </p:cBhvr>
                                      <p:tavLst>
                                        <p:tav tm="0">
                                          <p:val>
                                            <p:strVal val="ppt_x"/>
                                          </p:val>
                                        </p:tav>
                                        <p:tav tm="100000">
                                          <p:val>
                                            <p:strVal val="ppt_x-.2"/>
                                          </p:val>
                                        </p:tav>
                                      </p:tavLst>
                                    </p:anim>
                                    <p:anim calcmode="lin" valueType="num">
                                      <p:cBhvr>
                                        <p:cTn id="407" dur="500"/>
                                        <p:tgtEl>
                                          <p:spTgt spid="90137"/>
                                        </p:tgtEl>
                                        <p:attrNameLst>
                                          <p:attrName>ppt_y</p:attrName>
                                        </p:attrNameLst>
                                      </p:cBhvr>
                                      <p:tavLst>
                                        <p:tav tm="0">
                                          <p:val>
                                            <p:strVal val="ppt_y"/>
                                          </p:val>
                                        </p:tav>
                                        <p:tav tm="100000">
                                          <p:val>
                                            <p:strVal val="ppt_y"/>
                                          </p:val>
                                        </p:tav>
                                      </p:tavLst>
                                    </p:anim>
                                    <p:animEffect transition="out" filter="fade">
                                      <p:cBhvr>
                                        <p:cTn id="408" dur="500"/>
                                        <p:tgtEl>
                                          <p:spTgt spid="90137"/>
                                        </p:tgtEl>
                                      </p:cBhvr>
                                    </p:animEffect>
                                    <p:set>
                                      <p:cBhvr>
                                        <p:cTn id="409" dur="1" fill="hold">
                                          <p:stCondLst>
                                            <p:cond delay="499"/>
                                          </p:stCondLst>
                                        </p:cTn>
                                        <p:tgtEl>
                                          <p:spTgt spid="90137"/>
                                        </p:tgtEl>
                                        <p:attrNameLst>
                                          <p:attrName>style.visibility</p:attrName>
                                        </p:attrNameLst>
                                      </p:cBhvr>
                                      <p:to>
                                        <p:strVal val="hidden"/>
                                      </p:to>
                                    </p:set>
                                  </p:childTnLst>
                                </p:cTn>
                              </p:par>
                              <p:par>
                                <p:cTn id="410" presetID="54" presetClass="exit" presetSubtype="0" decel="100000" fill="hold" grpId="5" nodeType="withEffect">
                                  <p:stCondLst>
                                    <p:cond delay="0"/>
                                  </p:stCondLst>
                                  <p:childTnLst>
                                    <p:anim calcmode="lin" valueType="num">
                                      <p:cBhvr>
                                        <p:cTn id="411" dur="500"/>
                                        <p:tgtEl>
                                          <p:spTgt spid="90153"/>
                                        </p:tgtEl>
                                        <p:attrNameLst>
                                          <p:attrName>ppt_w</p:attrName>
                                        </p:attrNameLst>
                                      </p:cBhvr>
                                      <p:tavLst>
                                        <p:tav tm="0">
                                          <p:val>
                                            <p:strVal val="ppt_w"/>
                                          </p:val>
                                        </p:tav>
                                        <p:tav tm="100000">
                                          <p:val>
                                            <p:strVal val="ppt_w*0.05"/>
                                          </p:val>
                                        </p:tav>
                                      </p:tavLst>
                                    </p:anim>
                                    <p:anim calcmode="lin" valueType="num">
                                      <p:cBhvr>
                                        <p:cTn id="412" dur="500"/>
                                        <p:tgtEl>
                                          <p:spTgt spid="90153"/>
                                        </p:tgtEl>
                                        <p:attrNameLst>
                                          <p:attrName>ppt_h</p:attrName>
                                        </p:attrNameLst>
                                      </p:cBhvr>
                                      <p:tavLst>
                                        <p:tav tm="0">
                                          <p:val>
                                            <p:strVal val="ppt_h"/>
                                          </p:val>
                                        </p:tav>
                                        <p:tav tm="100000">
                                          <p:val>
                                            <p:strVal val="ppt_h"/>
                                          </p:val>
                                        </p:tav>
                                      </p:tavLst>
                                    </p:anim>
                                    <p:anim calcmode="lin" valueType="num">
                                      <p:cBhvr>
                                        <p:cTn id="413" dur="500"/>
                                        <p:tgtEl>
                                          <p:spTgt spid="90153"/>
                                        </p:tgtEl>
                                        <p:attrNameLst>
                                          <p:attrName>ppt_x</p:attrName>
                                        </p:attrNameLst>
                                      </p:cBhvr>
                                      <p:tavLst>
                                        <p:tav tm="0">
                                          <p:val>
                                            <p:strVal val="ppt_x"/>
                                          </p:val>
                                        </p:tav>
                                        <p:tav tm="100000">
                                          <p:val>
                                            <p:strVal val="ppt_x-.2"/>
                                          </p:val>
                                        </p:tav>
                                      </p:tavLst>
                                    </p:anim>
                                    <p:anim calcmode="lin" valueType="num">
                                      <p:cBhvr>
                                        <p:cTn id="414" dur="500"/>
                                        <p:tgtEl>
                                          <p:spTgt spid="90153"/>
                                        </p:tgtEl>
                                        <p:attrNameLst>
                                          <p:attrName>ppt_y</p:attrName>
                                        </p:attrNameLst>
                                      </p:cBhvr>
                                      <p:tavLst>
                                        <p:tav tm="0">
                                          <p:val>
                                            <p:strVal val="ppt_y"/>
                                          </p:val>
                                        </p:tav>
                                        <p:tav tm="100000">
                                          <p:val>
                                            <p:strVal val="ppt_y"/>
                                          </p:val>
                                        </p:tav>
                                      </p:tavLst>
                                    </p:anim>
                                    <p:animEffect transition="out" filter="fade">
                                      <p:cBhvr>
                                        <p:cTn id="415" dur="500"/>
                                        <p:tgtEl>
                                          <p:spTgt spid="90153"/>
                                        </p:tgtEl>
                                      </p:cBhvr>
                                    </p:animEffect>
                                    <p:set>
                                      <p:cBhvr>
                                        <p:cTn id="416" dur="1" fill="hold">
                                          <p:stCondLst>
                                            <p:cond delay="499"/>
                                          </p:stCondLst>
                                        </p:cTn>
                                        <p:tgtEl>
                                          <p:spTgt spid="90153"/>
                                        </p:tgtEl>
                                        <p:attrNameLst>
                                          <p:attrName>style.visibility</p:attrName>
                                        </p:attrNameLst>
                                      </p:cBhvr>
                                      <p:to>
                                        <p:strVal val="hidden"/>
                                      </p:to>
                                    </p:set>
                                  </p:childTnLst>
                                </p:cTn>
                              </p:par>
                              <p:par>
                                <p:cTn id="417" presetID="54" presetClass="exit" presetSubtype="0" decel="100000" fill="hold" grpId="3" nodeType="withEffect">
                                  <p:stCondLst>
                                    <p:cond delay="0"/>
                                  </p:stCondLst>
                                  <p:childTnLst>
                                    <p:anim calcmode="lin" valueType="num">
                                      <p:cBhvr>
                                        <p:cTn id="418" dur="500"/>
                                        <p:tgtEl>
                                          <p:spTgt spid="90147"/>
                                        </p:tgtEl>
                                        <p:attrNameLst>
                                          <p:attrName>ppt_w</p:attrName>
                                        </p:attrNameLst>
                                      </p:cBhvr>
                                      <p:tavLst>
                                        <p:tav tm="0">
                                          <p:val>
                                            <p:strVal val="ppt_w"/>
                                          </p:val>
                                        </p:tav>
                                        <p:tav tm="100000">
                                          <p:val>
                                            <p:strVal val="ppt_w*0.05"/>
                                          </p:val>
                                        </p:tav>
                                      </p:tavLst>
                                    </p:anim>
                                    <p:anim calcmode="lin" valueType="num">
                                      <p:cBhvr>
                                        <p:cTn id="419" dur="500"/>
                                        <p:tgtEl>
                                          <p:spTgt spid="90147"/>
                                        </p:tgtEl>
                                        <p:attrNameLst>
                                          <p:attrName>ppt_h</p:attrName>
                                        </p:attrNameLst>
                                      </p:cBhvr>
                                      <p:tavLst>
                                        <p:tav tm="0">
                                          <p:val>
                                            <p:strVal val="ppt_h"/>
                                          </p:val>
                                        </p:tav>
                                        <p:tav tm="100000">
                                          <p:val>
                                            <p:strVal val="ppt_h"/>
                                          </p:val>
                                        </p:tav>
                                      </p:tavLst>
                                    </p:anim>
                                    <p:anim calcmode="lin" valueType="num">
                                      <p:cBhvr>
                                        <p:cTn id="420" dur="500"/>
                                        <p:tgtEl>
                                          <p:spTgt spid="90147"/>
                                        </p:tgtEl>
                                        <p:attrNameLst>
                                          <p:attrName>ppt_x</p:attrName>
                                        </p:attrNameLst>
                                      </p:cBhvr>
                                      <p:tavLst>
                                        <p:tav tm="0">
                                          <p:val>
                                            <p:strVal val="ppt_x"/>
                                          </p:val>
                                        </p:tav>
                                        <p:tav tm="100000">
                                          <p:val>
                                            <p:strVal val="ppt_x-.2"/>
                                          </p:val>
                                        </p:tav>
                                      </p:tavLst>
                                    </p:anim>
                                    <p:anim calcmode="lin" valueType="num">
                                      <p:cBhvr>
                                        <p:cTn id="421" dur="500"/>
                                        <p:tgtEl>
                                          <p:spTgt spid="90147"/>
                                        </p:tgtEl>
                                        <p:attrNameLst>
                                          <p:attrName>ppt_y</p:attrName>
                                        </p:attrNameLst>
                                      </p:cBhvr>
                                      <p:tavLst>
                                        <p:tav tm="0">
                                          <p:val>
                                            <p:strVal val="ppt_y"/>
                                          </p:val>
                                        </p:tav>
                                        <p:tav tm="100000">
                                          <p:val>
                                            <p:strVal val="ppt_y"/>
                                          </p:val>
                                        </p:tav>
                                      </p:tavLst>
                                    </p:anim>
                                    <p:animEffect transition="out" filter="fade">
                                      <p:cBhvr>
                                        <p:cTn id="422" dur="500"/>
                                        <p:tgtEl>
                                          <p:spTgt spid="90147"/>
                                        </p:tgtEl>
                                      </p:cBhvr>
                                    </p:animEffect>
                                    <p:set>
                                      <p:cBhvr>
                                        <p:cTn id="423" dur="1" fill="hold">
                                          <p:stCondLst>
                                            <p:cond delay="499"/>
                                          </p:stCondLst>
                                        </p:cTn>
                                        <p:tgtEl>
                                          <p:spTgt spid="90147"/>
                                        </p:tgtEl>
                                        <p:attrNameLst>
                                          <p:attrName>style.visibility</p:attrName>
                                        </p:attrNameLst>
                                      </p:cBhvr>
                                      <p:to>
                                        <p:strVal val="hidden"/>
                                      </p:to>
                                    </p:set>
                                  </p:childTnLst>
                                </p:cTn>
                              </p:par>
                              <p:par>
                                <p:cTn id="424" presetID="54" presetClass="exit" presetSubtype="0" decel="100000" fill="hold" grpId="3" nodeType="withEffect">
                                  <p:stCondLst>
                                    <p:cond delay="0"/>
                                  </p:stCondLst>
                                  <p:childTnLst>
                                    <p:anim calcmode="lin" valueType="num">
                                      <p:cBhvr>
                                        <p:cTn id="425" dur="500"/>
                                        <p:tgtEl>
                                          <p:spTgt spid="90148"/>
                                        </p:tgtEl>
                                        <p:attrNameLst>
                                          <p:attrName>ppt_w</p:attrName>
                                        </p:attrNameLst>
                                      </p:cBhvr>
                                      <p:tavLst>
                                        <p:tav tm="0">
                                          <p:val>
                                            <p:strVal val="ppt_w"/>
                                          </p:val>
                                        </p:tav>
                                        <p:tav tm="100000">
                                          <p:val>
                                            <p:strVal val="ppt_w*0.05"/>
                                          </p:val>
                                        </p:tav>
                                      </p:tavLst>
                                    </p:anim>
                                    <p:anim calcmode="lin" valueType="num">
                                      <p:cBhvr>
                                        <p:cTn id="426" dur="500"/>
                                        <p:tgtEl>
                                          <p:spTgt spid="90148"/>
                                        </p:tgtEl>
                                        <p:attrNameLst>
                                          <p:attrName>ppt_h</p:attrName>
                                        </p:attrNameLst>
                                      </p:cBhvr>
                                      <p:tavLst>
                                        <p:tav tm="0">
                                          <p:val>
                                            <p:strVal val="ppt_h"/>
                                          </p:val>
                                        </p:tav>
                                        <p:tav tm="100000">
                                          <p:val>
                                            <p:strVal val="ppt_h"/>
                                          </p:val>
                                        </p:tav>
                                      </p:tavLst>
                                    </p:anim>
                                    <p:anim calcmode="lin" valueType="num">
                                      <p:cBhvr>
                                        <p:cTn id="427" dur="500"/>
                                        <p:tgtEl>
                                          <p:spTgt spid="90148"/>
                                        </p:tgtEl>
                                        <p:attrNameLst>
                                          <p:attrName>ppt_x</p:attrName>
                                        </p:attrNameLst>
                                      </p:cBhvr>
                                      <p:tavLst>
                                        <p:tav tm="0">
                                          <p:val>
                                            <p:strVal val="ppt_x"/>
                                          </p:val>
                                        </p:tav>
                                        <p:tav tm="100000">
                                          <p:val>
                                            <p:strVal val="ppt_x-.2"/>
                                          </p:val>
                                        </p:tav>
                                      </p:tavLst>
                                    </p:anim>
                                    <p:anim calcmode="lin" valueType="num">
                                      <p:cBhvr>
                                        <p:cTn id="428" dur="500"/>
                                        <p:tgtEl>
                                          <p:spTgt spid="90148"/>
                                        </p:tgtEl>
                                        <p:attrNameLst>
                                          <p:attrName>ppt_y</p:attrName>
                                        </p:attrNameLst>
                                      </p:cBhvr>
                                      <p:tavLst>
                                        <p:tav tm="0">
                                          <p:val>
                                            <p:strVal val="ppt_y"/>
                                          </p:val>
                                        </p:tav>
                                        <p:tav tm="100000">
                                          <p:val>
                                            <p:strVal val="ppt_y"/>
                                          </p:val>
                                        </p:tav>
                                      </p:tavLst>
                                    </p:anim>
                                    <p:animEffect transition="out" filter="fade">
                                      <p:cBhvr>
                                        <p:cTn id="429" dur="500"/>
                                        <p:tgtEl>
                                          <p:spTgt spid="90148"/>
                                        </p:tgtEl>
                                      </p:cBhvr>
                                    </p:animEffect>
                                    <p:set>
                                      <p:cBhvr>
                                        <p:cTn id="430" dur="1" fill="hold">
                                          <p:stCondLst>
                                            <p:cond delay="499"/>
                                          </p:stCondLst>
                                        </p:cTn>
                                        <p:tgtEl>
                                          <p:spTgt spid="90148"/>
                                        </p:tgtEl>
                                        <p:attrNameLst>
                                          <p:attrName>style.visibility</p:attrName>
                                        </p:attrNameLst>
                                      </p:cBhvr>
                                      <p:to>
                                        <p:strVal val="hidden"/>
                                      </p:to>
                                    </p:set>
                                  </p:childTnLst>
                                </p:cTn>
                              </p:par>
                              <p:par>
                                <p:cTn id="431" presetID="54" presetClass="exit" presetSubtype="0" decel="100000" fill="hold" grpId="3" nodeType="withEffect">
                                  <p:stCondLst>
                                    <p:cond delay="0"/>
                                  </p:stCondLst>
                                  <p:childTnLst>
                                    <p:anim calcmode="lin" valueType="num">
                                      <p:cBhvr>
                                        <p:cTn id="432" dur="500"/>
                                        <p:tgtEl>
                                          <p:spTgt spid="90149"/>
                                        </p:tgtEl>
                                        <p:attrNameLst>
                                          <p:attrName>ppt_w</p:attrName>
                                        </p:attrNameLst>
                                      </p:cBhvr>
                                      <p:tavLst>
                                        <p:tav tm="0">
                                          <p:val>
                                            <p:strVal val="ppt_w"/>
                                          </p:val>
                                        </p:tav>
                                        <p:tav tm="100000">
                                          <p:val>
                                            <p:strVal val="ppt_w*0.05"/>
                                          </p:val>
                                        </p:tav>
                                      </p:tavLst>
                                    </p:anim>
                                    <p:anim calcmode="lin" valueType="num">
                                      <p:cBhvr>
                                        <p:cTn id="433" dur="500"/>
                                        <p:tgtEl>
                                          <p:spTgt spid="90149"/>
                                        </p:tgtEl>
                                        <p:attrNameLst>
                                          <p:attrName>ppt_h</p:attrName>
                                        </p:attrNameLst>
                                      </p:cBhvr>
                                      <p:tavLst>
                                        <p:tav tm="0">
                                          <p:val>
                                            <p:strVal val="ppt_h"/>
                                          </p:val>
                                        </p:tav>
                                        <p:tav tm="100000">
                                          <p:val>
                                            <p:strVal val="ppt_h"/>
                                          </p:val>
                                        </p:tav>
                                      </p:tavLst>
                                    </p:anim>
                                    <p:anim calcmode="lin" valueType="num">
                                      <p:cBhvr>
                                        <p:cTn id="434" dur="500"/>
                                        <p:tgtEl>
                                          <p:spTgt spid="90149"/>
                                        </p:tgtEl>
                                        <p:attrNameLst>
                                          <p:attrName>ppt_x</p:attrName>
                                        </p:attrNameLst>
                                      </p:cBhvr>
                                      <p:tavLst>
                                        <p:tav tm="0">
                                          <p:val>
                                            <p:strVal val="ppt_x"/>
                                          </p:val>
                                        </p:tav>
                                        <p:tav tm="100000">
                                          <p:val>
                                            <p:strVal val="ppt_x-.2"/>
                                          </p:val>
                                        </p:tav>
                                      </p:tavLst>
                                    </p:anim>
                                    <p:anim calcmode="lin" valueType="num">
                                      <p:cBhvr>
                                        <p:cTn id="435" dur="500"/>
                                        <p:tgtEl>
                                          <p:spTgt spid="90149"/>
                                        </p:tgtEl>
                                        <p:attrNameLst>
                                          <p:attrName>ppt_y</p:attrName>
                                        </p:attrNameLst>
                                      </p:cBhvr>
                                      <p:tavLst>
                                        <p:tav tm="0">
                                          <p:val>
                                            <p:strVal val="ppt_y"/>
                                          </p:val>
                                        </p:tav>
                                        <p:tav tm="100000">
                                          <p:val>
                                            <p:strVal val="ppt_y"/>
                                          </p:val>
                                        </p:tav>
                                      </p:tavLst>
                                    </p:anim>
                                    <p:animEffect transition="out" filter="fade">
                                      <p:cBhvr>
                                        <p:cTn id="436" dur="500"/>
                                        <p:tgtEl>
                                          <p:spTgt spid="90149"/>
                                        </p:tgtEl>
                                      </p:cBhvr>
                                    </p:animEffect>
                                    <p:set>
                                      <p:cBhvr>
                                        <p:cTn id="437" dur="1" fill="hold">
                                          <p:stCondLst>
                                            <p:cond delay="499"/>
                                          </p:stCondLst>
                                        </p:cTn>
                                        <p:tgtEl>
                                          <p:spTgt spid="90149"/>
                                        </p:tgtEl>
                                        <p:attrNameLst>
                                          <p:attrName>style.visibility</p:attrName>
                                        </p:attrNameLst>
                                      </p:cBhvr>
                                      <p:to>
                                        <p:strVal val="hidden"/>
                                      </p:to>
                                    </p:set>
                                  </p:childTnLst>
                                </p:cTn>
                              </p:par>
                              <p:par>
                                <p:cTn id="438" presetID="54" presetClass="exit" presetSubtype="0" decel="100000" fill="hold" grpId="4" nodeType="withEffect">
                                  <p:stCondLst>
                                    <p:cond delay="0"/>
                                  </p:stCondLst>
                                  <p:childTnLst>
                                    <p:anim calcmode="lin" valueType="num">
                                      <p:cBhvr>
                                        <p:cTn id="439" dur="500"/>
                                        <p:tgtEl>
                                          <p:spTgt spid="90154"/>
                                        </p:tgtEl>
                                        <p:attrNameLst>
                                          <p:attrName>ppt_w</p:attrName>
                                        </p:attrNameLst>
                                      </p:cBhvr>
                                      <p:tavLst>
                                        <p:tav tm="0">
                                          <p:val>
                                            <p:strVal val="ppt_w"/>
                                          </p:val>
                                        </p:tav>
                                        <p:tav tm="100000">
                                          <p:val>
                                            <p:strVal val="ppt_w*0.05"/>
                                          </p:val>
                                        </p:tav>
                                      </p:tavLst>
                                    </p:anim>
                                    <p:anim calcmode="lin" valueType="num">
                                      <p:cBhvr>
                                        <p:cTn id="440" dur="500"/>
                                        <p:tgtEl>
                                          <p:spTgt spid="90154"/>
                                        </p:tgtEl>
                                        <p:attrNameLst>
                                          <p:attrName>ppt_h</p:attrName>
                                        </p:attrNameLst>
                                      </p:cBhvr>
                                      <p:tavLst>
                                        <p:tav tm="0">
                                          <p:val>
                                            <p:strVal val="ppt_h"/>
                                          </p:val>
                                        </p:tav>
                                        <p:tav tm="100000">
                                          <p:val>
                                            <p:strVal val="ppt_h"/>
                                          </p:val>
                                        </p:tav>
                                      </p:tavLst>
                                    </p:anim>
                                    <p:anim calcmode="lin" valueType="num">
                                      <p:cBhvr>
                                        <p:cTn id="441" dur="500"/>
                                        <p:tgtEl>
                                          <p:spTgt spid="90154"/>
                                        </p:tgtEl>
                                        <p:attrNameLst>
                                          <p:attrName>ppt_x</p:attrName>
                                        </p:attrNameLst>
                                      </p:cBhvr>
                                      <p:tavLst>
                                        <p:tav tm="0">
                                          <p:val>
                                            <p:strVal val="ppt_x"/>
                                          </p:val>
                                        </p:tav>
                                        <p:tav tm="100000">
                                          <p:val>
                                            <p:strVal val="ppt_x-.2"/>
                                          </p:val>
                                        </p:tav>
                                      </p:tavLst>
                                    </p:anim>
                                    <p:anim calcmode="lin" valueType="num">
                                      <p:cBhvr>
                                        <p:cTn id="442" dur="500"/>
                                        <p:tgtEl>
                                          <p:spTgt spid="90154"/>
                                        </p:tgtEl>
                                        <p:attrNameLst>
                                          <p:attrName>ppt_y</p:attrName>
                                        </p:attrNameLst>
                                      </p:cBhvr>
                                      <p:tavLst>
                                        <p:tav tm="0">
                                          <p:val>
                                            <p:strVal val="ppt_y"/>
                                          </p:val>
                                        </p:tav>
                                        <p:tav tm="100000">
                                          <p:val>
                                            <p:strVal val="ppt_y"/>
                                          </p:val>
                                        </p:tav>
                                      </p:tavLst>
                                    </p:anim>
                                    <p:animEffect transition="out" filter="fade">
                                      <p:cBhvr>
                                        <p:cTn id="443" dur="500"/>
                                        <p:tgtEl>
                                          <p:spTgt spid="90154"/>
                                        </p:tgtEl>
                                      </p:cBhvr>
                                    </p:animEffect>
                                    <p:set>
                                      <p:cBhvr>
                                        <p:cTn id="444" dur="1" fill="hold">
                                          <p:stCondLst>
                                            <p:cond delay="499"/>
                                          </p:stCondLst>
                                        </p:cTn>
                                        <p:tgtEl>
                                          <p:spTgt spid="90154"/>
                                        </p:tgtEl>
                                        <p:attrNameLst>
                                          <p:attrName>style.visibility</p:attrName>
                                        </p:attrNameLst>
                                      </p:cBhvr>
                                      <p:to>
                                        <p:strVal val="hidden"/>
                                      </p:to>
                                    </p:set>
                                  </p:childTnLst>
                                </p:cTn>
                              </p:par>
                              <p:par>
                                <p:cTn id="445" presetID="54" presetClass="exit" presetSubtype="0" decel="100000" fill="hold" grpId="4" nodeType="withEffect">
                                  <p:stCondLst>
                                    <p:cond delay="0"/>
                                  </p:stCondLst>
                                  <p:childTnLst>
                                    <p:anim calcmode="lin" valueType="num">
                                      <p:cBhvr>
                                        <p:cTn id="446" dur="500"/>
                                        <p:tgtEl>
                                          <p:spTgt spid="90155"/>
                                        </p:tgtEl>
                                        <p:attrNameLst>
                                          <p:attrName>ppt_w</p:attrName>
                                        </p:attrNameLst>
                                      </p:cBhvr>
                                      <p:tavLst>
                                        <p:tav tm="0">
                                          <p:val>
                                            <p:strVal val="ppt_w"/>
                                          </p:val>
                                        </p:tav>
                                        <p:tav tm="100000">
                                          <p:val>
                                            <p:strVal val="ppt_w*0.05"/>
                                          </p:val>
                                        </p:tav>
                                      </p:tavLst>
                                    </p:anim>
                                    <p:anim calcmode="lin" valueType="num">
                                      <p:cBhvr>
                                        <p:cTn id="447" dur="500"/>
                                        <p:tgtEl>
                                          <p:spTgt spid="90155"/>
                                        </p:tgtEl>
                                        <p:attrNameLst>
                                          <p:attrName>ppt_h</p:attrName>
                                        </p:attrNameLst>
                                      </p:cBhvr>
                                      <p:tavLst>
                                        <p:tav tm="0">
                                          <p:val>
                                            <p:strVal val="ppt_h"/>
                                          </p:val>
                                        </p:tav>
                                        <p:tav tm="100000">
                                          <p:val>
                                            <p:strVal val="ppt_h"/>
                                          </p:val>
                                        </p:tav>
                                      </p:tavLst>
                                    </p:anim>
                                    <p:anim calcmode="lin" valueType="num">
                                      <p:cBhvr>
                                        <p:cTn id="448" dur="500"/>
                                        <p:tgtEl>
                                          <p:spTgt spid="90155"/>
                                        </p:tgtEl>
                                        <p:attrNameLst>
                                          <p:attrName>ppt_x</p:attrName>
                                        </p:attrNameLst>
                                      </p:cBhvr>
                                      <p:tavLst>
                                        <p:tav tm="0">
                                          <p:val>
                                            <p:strVal val="ppt_x"/>
                                          </p:val>
                                        </p:tav>
                                        <p:tav tm="100000">
                                          <p:val>
                                            <p:strVal val="ppt_x-.2"/>
                                          </p:val>
                                        </p:tav>
                                      </p:tavLst>
                                    </p:anim>
                                    <p:anim calcmode="lin" valueType="num">
                                      <p:cBhvr>
                                        <p:cTn id="449" dur="500"/>
                                        <p:tgtEl>
                                          <p:spTgt spid="90155"/>
                                        </p:tgtEl>
                                        <p:attrNameLst>
                                          <p:attrName>ppt_y</p:attrName>
                                        </p:attrNameLst>
                                      </p:cBhvr>
                                      <p:tavLst>
                                        <p:tav tm="0">
                                          <p:val>
                                            <p:strVal val="ppt_y"/>
                                          </p:val>
                                        </p:tav>
                                        <p:tav tm="100000">
                                          <p:val>
                                            <p:strVal val="ppt_y"/>
                                          </p:val>
                                        </p:tav>
                                      </p:tavLst>
                                    </p:anim>
                                    <p:animEffect transition="out" filter="fade">
                                      <p:cBhvr>
                                        <p:cTn id="450" dur="500"/>
                                        <p:tgtEl>
                                          <p:spTgt spid="90155"/>
                                        </p:tgtEl>
                                      </p:cBhvr>
                                    </p:animEffect>
                                    <p:set>
                                      <p:cBhvr>
                                        <p:cTn id="451" dur="1" fill="hold">
                                          <p:stCondLst>
                                            <p:cond delay="499"/>
                                          </p:stCondLst>
                                        </p:cTn>
                                        <p:tgtEl>
                                          <p:spTgt spid="90155"/>
                                        </p:tgtEl>
                                        <p:attrNameLst>
                                          <p:attrName>style.visibility</p:attrName>
                                        </p:attrNameLst>
                                      </p:cBhvr>
                                      <p:to>
                                        <p:strVal val="hidden"/>
                                      </p:to>
                                    </p:set>
                                  </p:childTnLst>
                                </p:cTn>
                              </p:par>
                              <p:par>
                                <p:cTn id="452" presetID="54" presetClass="exit" presetSubtype="0" decel="100000" fill="hold" grpId="4" nodeType="withEffect">
                                  <p:stCondLst>
                                    <p:cond delay="0"/>
                                  </p:stCondLst>
                                  <p:childTnLst>
                                    <p:anim calcmode="lin" valueType="num">
                                      <p:cBhvr>
                                        <p:cTn id="453" dur="500"/>
                                        <p:tgtEl>
                                          <p:spTgt spid="90156"/>
                                        </p:tgtEl>
                                        <p:attrNameLst>
                                          <p:attrName>ppt_w</p:attrName>
                                        </p:attrNameLst>
                                      </p:cBhvr>
                                      <p:tavLst>
                                        <p:tav tm="0">
                                          <p:val>
                                            <p:strVal val="ppt_w"/>
                                          </p:val>
                                        </p:tav>
                                        <p:tav tm="100000">
                                          <p:val>
                                            <p:strVal val="ppt_w*0.05"/>
                                          </p:val>
                                        </p:tav>
                                      </p:tavLst>
                                    </p:anim>
                                    <p:anim calcmode="lin" valueType="num">
                                      <p:cBhvr>
                                        <p:cTn id="454" dur="500"/>
                                        <p:tgtEl>
                                          <p:spTgt spid="90156"/>
                                        </p:tgtEl>
                                        <p:attrNameLst>
                                          <p:attrName>ppt_h</p:attrName>
                                        </p:attrNameLst>
                                      </p:cBhvr>
                                      <p:tavLst>
                                        <p:tav tm="0">
                                          <p:val>
                                            <p:strVal val="ppt_h"/>
                                          </p:val>
                                        </p:tav>
                                        <p:tav tm="100000">
                                          <p:val>
                                            <p:strVal val="ppt_h"/>
                                          </p:val>
                                        </p:tav>
                                      </p:tavLst>
                                    </p:anim>
                                    <p:anim calcmode="lin" valueType="num">
                                      <p:cBhvr>
                                        <p:cTn id="455" dur="500"/>
                                        <p:tgtEl>
                                          <p:spTgt spid="90156"/>
                                        </p:tgtEl>
                                        <p:attrNameLst>
                                          <p:attrName>ppt_x</p:attrName>
                                        </p:attrNameLst>
                                      </p:cBhvr>
                                      <p:tavLst>
                                        <p:tav tm="0">
                                          <p:val>
                                            <p:strVal val="ppt_x"/>
                                          </p:val>
                                        </p:tav>
                                        <p:tav tm="100000">
                                          <p:val>
                                            <p:strVal val="ppt_x-.2"/>
                                          </p:val>
                                        </p:tav>
                                      </p:tavLst>
                                    </p:anim>
                                    <p:anim calcmode="lin" valueType="num">
                                      <p:cBhvr>
                                        <p:cTn id="456" dur="500"/>
                                        <p:tgtEl>
                                          <p:spTgt spid="90156"/>
                                        </p:tgtEl>
                                        <p:attrNameLst>
                                          <p:attrName>ppt_y</p:attrName>
                                        </p:attrNameLst>
                                      </p:cBhvr>
                                      <p:tavLst>
                                        <p:tav tm="0">
                                          <p:val>
                                            <p:strVal val="ppt_y"/>
                                          </p:val>
                                        </p:tav>
                                        <p:tav tm="100000">
                                          <p:val>
                                            <p:strVal val="ppt_y"/>
                                          </p:val>
                                        </p:tav>
                                      </p:tavLst>
                                    </p:anim>
                                    <p:animEffect transition="out" filter="fade">
                                      <p:cBhvr>
                                        <p:cTn id="457" dur="500"/>
                                        <p:tgtEl>
                                          <p:spTgt spid="90156"/>
                                        </p:tgtEl>
                                      </p:cBhvr>
                                    </p:animEffect>
                                    <p:set>
                                      <p:cBhvr>
                                        <p:cTn id="458" dur="1" fill="hold">
                                          <p:stCondLst>
                                            <p:cond delay="499"/>
                                          </p:stCondLst>
                                        </p:cTn>
                                        <p:tgtEl>
                                          <p:spTgt spid="90156"/>
                                        </p:tgtEl>
                                        <p:attrNameLst>
                                          <p:attrName>style.visibility</p:attrName>
                                        </p:attrNameLst>
                                      </p:cBhvr>
                                      <p:to>
                                        <p:strVal val="hidden"/>
                                      </p:to>
                                    </p:set>
                                  </p:childTnLst>
                                </p:cTn>
                              </p:par>
                              <p:par>
                                <p:cTn id="459" presetID="6" presetClass="emph" presetSubtype="0" fill="hold" grpId="13" nodeType="withEffect">
                                  <p:stCondLst>
                                    <p:cond delay="0"/>
                                  </p:stCondLst>
                                  <p:childTnLst>
                                    <p:animScale>
                                      <p:cBhvr>
                                        <p:cTn id="460" dur="500" fill="hold"/>
                                        <p:tgtEl>
                                          <p:spTgt spid="90150"/>
                                        </p:tgtEl>
                                      </p:cBhvr>
                                      <p:by x="200000" y="200000"/>
                                    </p:animScale>
                                  </p:childTnLst>
                                </p:cTn>
                              </p:par>
                              <p:par>
                                <p:cTn id="461" presetID="35" presetClass="path" presetSubtype="0" accel="50000" decel="50000" fill="hold" grpId="14" nodeType="withEffect">
                                  <p:stCondLst>
                                    <p:cond delay="0"/>
                                  </p:stCondLst>
                                  <p:childTnLst>
                                    <p:animMotion origin="layout" path="M 3.88889E-6 4.44444E-6 L -0.33716 0.03611 " pathEditMode="relative" rAng="0" ptsTypes="AA">
                                      <p:cBhvr>
                                        <p:cTn id="462" dur="500" fill="hold"/>
                                        <p:tgtEl>
                                          <p:spTgt spid="90150"/>
                                        </p:tgtEl>
                                        <p:attrNameLst>
                                          <p:attrName>ppt_x</p:attrName>
                                          <p:attrName>ppt_y</p:attrName>
                                        </p:attrNameLst>
                                      </p:cBhvr>
                                      <p:rCtr x="-16858" y="1806"/>
                                    </p:animMotion>
                                  </p:childTnLst>
                                </p:cTn>
                              </p:par>
                            </p:childTnLst>
                          </p:cTn>
                        </p:par>
                      </p:childTnLst>
                    </p:cTn>
                  </p:par>
                  <p:par>
                    <p:cTn id="463" fill="hold" nodeType="clickPar">
                      <p:stCondLst>
                        <p:cond delay="indefinite"/>
                      </p:stCondLst>
                      <p:childTnLst>
                        <p:par>
                          <p:cTn id="464" fill="hold" nodeType="withGroup">
                            <p:stCondLst>
                              <p:cond delay="0"/>
                            </p:stCondLst>
                            <p:childTnLst>
                              <p:par>
                                <p:cTn id="465" presetID="58" presetClass="entr" presetSubtype="0" accel="100000" fill="hold" nodeType="clickEffect">
                                  <p:stCondLst>
                                    <p:cond delay="0"/>
                                  </p:stCondLst>
                                  <p:childTnLst>
                                    <p:set>
                                      <p:cBhvr>
                                        <p:cTn id="466" dur="1" fill="hold">
                                          <p:stCondLst>
                                            <p:cond delay="0"/>
                                          </p:stCondLst>
                                        </p:cTn>
                                        <p:tgtEl>
                                          <p:spTgt spid="90137"/>
                                        </p:tgtEl>
                                        <p:attrNameLst>
                                          <p:attrName>style.visibility</p:attrName>
                                        </p:attrNameLst>
                                      </p:cBhvr>
                                      <p:to>
                                        <p:strVal val="visible"/>
                                      </p:to>
                                    </p:set>
                                    <p:anim calcmode="lin" valueType="num">
                                      <p:cBhvr>
                                        <p:cTn id="467" dur="500" fill="hold"/>
                                        <p:tgtEl>
                                          <p:spTgt spid="90137"/>
                                        </p:tgtEl>
                                        <p:attrNameLst>
                                          <p:attrName>ppt_w</p:attrName>
                                        </p:attrNameLst>
                                      </p:cBhvr>
                                      <p:tavLst>
                                        <p:tav tm="0">
                                          <p:val>
                                            <p:strVal val="#ppt_w*2.5"/>
                                          </p:val>
                                        </p:tav>
                                        <p:tav tm="100000">
                                          <p:val>
                                            <p:strVal val="#ppt_w"/>
                                          </p:val>
                                        </p:tav>
                                      </p:tavLst>
                                    </p:anim>
                                    <p:anim calcmode="lin" valueType="num">
                                      <p:cBhvr>
                                        <p:cTn id="468" dur="500" fill="hold"/>
                                        <p:tgtEl>
                                          <p:spTgt spid="90137"/>
                                        </p:tgtEl>
                                        <p:attrNameLst>
                                          <p:attrName>ppt_h</p:attrName>
                                        </p:attrNameLst>
                                      </p:cBhvr>
                                      <p:tavLst>
                                        <p:tav tm="0">
                                          <p:val>
                                            <p:strVal val="#ppt_h*0.01"/>
                                          </p:val>
                                        </p:tav>
                                        <p:tav tm="100000">
                                          <p:val>
                                            <p:strVal val="#ppt_h"/>
                                          </p:val>
                                        </p:tav>
                                      </p:tavLst>
                                    </p:anim>
                                    <p:anim calcmode="lin" valueType="num">
                                      <p:cBhvr>
                                        <p:cTn id="469" dur="500" fill="hold"/>
                                        <p:tgtEl>
                                          <p:spTgt spid="90137"/>
                                        </p:tgtEl>
                                        <p:attrNameLst>
                                          <p:attrName>ppt_x</p:attrName>
                                        </p:attrNameLst>
                                      </p:cBhvr>
                                      <p:tavLst>
                                        <p:tav tm="0">
                                          <p:val>
                                            <p:strVal val="#ppt_x"/>
                                          </p:val>
                                        </p:tav>
                                        <p:tav tm="100000">
                                          <p:val>
                                            <p:strVal val="#ppt_x"/>
                                          </p:val>
                                        </p:tav>
                                      </p:tavLst>
                                    </p:anim>
                                    <p:anim calcmode="lin" valueType="num">
                                      <p:cBhvr>
                                        <p:cTn id="470" dur="500" fill="hold"/>
                                        <p:tgtEl>
                                          <p:spTgt spid="90137"/>
                                        </p:tgtEl>
                                        <p:attrNameLst>
                                          <p:attrName>ppt_y</p:attrName>
                                        </p:attrNameLst>
                                      </p:cBhvr>
                                      <p:tavLst>
                                        <p:tav tm="0">
                                          <p:val>
                                            <p:strVal val="#ppt_h+1"/>
                                          </p:val>
                                        </p:tav>
                                        <p:tav tm="100000">
                                          <p:val>
                                            <p:strVal val="#ppt_y"/>
                                          </p:val>
                                        </p:tav>
                                      </p:tavLst>
                                    </p:anim>
                                    <p:animEffect transition="in" filter="fade">
                                      <p:cBhvr>
                                        <p:cTn id="471" dur="500"/>
                                        <p:tgtEl>
                                          <p:spTgt spid="90137"/>
                                        </p:tgtEl>
                                      </p:cBhvr>
                                    </p:animEffect>
                                  </p:childTnLst>
                                </p:cTn>
                              </p:par>
                              <p:par>
                                <p:cTn id="472" presetID="58" presetClass="entr" presetSubtype="0" accel="100000" fill="hold" grpId="12" nodeType="withEffect">
                                  <p:stCondLst>
                                    <p:cond delay="0"/>
                                  </p:stCondLst>
                                  <p:childTnLst>
                                    <p:set>
                                      <p:cBhvr>
                                        <p:cTn id="473" dur="1" fill="hold">
                                          <p:stCondLst>
                                            <p:cond delay="0"/>
                                          </p:stCondLst>
                                        </p:cTn>
                                        <p:tgtEl>
                                          <p:spTgt spid="90153"/>
                                        </p:tgtEl>
                                        <p:attrNameLst>
                                          <p:attrName>style.visibility</p:attrName>
                                        </p:attrNameLst>
                                      </p:cBhvr>
                                      <p:to>
                                        <p:strVal val="visible"/>
                                      </p:to>
                                    </p:set>
                                    <p:anim calcmode="lin" valueType="num">
                                      <p:cBhvr>
                                        <p:cTn id="474" dur="500" fill="hold"/>
                                        <p:tgtEl>
                                          <p:spTgt spid="90153"/>
                                        </p:tgtEl>
                                        <p:attrNameLst>
                                          <p:attrName>ppt_w</p:attrName>
                                        </p:attrNameLst>
                                      </p:cBhvr>
                                      <p:tavLst>
                                        <p:tav tm="0">
                                          <p:val>
                                            <p:strVal val="#ppt_w*2.5"/>
                                          </p:val>
                                        </p:tav>
                                        <p:tav tm="100000">
                                          <p:val>
                                            <p:strVal val="#ppt_w"/>
                                          </p:val>
                                        </p:tav>
                                      </p:tavLst>
                                    </p:anim>
                                    <p:anim calcmode="lin" valueType="num">
                                      <p:cBhvr>
                                        <p:cTn id="475" dur="500" fill="hold"/>
                                        <p:tgtEl>
                                          <p:spTgt spid="90153"/>
                                        </p:tgtEl>
                                        <p:attrNameLst>
                                          <p:attrName>ppt_h</p:attrName>
                                        </p:attrNameLst>
                                      </p:cBhvr>
                                      <p:tavLst>
                                        <p:tav tm="0">
                                          <p:val>
                                            <p:strVal val="#ppt_h*0.01"/>
                                          </p:val>
                                        </p:tav>
                                        <p:tav tm="100000">
                                          <p:val>
                                            <p:strVal val="#ppt_h"/>
                                          </p:val>
                                        </p:tav>
                                      </p:tavLst>
                                    </p:anim>
                                    <p:anim calcmode="lin" valueType="num">
                                      <p:cBhvr>
                                        <p:cTn id="476" dur="500" fill="hold"/>
                                        <p:tgtEl>
                                          <p:spTgt spid="90153"/>
                                        </p:tgtEl>
                                        <p:attrNameLst>
                                          <p:attrName>ppt_x</p:attrName>
                                        </p:attrNameLst>
                                      </p:cBhvr>
                                      <p:tavLst>
                                        <p:tav tm="0">
                                          <p:val>
                                            <p:strVal val="#ppt_x"/>
                                          </p:val>
                                        </p:tav>
                                        <p:tav tm="100000">
                                          <p:val>
                                            <p:strVal val="#ppt_x"/>
                                          </p:val>
                                        </p:tav>
                                      </p:tavLst>
                                    </p:anim>
                                    <p:anim calcmode="lin" valueType="num">
                                      <p:cBhvr>
                                        <p:cTn id="477" dur="500" fill="hold"/>
                                        <p:tgtEl>
                                          <p:spTgt spid="90153"/>
                                        </p:tgtEl>
                                        <p:attrNameLst>
                                          <p:attrName>ppt_y</p:attrName>
                                        </p:attrNameLst>
                                      </p:cBhvr>
                                      <p:tavLst>
                                        <p:tav tm="0">
                                          <p:val>
                                            <p:strVal val="#ppt_h+1"/>
                                          </p:val>
                                        </p:tav>
                                        <p:tav tm="100000">
                                          <p:val>
                                            <p:strVal val="#ppt_y"/>
                                          </p:val>
                                        </p:tav>
                                      </p:tavLst>
                                    </p:anim>
                                    <p:animEffect transition="in" filter="fade">
                                      <p:cBhvr>
                                        <p:cTn id="478" dur="500"/>
                                        <p:tgtEl>
                                          <p:spTgt spid="90153"/>
                                        </p:tgtEl>
                                      </p:cBhvr>
                                    </p:animEffect>
                                  </p:childTnLst>
                                </p:cTn>
                              </p:par>
                              <p:par>
                                <p:cTn id="479" presetID="58" presetClass="entr" presetSubtype="0" accel="100000" fill="hold" grpId="9" nodeType="withEffect">
                                  <p:stCondLst>
                                    <p:cond delay="0"/>
                                  </p:stCondLst>
                                  <p:childTnLst>
                                    <p:set>
                                      <p:cBhvr>
                                        <p:cTn id="480" dur="1" fill="hold">
                                          <p:stCondLst>
                                            <p:cond delay="0"/>
                                          </p:stCondLst>
                                        </p:cTn>
                                        <p:tgtEl>
                                          <p:spTgt spid="90147"/>
                                        </p:tgtEl>
                                        <p:attrNameLst>
                                          <p:attrName>style.visibility</p:attrName>
                                        </p:attrNameLst>
                                      </p:cBhvr>
                                      <p:to>
                                        <p:strVal val="visible"/>
                                      </p:to>
                                    </p:set>
                                    <p:anim calcmode="lin" valueType="num">
                                      <p:cBhvr>
                                        <p:cTn id="481" dur="500" fill="hold"/>
                                        <p:tgtEl>
                                          <p:spTgt spid="90147"/>
                                        </p:tgtEl>
                                        <p:attrNameLst>
                                          <p:attrName>ppt_w</p:attrName>
                                        </p:attrNameLst>
                                      </p:cBhvr>
                                      <p:tavLst>
                                        <p:tav tm="0">
                                          <p:val>
                                            <p:strVal val="#ppt_w*2.5"/>
                                          </p:val>
                                        </p:tav>
                                        <p:tav tm="100000">
                                          <p:val>
                                            <p:strVal val="#ppt_w"/>
                                          </p:val>
                                        </p:tav>
                                      </p:tavLst>
                                    </p:anim>
                                    <p:anim calcmode="lin" valueType="num">
                                      <p:cBhvr>
                                        <p:cTn id="482" dur="500" fill="hold"/>
                                        <p:tgtEl>
                                          <p:spTgt spid="90147"/>
                                        </p:tgtEl>
                                        <p:attrNameLst>
                                          <p:attrName>ppt_h</p:attrName>
                                        </p:attrNameLst>
                                      </p:cBhvr>
                                      <p:tavLst>
                                        <p:tav tm="0">
                                          <p:val>
                                            <p:strVal val="#ppt_h*0.01"/>
                                          </p:val>
                                        </p:tav>
                                        <p:tav tm="100000">
                                          <p:val>
                                            <p:strVal val="#ppt_h"/>
                                          </p:val>
                                        </p:tav>
                                      </p:tavLst>
                                    </p:anim>
                                    <p:anim calcmode="lin" valueType="num">
                                      <p:cBhvr>
                                        <p:cTn id="483" dur="500" fill="hold"/>
                                        <p:tgtEl>
                                          <p:spTgt spid="90147"/>
                                        </p:tgtEl>
                                        <p:attrNameLst>
                                          <p:attrName>ppt_x</p:attrName>
                                        </p:attrNameLst>
                                      </p:cBhvr>
                                      <p:tavLst>
                                        <p:tav tm="0">
                                          <p:val>
                                            <p:strVal val="#ppt_x"/>
                                          </p:val>
                                        </p:tav>
                                        <p:tav tm="100000">
                                          <p:val>
                                            <p:strVal val="#ppt_x"/>
                                          </p:val>
                                        </p:tav>
                                      </p:tavLst>
                                    </p:anim>
                                    <p:anim calcmode="lin" valueType="num">
                                      <p:cBhvr>
                                        <p:cTn id="484" dur="500" fill="hold"/>
                                        <p:tgtEl>
                                          <p:spTgt spid="90147"/>
                                        </p:tgtEl>
                                        <p:attrNameLst>
                                          <p:attrName>ppt_y</p:attrName>
                                        </p:attrNameLst>
                                      </p:cBhvr>
                                      <p:tavLst>
                                        <p:tav tm="0">
                                          <p:val>
                                            <p:strVal val="#ppt_h+1"/>
                                          </p:val>
                                        </p:tav>
                                        <p:tav tm="100000">
                                          <p:val>
                                            <p:strVal val="#ppt_y"/>
                                          </p:val>
                                        </p:tav>
                                      </p:tavLst>
                                    </p:anim>
                                    <p:animEffect transition="in" filter="fade">
                                      <p:cBhvr>
                                        <p:cTn id="485" dur="500"/>
                                        <p:tgtEl>
                                          <p:spTgt spid="90147"/>
                                        </p:tgtEl>
                                      </p:cBhvr>
                                    </p:animEffect>
                                  </p:childTnLst>
                                </p:cTn>
                              </p:par>
                              <p:par>
                                <p:cTn id="486" presetID="58" presetClass="entr" presetSubtype="0" accel="100000" fill="hold" grpId="9" nodeType="withEffect">
                                  <p:stCondLst>
                                    <p:cond delay="0"/>
                                  </p:stCondLst>
                                  <p:childTnLst>
                                    <p:set>
                                      <p:cBhvr>
                                        <p:cTn id="487" dur="1" fill="hold">
                                          <p:stCondLst>
                                            <p:cond delay="0"/>
                                          </p:stCondLst>
                                        </p:cTn>
                                        <p:tgtEl>
                                          <p:spTgt spid="90148"/>
                                        </p:tgtEl>
                                        <p:attrNameLst>
                                          <p:attrName>style.visibility</p:attrName>
                                        </p:attrNameLst>
                                      </p:cBhvr>
                                      <p:to>
                                        <p:strVal val="visible"/>
                                      </p:to>
                                    </p:set>
                                    <p:anim calcmode="lin" valueType="num">
                                      <p:cBhvr>
                                        <p:cTn id="488" dur="500" fill="hold"/>
                                        <p:tgtEl>
                                          <p:spTgt spid="90148"/>
                                        </p:tgtEl>
                                        <p:attrNameLst>
                                          <p:attrName>ppt_w</p:attrName>
                                        </p:attrNameLst>
                                      </p:cBhvr>
                                      <p:tavLst>
                                        <p:tav tm="0">
                                          <p:val>
                                            <p:strVal val="#ppt_w*2.5"/>
                                          </p:val>
                                        </p:tav>
                                        <p:tav tm="100000">
                                          <p:val>
                                            <p:strVal val="#ppt_w"/>
                                          </p:val>
                                        </p:tav>
                                      </p:tavLst>
                                    </p:anim>
                                    <p:anim calcmode="lin" valueType="num">
                                      <p:cBhvr>
                                        <p:cTn id="489" dur="500" fill="hold"/>
                                        <p:tgtEl>
                                          <p:spTgt spid="90148"/>
                                        </p:tgtEl>
                                        <p:attrNameLst>
                                          <p:attrName>ppt_h</p:attrName>
                                        </p:attrNameLst>
                                      </p:cBhvr>
                                      <p:tavLst>
                                        <p:tav tm="0">
                                          <p:val>
                                            <p:strVal val="#ppt_h*0.01"/>
                                          </p:val>
                                        </p:tav>
                                        <p:tav tm="100000">
                                          <p:val>
                                            <p:strVal val="#ppt_h"/>
                                          </p:val>
                                        </p:tav>
                                      </p:tavLst>
                                    </p:anim>
                                    <p:anim calcmode="lin" valueType="num">
                                      <p:cBhvr>
                                        <p:cTn id="490" dur="500" fill="hold"/>
                                        <p:tgtEl>
                                          <p:spTgt spid="90148"/>
                                        </p:tgtEl>
                                        <p:attrNameLst>
                                          <p:attrName>ppt_x</p:attrName>
                                        </p:attrNameLst>
                                      </p:cBhvr>
                                      <p:tavLst>
                                        <p:tav tm="0">
                                          <p:val>
                                            <p:strVal val="#ppt_x"/>
                                          </p:val>
                                        </p:tav>
                                        <p:tav tm="100000">
                                          <p:val>
                                            <p:strVal val="#ppt_x"/>
                                          </p:val>
                                        </p:tav>
                                      </p:tavLst>
                                    </p:anim>
                                    <p:anim calcmode="lin" valueType="num">
                                      <p:cBhvr>
                                        <p:cTn id="491" dur="500" fill="hold"/>
                                        <p:tgtEl>
                                          <p:spTgt spid="90148"/>
                                        </p:tgtEl>
                                        <p:attrNameLst>
                                          <p:attrName>ppt_y</p:attrName>
                                        </p:attrNameLst>
                                      </p:cBhvr>
                                      <p:tavLst>
                                        <p:tav tm="0">
                                          <p:val>
                                            <p:strVal val="#ppt_h+1"/>
                                          </p:val>
                                        </p:tav>
                                        <p:tav tm="100000">
                                          <p:val>
                                            <p:strVal val="#ppt_y"/>
                                          </p:val>
                                        </p:tav>
                                      </p:tavLst>
                                    </p:anim>
                                    <p:animEffect transition="in" filter="fade">
                                      <p:cBhvr>
                                        <p:cTn id="492" dur="500"/>
                                        <p:tgtEl>
                                          <p:spTgt spid="90148"/>
                                        </p:tgtEl>
                                      </p:cBhvr>
                                    </p:animEffect>
                                  </p:childTnLst>
                                </p:cTn>
                              </p:par>
                              <p:par>
                                <p:cTn id="493" presetID="58" presetClass="entr" presetSubtype="0" accel="100000" fill="hold" grpId="9" nodeType="withEffect">
                                  <p:stCondLst>
                                    <p:cond delay="0"/>
                                  </p:stCondLst>
                                  <p:childTnLst>
                                    <p:set>
                                      <p:cBhvr>
                                        <p:cTn id="494" dur="1" fill="hold">
                                          <p:stCondLst>
                                            <p:cond delay="0"/>
                                          </p:stCondLst>
                                        </p:cTn>
                                        <p:tgtEl>
                                          <p:spTgt spid="90149"/>
                                        </p:tgtEl>
                                        <p:attrNameLst>
                                          <p:attrName>style.visibility</p:attrName>
                                        </p:attrNameLst>
                                      </p:cBhvr>
                                      <p:to>
                                        <p:strVal val="visible"/>
                                      </p:to>
                                    </p:set>
                                    <p:anim calcmode="lin" valueType="num">
                                      <p:cBhvr>
                                        <p:cTn id="495" dur="500" fill="hold"/>
                                        <p:tgtEl>
                                          <p:spTgt spid="90149"/>
                                        </p:tgtEl>
                                        <p:attrNameLst>
                                          <p:attrName>ppt_w</p:attrName>
                                        </p:attrNameLst>
                                      </p:cBhvr>
                                      <p:tavLst>
                                        <p:tav tm="0">
                                          <p:val>
                                            <p:strVal val="#ppt_w*2.5"/>
                                          </p:val>
                                        </p:tav>
                                        <p:tav tm="100000">
                                          <p:val>
                                            <p:strVal val="#ppt_w"/>
                                          </p:val>
                                        </p:tav>
                                      </p:tavLst>
                                    </p:anim>
                                    <p:anim calcmode="lin" valueType="num">
                                      <p:cBhvr>
                                        <p:cTn id="496" dur="500" fill="hold"/>
                                        <p:tgtEl>
                                          <p:spTgt spid="90149"/>
                                        </p:tgtEl>
                                        <p:attrNameLst>
                                          <p:attrName>ppt_h</p:attrName>
                                        </p:attrNameLst>
                                      </p:cBhvr>
                                      <p:tavLst>
                                        <p:tav tm="0">
                                          <p:val>
                                            <p:strVal val="#ppt_h*0.01"/>
                                          </p:val>
                                        </p:tav>
                                        <p:tav tm="100000">
                                          <p:val>
                                            <p:strVal val="#ppt_h"/>
                                          </p:val>
                                        </p:tav>
                                      </p:tavLst>
                                    </p:anim>
                                    <p:anim calcmode="lin" valueType="num">
                                      <p:cBhvr>
                                        <p:cTn id="497" dur="500" fill="hold"/>
                                        <p:tgtEl>
                                          <p:spTgt spid="90149"/>
                                        </p:tgtEl>
                                        <p:attrNameLst>
                                          <p:attrName>ppt_x</p:attrName>
                                        </p:attrNameLst>
                                      </p:cBhvr>
                                      <p:tavLst>
                                        <p:tav tm="0">
                                          <p:val>
                                            <p:strVal val="#ppt_x"/>
                                          </p:val>
                                        </p:tav>
                                        <p:tav tm="100000">
                                          <p:val>
                                            <p:strVal val="#ppt_x"/>
                                          </p:val>
                                        </p:tav>
                                      </p:tavLst>
                                    </p:anim>
                                    <p:anim calcmode="lin" valueType="num">
                                      <p:cBhvr>
                                        <p:cTn id="498" dur="500" fill="hold"/>
                                        <p:tgtEl>
                                          <p:spTgt spid="90149"/>
                                        </p:tgtEl>
                                        <p:attrNameLst>
                                          <p:attrName>ppt_y</p:attrName>
                                        </p:attrNameLst>
                                      </p:cBhvr>
                                      <p:tavLst>
                                        <p:tav tm="0">
                                          <p:val>
                                            <p:strVal val="#ppt_h+1"/>
                                          </p:val>
                                        </p:tav>
                                        <p:tav tm="100000">
                                          <p:val>
                                            <p:strVal val="#ppt_y"/>
                                          </p:val>
                                        </p:tav>
                                      </p:tavLst>
                                    </p:anim>
                                    <p:animEffect transition="in" filter="fade">
                                      <p:cBhvr>
                                        <p:cTn id="499" dur="500"/>
                                        <p:tgtEl>
                                          <p:spTgt spid="90149"/>
                                        </p:tgtEl>
                                      </p:cBhvr>
                                    </p:animEffect>
                                  </p:childTnLst>
                                </p:cTn>
                              </p:par>
                              <p:par>
                                <p:cTn id="500" presetID="58" presetClass="entr" presetSubtype="0" accel="100000" fill="hold" grpId="10" nodeType="withEffect">
                                  <p:stCondLst>
                                    <p:cond delay="0"/>
                                  </p:stCondLst>
                                  <p:childTnLst>
                                    <p:set>
                                      <p:cBhvr>
                                        <p:cTn id="501" dur="1" fill="hold">
                                          <p:stCondLst>
                                            <p:cond delay="0"/>
                                          </p:stCondLst>
                                        </p:cTn>
                                        <p:tgtEl>
                                          <p:spTgt spid="90154"/>
                                        </p:tgtEl>
                                        <p:attrNameLst>
                                          <p:attrName>style.visibility</p:attrName>
                                        </p:attrNameLst>
                                      </p:cBhvr>
                                      <p:to>
                                        <p:strVal val="visible"/>
                                      </p:to>
                                    </p:set>
                                    <p:anim calcmode="lin" valueType="num">
                                      <p:cBhvr>
                                        <p:cTn id="502" dur="500" fill="hold"/>
                                        <p:tgtEl>
                                          <p:spTgt spid="90154"/>
                                        </p:tgtEl>
                                        <p:attrNameLst>
                                          <p:attrName>ppt_w</p:attrName>
                                        </p:attrNameLst>
                                      </p:cBhvr>
                                      <p:tavLst>
                                        <p:tav tm="0">
                                          <p:val>
                                            <p:strVal val="#ppt_w*2.5"/>
                                          </p:val>
                                        </p:tav>
                                        <p:tav tm="100000">
                                          <p:val>
                                            <p:strVal val="#ppt_w"/>
                                          </p:val>
                                        </p:tav>
                                      </p:tavLst>
                                    </p:anim>
                                    <p:anim calcmode="lin" valueType="num">
                                      <p:cBhvr>
                                        <p:cTn id="503" dur="500" fill="hold"/>
                                        <p:tgtEl>
                                          <p:spTgt spid="90154"/>
                                        </p:tgtEl>
                                        <p:attrNameLst>
                                          <p:attrName>ppt_h</p:attrName>
                                        </p:attrNameLst>
                                      </p:cBhvr>
                                      <p:tavLst>
                                        <p:tav tm="0">
                                          <p:val>
                                            <p:strVal val="#ppt_h*0.01"/>
                                          </p:val>
                                        </p:tav>
                                        <p:tav tm="100000">
                                          <p:val>
                                            <p:strVal val="#ppt_h"/>
                                          </p:val>
                                        </p:tav>
                                      </p:tavLst>
                                    </p:anim>
                                    <p:anim calcmode="lin" valueType="num">
                                      <p:cBhvr>
                                        <p:cTn id="504" dur="500" fill="hold"/>
                                        <p:tgtEl>
                                          <p:spTgt spid="90154"/>
                                        </p:tgtEl>
                                        <p:attrNameLst>
                                          <p:attrName>ppt_x</p:attrName>
                                        </p:attrNameLst>
                                      </p:cBhvr>
                                      <p:tavLst>
                                        <p:tav tm="0">
                                          <p:val>
                                            <p:strVal val="#ppt_x"/>
                                          </p:val>
                                        </p:tav>
                                        <p:tav tm="100000">
                                          <p:val>
                                            <p:strVal val="#ppt_x"/>
                                          </p:val>
                                        </p:tav>
                                      </p:tavLst>
                                    </p:anim>
                                    <p:anim calcmode="lin" valueType="num">
                                      <p:cBhvr>
                                        <p:cTn id="505" dur="500" fill="hold"/>
                                        <p:tgtEl>
                                          <p:spTgt spid="90154"/>
                                        </p:tgtEl>
                                        <p:attrNameLst>
                                          <p:attrName>ppt_y</p:attrName>
                                        </p:attrNameLst>
                                      </p:cBhvr>
                                      <p:tavLst>
                                        <p:tav tm="0">
                                          <p:val>
                                            <p:strVal val="#ppt_h+1"/>
                                          </p:val>
                                        </p:tav>
                                        <p:tav tm="100000">
                                          <p:val>
                                            <p:strVal val="#ppt_y"/>
                                          </p:val>
                                        </p:tav>
                                      </p:tavLst>
                                    </p:anim>
                                    <p:animEffect transition="in" filter="fade">
                                      <p:cBhvr>
                                        <p:cTn id="506" dur="500"/>
                                        <p:tgtEl>
                                          <p:spTgt spid="90154"/>
                                        </p:tgtEl>
                                      </p:cBhvr>
                                    </p:animEffect>
                                  </p:childTnLst>
                                </p:cTn>
                              </p:par>
                              <p:par>
                                <p:cTn id="507" presetID="58" presetClass="entr" presetSubtype="0" accel="100000" fill="hold" grpId="10" nodeType="withEffect">
                                  <p:stCondLst>
                                    <p:cond delay="0"/>
                                  </p:stCondLst>
                                  <p:childTnLst>
                                    <p:set>
                                      <p:cBhvr>
                                        <p:cTn id="508" dur="1" fill="hold">
                                          <p:stCondLst>
                                            <p:cond delay="0"/>
                                          </p:stCondLst>
                                        </p:cTn>
                                        <p:tgtEl>
                                          <p:spTgt spid="90155"/>
                                        </p:tgtEl>
                                        <p:attrNameLst>
                                          <p:attrName>style.visibility</p:attrName>
                                        </p:attrNameLst>
                                      </p:cBhvr>
                                      <p:to>
                                        <p:strVal val="visible"/>
                                      </p:to>
                                    </p:set>
                                    <p:anim calcmode="lin" valueType="num">
                                      <p:cBhvr>
                                        <p:cTn id="509" dur="500" fill="hold"/>
                                        <p:tgtEl>
                                          <p:spTgt spid="90155"/>
                                        </p:tgtEl>
                                        <p:attrNameLst>
                                          <p:attrName>ppt_w</p:attrName>
                                        </p:attrNameLst>
                                      </p:cBhvr>
                                      <p:tavLst>
                                        <p:tav tm="0">
                                          <p:val>
                                            <p:strVal val="#ppt_w*2.5"/>
                                          </p:val>
                                        </p:tav>
                                        <p:tav tm="100000">
                                          <p:val>
                                            <p:strVal val="#ppt_w"/>
                                          </p:val>
                                        </p:tav>
                                      </p:tavLst>
                                    </p:anim>
                                    <p:anim calcmode="lin" valueType="num">
                                      <p:cBhvr>
                                        <p:cTn id="510" dur="500" fill="hold"/>
                                        <p:tgtEl>
                                          <p:spTgt spid="90155"/>
                                        </p:tgtEl>
                                        <p:attrNameLst>
                                          <p:attrName>ppt_h</p:attrName>
                                        </p:attrNameLst>
                                      </p:cBhvr>
                                      <p:tavLst>
                                        <p:tav tm="0">
                                          <p:val>
                                            <p:strVal val="#ppt_h*0.01"/>
                                          </p:val>
                                        </p:tav>
                                        <p:tav tm="100000">
                                          <p:val>
                                            <p:strVal val="#ppt_h"/>
                                          </p:val>
                                        </p:tav>
                                      </p:tavLst>
                                    </p:anim>
                                    <p:anim calcmode="lin" valueType="num">
                                      <p:cBhvr>
                                        <p:cTn id="511" dur="500" fill="hold"/>
                                        <p:tgtEl>
                                          <p:spTgt spid="90155"/>
                                        </p:tgtEl>
                                        <p:attrNameLst>
                                          <p:attrName>ppt_x</p:attrName>
                                        </p:attrNameLst>
                                      </p:cBhvr>
                                      <p:tavLst>
                                        <p:tav tm="0">
                                          <p:val>
                                            <p:strVal val="#ppt_x"/>
                                          </p:val>
                                        </p:tav>
                                        <p:tav tm="100000">
                                          <p:val>
                                            <p:strVal val="#ppt_x"/>
                                          </p:val>
                                        </p:tav>
                                      </p:tavLst>
                                    </p:anim>
                                    <p:anim calcmode="lin" valueType="num">
                                      <p:cBhvr>
                                        <p:cTn id="512" dur="500" fill="hold"/>
                                        <p:tgtEl>
                                          <p:spTgt spid="90155"/>
                                        </p:tgtEl>
                                        <p:attrNameLst>
                                          <p:attrName>ppt_y</p:attrName>
                                        </p:attrNameLst>
                                      </p:cBhvr>
                                      <p:tavLst>
                                        <p:tav tm="0">
                                          <p:val>
                                            <p:strVal val="#ppt_h+1"/>
                                          </p:val>
                                        </p:tav>
                                        <p:tav tm="100000">
                                          <p:val>
                                            <p:strVal val="#ppt_y"/>
                                          </p:val>
                                        </p:tav>
                                      </p:tavLst>
                                    </p:anim>
                                    <p:animEffect transition="in" filter="fade">
                                      <p:cBhvr>
                                        <p:cTn id="513" dur="500"/>
                                        <p:tgtEl>
                                          <p:spTgt spid="90155"/>
                                        </p:tgtEl>
                                      </p:cBhvr>
                                    </p:animEffect>
                                  </p:childTnLst>
                                </p:cTn>
                              </p:par>
                              <p:par>
                                <p:cTn id="514" presetID="58" presetClass="entr" presetSubtype="0" accel="100000" fill="hold" grpId="10" nodeType="withEffect">
                                  <p:stCondLst>
                                    <p:cond delay="0"/>
                                  </p:stCondLst>
                                  <p:childTnLst>
                                    <p:set>
                                      <p:cBhvr>
                                        <p:cTn id="515" dur="1" fill="hold">
                                          <p:stCondLst>
                                            <p:cond delay="0"/>
                                          </p:stCondLst>
                                        </p:cTn>
                                        <p:tgtEl>
                                          <p:spTgt spid="90156"/>
                                        </p:tgtEl>
                                        <p:attrNameLst>
                                          <p:attrName>style.visibility</p:attrName>
                                        </p:attrNameLst>
                                      </p:cBhvr>
                                      <p:to>
                                        <p:strVal val="visible"/>
                                      </p:to>
                                    </p:set>
                                    <p:anim calcmode="lin" valueType="num">
                                      <p:cBhvr>
                                        <p:cTn id="516" dur="500" fill="hold"/>
                                        <p:tgtEl>
                                          <p:spTgt spid="90156"/>
                                        </p:tgtEl>
                                        <p:attrNameLst>
                                          <p:attrName>ppt_w</p:attrName>
                                        </p:attrNameLst>
                                      </p:cBhvr>
                                      <p:tavLst>
                                        <p:tav tm="0">
                                          <p:val>
                                            <p:strVal val="#ppt_w*2.5"/>
                                          </p:val>
                                        </p:tav>
                                        <p:tav tm="100000">
                                          <p:val>
                                            <p:strVal val="#ppt_w"/>
                                          </p:val>
                                        </p:tav>
                                      </p:tavLst>
                                    </p:anim>
                                    <p:anim calcmode="lin" valueType="num">
                                      <p:cBhvr>
                                        <p:cTn id="517" dur="500" fill="hold"/>
                                        <p:tgtEl>
                                          <p:spTgt spid="90156"/>
                                        </p:tgtEl>
                                        <p:attrNameLst>
                                          <p:attrName>ppt_h</p:attrName>
                                        </p:attrNameLst>
                                      </p:cBhvr>
                                      <p:tavLst>
                                        <p:tav tm="0">
                                          <p:val>
                                            <p:strVal val="#ppt_h*0.01"/>
                                          </p:val>
                                        </p:tav>
                                        <p:tav tm="100000">
                                          <p:val>
                                            <p:strVal val="#ppt_h"/>
                                          </p:val>
                                        </p:tav>
                                      </p:tavLst>
                                    </p:anim>
                                    <p:anim calcmode="lin" valueType="num">
                                      <p:cBhvr>
                                        <p:cTn id="518" dur="500" fill="hold"/>
                                        <p:tgtEl>
                                          <p:spTgt spid="90156"/>
                                        </p:tgtEl>
                                        <p:attrNameLst>
                                          <p:attrName>ppt_x</p:attrName>
                                        </p:attrNameLst>
                                      </p:cBhvr>
                                      <p:tavLst>
                                        <p:tav tm="0">
                                          <p:val>
                                            <p:strVal val="#ppt_x"/>
                                          </p:val>
                                        </p:tav>
                                        <p:tav tm="100000">
                                          <p:val>
                                            <p:strVal val="#ppt_x"/>
                                          </p:val>
                                        </p:tav>
                                      </p:tavLst>
                                    </p:anim>
                                    <p:anim calcmode="lin" valueType="num">
                                      <p:cBhvr>
                                        <p:cTn id="519" dur="500" fill="hold"/>
                                        <p:tgtEl>
                                          <p:spTgt spid="90156"/>
                                        </p:tgtEl>
                                        <p:attrNameLst>
                                          <p:attrName>ppt_y</p:attrName>
                                        </p:attrNameLst>
                                      </p:cBhvr>
                                      <p:tavLst>
                                        <p:tav tm="0">
                                          <p:val>
                                            <p:strVal val="#ppt_h+1"/>
                                          </p:val>
                                        </p:tav>
                                        <p:tav tm="100000">
                                          <p:val>
                                            <p:strVal val="#ppt_y"/>
                                          </p:val>
                                        </p:tav>
                                      </p:tavLst>
                                    </p:anim>
                                    <p:animEffect transition="in" filter="fade">
                                      <p:cBhvr>
                                        <p:cTn id="520" dur="500"/>
                                        <p:tgtEl>
                                          <p:spTgt spid="90156"/>
                                        </p:tgtEl>
                                      </p:cBhvr>
                                    </p:animEffect>
                                  </p:childTnLst>
                                </p:cTn>
                              </p:par>
                              <p:par>
                                <p:cTn id="521" presetID="6" presetClass="emph" presetSubtype="0" fill="hold" grpId="15" nodeType="withEffect">
                                  <p:stCondLst>
                                    <p:cond delay="0"/>
                                  </p:stCondLst>
                                  <p:childTnLst>
                                    <p:animScale>
                                      <p:cBhvr>
                                        <p:cTn id="522" dur="500" fill="hold"/>
                                        <p:tgtEl>
                                          <p:spTgt spid="90150"/>
                                        </p:tgtEl>
                                      </p:cBhvr>
                                      <p:by x="50000" y="50000"/>
                                    </p:animScale>
                                  </p:childTnLst>
                                </p:cTn>
                              </p:par>
                              <p:par>
                                <p:cTn id="523" presetID="35" presetClass="path" presetSubtype="0" accel="50000" decel="50000" fill="hold" grpId="16" nodeType="withEffect">
                                  <p:stCondLst>
                                    <p:cond delay="0"/>
                                  </p:stCondLst>
                                  <p:childTnLst>
                                    <p:animMotion origin="layout" path="M 3.88889E-6 4.44444E-6 L -0.33716 0.03611 " pathEditMode="relative" rAng="0" ptsTypes="AA">
                                      <p:cBhvr>
                                        <p:cTn id="524" dur="500" spd="-100000" fill="hold"/>
                                        <p:tgtEl>
                                          <p:spTgt spid="90150"/>
                                        </p:tgtEl>
                                        <p:attrNameLst>
                                          <p:attrName>ppt_x</p:attrName>
                                          <p:attrName>ppt_y</p:attrName>
                                        </p:attrNameLst>
                                      </p:cBhvr>
                                      <p:rCtr x="-16858" y="1806"/>
                                    </p:animMotion>
                                  </p:childTnLst>
                                </p:cTn>
                              </p:par>
                            </p:childTnLst>
                          </p:cTn>
                        </p:par>
                      </p:childTnLst>
                    </p:cTn>
                  </p:par>
                </p:childTnLst>
              </p:cTn>
              <p:nextCondLst>
                <p:cond evt="onClick" delay="0">
                  <p:tgtEl>
                    <p:spTgt spid="90150"/>
                  </p:tgtEl>
                </p:cond>
              </p:nextCondLst>
            </p:seq>
            <p:seq concurrent="1" nextAc="seek">
              <p:cTn id="525" restart="whenNotActive" fill="hold" evtFilter="cancelBubble" nodeType="interactiveSeq">
                <p:stCondLst>
                  <p:cond evt="onClick" delay="0">
                    <p:tgtEl>
                      <p:spTgt spid="90154"/>
                    </p:tgtEl>
                  </p:cond>
                </p:stCondLst>
                <p:endSync evt="end" delay="0">
                  <p:rtn val="all"/>
                </p:endSync>
                <p:childTnLst>
                  <p:par>
                    <p:cTn id="526" fill="hold" nodeType="clickPar">
                      <p:stCondLst>
                        <p:cond delay="0"/>
                      </p:stCondLst>
                      <p:childTnLst>
                        <p:par>
                          <p:cTn id="527" fill="hold" nodeType="withGroup">
                            <p:stCondLst>
                              <p:cond delay="0"/>
                            </p:stCondLst>
                            <p:childTnLst>
                              <p:par>
                                <p:cTn id="528" presetID="39" presetClass="exit" presetSubtype="0" decel="100000" fill="hold" nodeType="clickEffect">
                                  <p:stCondLst>
                                    <p:cond delay="0"/>
                                  </p:stCondLst>
                                  <p:childTnLst>
                                    <p:anim calcmode="lin" valueType="num">
                                      <p:cBhvr>
                                        <p:cTn id="529" dur="500"/>
                                        <p:tgtEl>
                                          <p:spTgt spid="90137"/>
                                        </p:tgtEl>
                                        <p:attrNameLst>
                                          <p:attrName>ppt_h</p:attrName>
                                        </p:attrNameLst>
                                      </p:cBhvr>
                                      <p:tavLst>
                                        <p:tav tm="0">
                                          <p:val>
                                            <p:strVal val="ppt_h"/>
                                          </p:val>
                                        </p:tav>
                                        <p:tav tm="50000">
                                          <p:val>
                                            <p:strVal val="ppt_h/20"/>
                                          </p:val>
                                        </p:tav>
                                        <p:tav tm="100000">
                                          <p:val>
                                            <p:strVal val="ppt_h/20"/>
                                          </p:val>
                                        </p:tav>
                                      </p:tavLst>
                                    </p:anim>
                                    <p:anim calcmode="lin" valueType="num">
                                      <p:cBhvr>
                                        <p:cTn id="530" dur="500"/>
                                        <p:tgtEl>
                                          <p:spTgt spid="90137"/>
                                        </p:tgtEl>
                                        <p:attrNameLst>
                                          <p:attrName>ppt_w</p:attrName>
                                        </p:attrNameLst>
                                      </p:cBhvr>
                                      <p:tavLst>
                                        <p:tav tm="0">
                                          <p:val>
                                            <p:strVal val="ppt_w"/>
                                          </p:val>
                                        </p:tav>
                                        <p:tav tm="50000">
                                          <p:val>
                                            <p:strVal val="ppt_w+.3"/>
                                          </p:val>
                                        </p:tav>
                                        <p:tav tm="100000">
                                          <p:val>
                                            <p:strVal val="ppt_w+.3"/>
                                          </p:val>
                                        </p:tav>
                                      </p:tavLst>
                                    </p:anim>
                                    <p:anim calcmode="lin" valueType="num">
                                      <p:cBhvr>
                                        <p:cTn id="531" dur="500"/>
                                        <p:tgtEl>
                                          <p:spTgt spid="90137"/>
                                        </p:tgtEl>
                                        <p:attrNameLst>
                                          <p:attrName>ppt_x</p:attrName>
                                        </p:attrNameLst>
                                      </p:cBhvr>
                                      <p:tavLst>
                                        <p:tav tm="0">
                                          <p:val>
                                            <p:strVal val="ppt_x"/>
                                          </p:val>
                                        </p:tav>
                                        <p:tav tm="50000">
                                          <p:val>
                                            <p:strVal val="ppt_x"/>
                                          </p:val>
                                        </p:tav>
                                        <p:tav tm="100000">
                                          <p:val>
                                            <p:strVal val="ppt_x-.3"/>
                                          </p:val>
                                        </p:tav>
                                      </p:tavLst>
                                    </p:anim>
                                    <p:anim calcmode="lin" valueType="num">
                                      <p:cBhvr>
                                        <p:cTn id="532" dur="500"/>
                                        <p:tgtEl>
                                          <p:spTgt spid="90137"/>
                                        </p:tgtEl>
                                        <p:attrNameLst>
                                          <p:attrName>ppt_y</p:attrName>
                                        </p:attrNameLst>
                                      </p:cBhvr>
                                      <p:tavLst>
                                        <p:tav tm="0">
                                          <p:val>
                                            <p:strVal val="ppt_y"/>
                                          </p:val>
                                        </p:tav>
                                        <p:tav tm="100000">
                                          <p:val>
                                            <p:strVal val="ppt_y"/>
                                          </p:val>
                                        </p:tav>
                                      </p:tavLst>
                                    </p:anim>
                                    <p:set>
                                      <p:cBhvr>
                                        <p:cTn id="533" dur="1" fill="hold">
                                          <p:stCondLst>
                                            <p:cond delay="499"/>
                                          </p:stCondLst>
                                        </p:cTn>
                                        <p:tgtEl>
                                          <p:spTgt spid="90137"/>
                                        </p:tgtEl>
                                        <p:attrNameLst>
                                          <p:attrName>style.visibility</p:attrName>
                                        </p:attrNameLst>
                                      </p:cBhvr>
                                      <p:to>
                                        <p:strVal val="hidden"/>
                                      </p:to>
                                    </p:set>
                                  </p:childTnLst>
                                </p:cTn>
                              </p:par>
                              <p:par>
                                <p:cTn id="534" presetID="39" presetClass="exit" presetSubtype="0" decel="100000" fill="hold" grpId="6" nodeType="withEffect">
                                  <p:stCondLst>
                                    <p:cond delay="0"/>
                                  </p:stCondLst>
                                  <p:childTnLst>
                                    <p:anim calcmode="lin" valueType="num">
                                      <p:cBhvr>
                                        <p:cTn id="535" dur="500"/>
                                        <p:tgtEl>
                                          <p:spTgt spid="90153"/>
                                        </p:tgtEl>
                                        <p:attrNameLst>
                                          <p:attrName>ppt_h</p:attrName>
                                        </p:attrNameLst>
                                      </p:cBhvr>
                                      <p:tavLst>
                                        <p:tav tm="0">
                                          <p:val>
                                            <p:strVal val="ppt_h"/>
                                          </p:val>
                                        </p:tav>
                                        <p:tav tm="50000">
                                          <p:val>
                                            <p:strVal val="ppt_h/20"/>
                                          </p:val>
                                        </p:tav>
                                        <p:tav tm="100000">
                                          <p:val>
                                            <p:strVal val="ppt_h/20"/>
                                          </p:val>
                                        </p:tav>
                                      </p:tavLst>
                                    </p:anim>
                                    <p:anim calcmode="lin" valueType="num">
                                      <p:cBhvr>
                                        <p:cTn id="536" dur="500"/>
                                        <p:tgtEl>
                                          <p:spTgt spid="90153"/>
                                        </p:tgtEl>
                                        <p:attrNameLst>
                                          <p:attrName>ppt_w</p:attrName>
                                        </p:attrNameLst>
                                      </p:cBhvr>
                                      <p:tavLst>
                                        <p:tav tm="0">
                                          <p:val>
                                            <p:strVal val="ppt_w"/>
                                          </p:val>
                                        </p:tav>
                                        <p:tav tm="50000">
                                          <p:val>
                                            <p:strVal val="ppt_w+.3"/>
                                          </p:val>
                                        </p:tav>
                                        <p:tav tm="100000">
                                          <p:val>
                                            <p:strVal val="ppt_w+.3"/>
                                          </p:val>
                                        </p:tav>
                                      </p:tavLst>
                                    </p:anim>
                                    <p:anim calcmode="lin" valueType="num">
                                      <p:cBhvr>
                                        <p:cTn id="537" dur="500"/>
                                        <p:tgtEl>
                                          <p:spTgt spid="90153"/>
                                        </p:tgtEl>
                                        <p:attrNameLst>
                                          <p:attrName>ppt_x</p:attrName>
                                        </p:attrNameLst>
                                      </p:cBhvr>
                                      <p:tavLst>
                                        <p:tav tm="0">
                                          <p:val>
                                            <p:strVal val="ppt_x"/>
                                          </p:val>
                                        </p:tav>
                                        <p:tav tm="50000">
                                          <p:val>
                                            <p:strVal val="ppt_x"/>
                                          </p:val>
                                        </p:tav>
                                        <p:tav tm="100000">
                                          <p:val>
                                            <p:strVal val="ppt_x-.3"/>
                                          </p:val>
                                        </p:tav>
                                      </p:tavLst>
                                    </p:anim>
                                    <p:anim calcmode="lin" valueType="num">
                                      <p:cBhvr>
                                        <p:cTn id="538" dur="500"/>
                                        <p:tgtEl>
                                          <p:spTgt spid="90153"/>
                                        </p:tgtEl>
                                        <p:attrNameLst>
                                          <p:attrName>ppt_y</p:attrName>
                                        </p:attrNameLst>
                                      </p:cBhvr>
                                      <p:tavLst>
                                        <p:tav tm="0">
                                          <p:val>
                                            <p:strVal val="ppt_y"/>
                                          </p:val>
                                        </p:tav>
                                        <p:tav tm="100000">
                                          <p:val>
                                            <p:strVal val="ppt_y"/>
                                          </p:val>
                                        </p:tav>
                                      </p:tavLst>
                                    </p:anim>
                                    <p:set>
                                      <p:cBhvr>
                                        <p:cTn id="539" dur="1" fill="hold">
                                          <p:stCondLst>
                                            <p:cond delay="499"/>
                                          </p:stCondLst>
                                        </p:cTn>
                                        <p:tgtEl>
                                          <p:spTgt spid="90153"/>
                                        </p:tgtEl>
                                        <p:attrNameLst>
                                          <p:attrName>style.visibility</p:attrName>
                                        </p:attrNameLst>
                                      </p:cBhvr>
                                      <p:to>
                                        <p:strVal val="hidden"/>
                                      </p:to>
                                    </p:set>
                                  </p:childTnLst>
                                </p:cTn>
                              </p:par>
                              <p:par>
                                <p:cTn id="540" presetID="39" presetClass="exit" presetSubtype="0" decel="100000" fill="hold" grpId="4" nodeType="withEffect">
                                  <p:stCondLst>
                                    <p:cond delay="0"/>
                                  </p:stCondLst>
                                  <p:childTnLst>
                                    <p:anim calcmode="lin" valueType="num">
                                      <p:cBhvr>
                                        <p:cTn id="541" dur="500"/>
                                        <p:tgtEl>
                                          <p:spTgt spid="90147"/>
                                        </p:tgtEl>
                                        <p:attrNameLst>
                                          <p:attrName>ppt_h</p:attrName>
                                        </p:attrNameLst>
                                      </p:cBhvr>
                                      <p:tavLst>
                                        <p:tav tm="0">
                                          <p:val>
                                            <p:strVal val="ppt_h"/>
                                          </p:val>
                                        </p:tav>
                                        <p:tav tm="50000">
                                          <p:val>
                                            <p:strVal val="ppt_h/20"/>
                                          </p:val>
                                        </p:tav>
                                        <p:tav tm="100000">
                                          <p:val>
                                            <p:strVal val="ppt_h/20"/>
                                          </p:val>
                                        </p:tav>
                                      </p:tavLst>
                                    </p:anim>
                                    <p:anim calcmode="lin" valueType="num">
                                      <p:cBhvr>
                                        <p:cTn id="542" dur="500"/>
                                        <p:tgtEl>
                                          <p:spTgt spid="90147"/>
                                        </p:tgtEl>
                                        <p:attrNameLst>
                                          <p:attrName>ppt_w</p:attrName>
                                        </p:attrNameLst>
                                      </p:cBhvr>
                                      <p:tavLst>
                                        <p:tav tm="0">
                                          <p:val>
                                            <p:strVal val="ppt_w"/>
                                          </p:val>
                                        </p:tav>
                                        <p:tav tm="50000">
                                          <p:val>
                                            <p:strVal val="ppt_w+.3"/>
                                          </p:val>
                                        </p:tav>
                                        <p:tav tm="100000">
                                          <p:val>
                                            <p:strVal val="ppt_w+.3"/>
                                          </p:val>
                                        </p:tav>
                                      </p:tavLst>
                                    </p:anim>
                                    <p:anim calcmode="lin" valueType="num">
                                      <p:cBhvr>
                                        <p:cTn id="543" dur="500"/>
                                        <p:tgtEl>
                                          <p:spTgt spid="90147"/>
                                        </p:tgtEl>
                                        <p:attrNameLst>
                                          <p:attrName>ppt_x</p:attrName>
                                        </p:attrNameLst>
                                      </p:cBhvr>
                                      <p:tavLst>
                                        <p:tav tm="0">
                                          <p:val>
                                            <p:strVal val="ppt_x"/>
                                          </p:val>
                                        </p:tav>
                                        <p:tav tm="50000">
                                          <p:val>
                                            <p:strVal val="ppt_x"/>
                                          </p:val>
                                        </p:tav>
                                        <p:tav tm="100000">
                                          <p:val>
                                            <p:strVal val="ppt_x-.3"/>
                                          </p:val>
                                        </p:tav>
                                      </p:tavLst>
                                    </p:anim>
                                    <p:anim calcmode="lin" valueType="num">
                                      <p:cBhvr>
                                        <p:cTn id="544" dur="500"/>
                                        <p:tgtEl>
                                          <p:spTgt spid="90147"/>
                                        </p:tgtEl>
                                        <p:attrNameLst>
                                          <p:attrName>ppt_y</p:attrName>
                                        </p:attrNameLst>
                                      </p:cBhvr>
                                      <p:tavLst>
                                        <p:tav tm="0">
                                          <p:val>
                                            <p:strVal val="ppt_y"/>
                                          </p:val>
                                        </p:tav>
                                        <p:tav tm="100000">
                                          <p:val>
                                            <p:strVal val="ppt_y"/>
                                          </p:val>
                                        </p:tav>
                                      </p:tavLst>
                                    </p:anim>
                                    <p:set>
                                      <p:cBhvr>
                                        <p:cTn id="545" dur="1" fill="hold">
                                          <p:stCondLst>
                                            <p:cond delay="499"/>
                                          </p:stCondLst>
                                        </p:cTn>
                                        <p:tgtEl>
                                          <p:spTgt spid="90147"/>
                                        </p:tgtEl>
                                        <p:attrNameLst>
                                          <p:attrName>style.visibility</p:attrName>
                                        </p:attrNameLst>
                                      </p:cBhvr>
                                      <p:to>
                                        <p:strVal val="hidden"/>
                                      </p:to>
                                    </p:set>
                                  </p:childTnLst>
                                </p:cTn>
                              </p:par>
                              <p:par>
                                <p:cTn id="546" presetID="39" presetClass="exit" presetSubtype="0" decel="100000" fill="hold" grpId="4" nodeType="withEffect">
                                  <p:stCondLst>
                                    <p:cond delay="0"/>
                                  </p:stCondLst>
                                  <p:childTnLst>
                                    <p:anim calcmode="lin" valueType="num">
                                      <p:cBhvr>
                                        <p:cTn id="547" dur="500"/>
                                        <p:tgtEl>
                                          <p:spTgt spid="90148"/>
                                        </p:tgtEl>
                                        <p:attrNameLst>
                                          <p:attrName>ppt_h</p:attrName>
                                        </p:attrNameLst>
                                      </p:cBhvr>
                                      <p:tavLst>
                                        <p:tav tm="0">
                                          <p:val>
                                            <p:strVal val="ppt_h"/>
                                          </p:val>
                                        </p:tav>
                                        <p:tav tm="50000">
                                          <p:val>
                                            <p:strVal val="ppt_h/20"/>
                                          </p:val>
                                        </p:tav>
                                        <p:tav tm="100000">
                                          <p:val>
                                            <p:strVal val="ppt_h/20"/>
                                          </p:val>
                                        </p:tav>
                                      </p:tavLst>
                                    </p:anim>
                                    <p:anim calcmode="lin" valueType="num">
                                      <p:cBhvr>
                                        <p:cTn id="548" dur="500"/>
                                        <p:tgtEl>
                                          <p:spTgt spid="90148"/>
                                        </p:tgtEl>
                                        <p:attrNameLst>
                                          <p:attrName>ppt_w</p:attrName>
                                        </p:attrNameLst>
                                      </p:cBhvr>
                                      <p:tavLst>
                                        <p:tav tm="0">
                                          <p:val>
                                            <p:strVal val="ppt_w"/>
                                          </p:val>
                                        </p:tav>
                                        <p:tav tm="50000">
                                          <p:val>
                                            <p:strVal val="ppt_w+.3"/>
                                          </p:val>
                                        </p:tav>
                                        <p:tav tm="100000">
                                          <p:val>
                                            <p:strVal val="ppt_w+.3"/>
                                          </p:val>
                                        </p:tav>
                                      </p:tavLst>
                                    </p:anim>
                                    <p:anim calcmode="lin" valueType="num">
                                      <p:cBhvr>
                                        <p:cTn id="549" dur="500"/>
                                        <p:tgtEl>
                                          <p:spTgt spid="90148"/>
                                        </p:tgtEl>
                                        <p:attrNameLst>
                                          <p:attrName>ppt_x</p:attrName>
                                        </p:attrNameLst>
                                      </p:cBhvr>
                                      <p:tavLst>
                                        <p:tav tm="0">
                                          <p:val>
                                            <p:strVal val="ppt_x"/>
                                          </p:val>
                                        </p:tav>
                                        <p:tav tm="50000">
                                          <p:val>
                                            <p:strVal val="ppt_x"/>
                                          </p:val>
                                        </p:tav>
                                        <p:tav tm="100000">
                                          <p:val>
                                            <p:strVal val="ppt_x-.3"/>
                                          </p:val>
                                        </p:tav>
                                      </p:tavLst>
                                    </p:anim>
                                    <p:anim calcmode="lin" valueType="num">
                                      <p:cBhvr>
                                        <p:cTn id="550" dur="500"/>
                                        <p:tgtEl>
                                          <p:spTgt spid="90148"/>
                                        </p:tgtEl>
                                        <p:attrNameLst>
                                          <p:attrName>ppt_y</p:attrName>
                                        </p:attrNameLst>
                                      </p:cBhvr>
                                      <p:tavLst>
                                        <p:tav tm="0">
                                          <p:val>
                                            <p:strVal val="ppt_y"/>
                                          </p:val>
                                        </p:tav>
                                        <p:tav tm="100000">
                                          <p:val>
                                            <p:strVal val="ppt_y"/>
                                          </p:val>
                                        </p:tav>
                                      </p:tavLst>
                                    </p:anim>
                                    <p:set>
                                      <p:cBhvr>
                                        <p:cTn id="551" dur="1" fill="hold">
                                          <p:stCondLst>
                                            <p:cond delay="499"/>
                                          </p:stCondLst>
                                        </p:cTn>
                                        <p:tgtEl>
                                          <p:spTgt spid="90148"/>
                                        </p:tgtEl>
                                        <p:attrNameLst>
                                          <p:attrName>style.visibility</p:attrName>
                                        </p:attrNameLst>
                                      </p:cBhvr>
                                      <p:to>
                                        <p:strVal val="hidden"/>
                                      </p:to>
                                    </p:set>
                                  </p:childTnLst>
                                </p:cTn>
                              </p:par>
                              <p:par>
                                <p:cTn id="552" presetID="39" presetClass="exit" presetSubtype="0" decel="100000" fill="hold" grpId="4" nodeType="withEffect">
                                  <p:stCondLst>
                                    <p:cond delay="0"/>
                                  </p:stCondLst>
                                  <p:childTnLst>
                                    <p:anim calcmode="lin" valueType="num">
                                      <p:cBhvr>
                                        <p:cTn id="553" dur="500"/>
                                        <p:tgtEl>
                                          <p:spTgt spid="90149"/>
                                        </p:tgtEl>
                                        <p:attrNameLst>
                                          <p:attrName>ppt_h</p:attrName>
                                        </p:attrNameLst>
                                      </p:cBhvr>
                                      <p:tavLst>
                                        <p:tav tm="0">
                                          <p:val>
                                            <p:strVal val="ppt_h"/>
                                          </p:val>
                                        </p:tav>
                                        <p:tav tm="50000">
                                          <p:val>
                                            <p:strVal val="ppt_h/20"/>
                                          </p:val>
                                        </p:tav>
                                        <p:tav tm="100000">
                                          <p:val>
                                            <p:strVal val="ppt_h/20"/>
                                          </p:val>
                                        </p:tav>
                                      </p:tavLst>
                                    </p:anim>
                                    <p:anim calcmode="lin" valueType="num">
                                      <p:cBhvr>
                                        <p:cTn id="554" dur="500"/>
                                        <p:tgtEl>
                                          <p:spTgt spid="90149"/>
                                        </p:tgtEl>
                                        <p:attrNameLst>
                                          <p:attrName>ppt_w</p:attrName>
                                        </p:attrNameLst>
                                      </p:cBhvr>
                                      <p:tavLst>
                                        <p:tav tm="0">
                                          <p:val>
                                            <p:strVal val="ppt_w"/>
                                          </p:val>
                                        </p:tav>
                                        <p:tav tm="50000">
                                          <p:val>
                                            <p:strVal val="ppt_w+.3"/>
                                          </p:val>
                                        </p:tav>
                                        <p:tav tm="100000">
                                          <p:val>
                                            <p:strVal val="ppt_w+.3"/>
                                          </p:val>
                                        </p:tav>
                                      </p:tavLst>
                                    </p:anim>
                                    <p:anim calcmode="lin" valueType="num">
                                      <p:cBhvr>
                                        <p:cTn id="555" dur="500"/>
                                        <p:tgtEl>
                                          <p:spTgt spid="90149"/>
                                        </p:tgtEl>
                                        <p:attrNameLst>
                                          <p:attrName>ppt_x</p:attrName>
                                        </p:attrNameLst>
                                      </p:cBhvr>
                                      <p:tavLst>
                                        <p:tav tm="0">
                                          <p:val>
                                            <p:strVal val="ppt_x"/>
                                          </p:val>
                                        </p:tav>
                                        <p:tav tm="50000">
                                          <p:val>
                                            <p:strVal val="ppt_x"/>
                                          </p:val>
                                        </p:tav>
                                        <p:tav tm="100000">
                                          <p:val>
                                            <p:strVal val="ppt_x-.3"/>
                                          </p:val>
                                        </p:tav>
                                      </p:tavLst>
                                    </p:anim>
                                    <p:anim calcmode="lin" valueType="num">
                                      <p:cBhvr>
                                        <p:cTn id="556" dur="500"/>
                                        <p:tgtEl>
                                          <p:spTgt spid="90149"/>
                                        </p:tgtEl>
                                        <p:attrNameLst>
                                          <p:attrName>ppt_y</p:attrName>
                                        </p:attrNameLst>
                                      </p:cBhvr>
                                      <p:tavLst>
                                        <p:tav tm="0">
                                          <p:val>
                                            <p:strVal val="ppt_y"/>
                                          </p:val>
                                        </p:tav>
                                        <p:tav tm="100000">
                                          <p:val>
                                            <p:strVal val="ppt_y"/>
                                          </p:val>
                                        </p:tav>
                                      </p:tavLst>
                                    </p:anim>
                                    <p:set>
                                      <p:cBhvr>
                                        <p:cTn id="557" dur="1" fill="hold">
                                          <p:stCondLst>
                                            <p:cond delay="499"/>
                                          </p:stCondLst>
                                        </p:cTn>
                                        <p:tgtEl>
                                          <p:spTgt spid="90149"/>
                                        </p:tgtEl>
                                        <p:attrNameLst>
                                          <p:attrName>style.visibility</p:attrName>
                                        </p:attrNameLst>
                                      </p:cBhvr>
                                      <p:to>
                                        <p:strVal val="hidden"/>
                                      </p:to>
                                    </p:set>
                                  </p:childTnLst>
                                </p:cTn>
                              </p:par>
                              <p:par>
                                <p:cTn id="558" presetID="39" presetClass="exit" presetSubtype="0" decel="100000" fill="hold" grpId="4" nodeType="withEffect">
                                  <p:stCondLst>
                                    <p:cond delay="0"/>
                                  </p:stCondLst>
                                  <p:childTnLst>
                                    <p:anim calcmode="lin" valueType="num">
                                      <p:cBhvr>
                                        <p:cTn id="559" dur="500"/>
                                        <p:tgtEl>
                                          <p:spTgt spid="90150"/>
                                        </p:tgtEl>
                                        <p:attrNameLst>
                                          <p:attrName>ppt_h</p:attrName>
                                        </p:attrNameLst>
                                      </p:cBhvr>
                                      <p:tavLst>
                                        <p:tav tm="0">
                                          <p:val>
                                            <p:strVal val="ppt_h"/>
                                          </p:val>
                                        </p:tav>
                                        <p:tav tm="50000">
                                          <p:val>
                                            <p:strVal val="ppt_h/20"/>
                                          </p:val>
                                        </p:tav>
                                        <p:tav tm="100000">
                                          <p:val>
                                            <p:strVal val="ppt_h/20"/>
                                          </p:val>
                                        </p:tav>
                                      </p:tavLst>
                                    </p:anim>
                                    <p:anim calcmode="lin" valueType="num">
                                      <p:cBhvr>
                                        <p:cTn id="560" dur="500"/>
                                        <p:tgtEl>
                                          <p:spTgt spid="90150"/>
                                        </p:tgtEl>
                                        <p:attrNameLst>
                                          <p:attrName>ppt_w</p:attrName>
                                        </p:attrNameLst>
                                      </p:cBhvr>
                                      <p:tavLst>
                                        <p:tav tm="0">
                                          <p:val>
                                            <p:strVal val="ppt_w"/>
                                          </p:val>
                                        </p:tav>
                                        <p:tav tm="50000">
                                          <p:val>
                                            <p:strVal val="ppt_w+.3"/>
                                          </p:val>
                                        </p:tav>
                                        <p:tav tm="100000">
                                          <p:val>
                                            <p:strVal val="ppt_w+.3"/>
                                          </p:val>
                                        </p:tav>
                                      </p:tavLst>
                                    </p:anim>
                                    <p:anim calcmode="lin" valueType="num">
                                      <p:cBhvr>
                                        <p:cTn id="561" dur="500"/>
                                        <p:tgtEl>
                                          <p:spTgt spid="90150"/>
                                        </p:tgtEl>
                                        <p:attrNameLst>
                                          <p:attrName>ppt_x</p:attrName>
                                        </p:attrNameLst>
                                      </p:cBhvr>
                                      <p:tavLst>
                                        <p:tav tm="0">
                                          <p:val>
                                            <p:strVal val="ppt_x"/>
                                          </p:val>
                                        </p:tav>
                                        <p:tav tm="50000">
                                          <p:val>
                                            <p:strVal val="ppt_x"/>
                                          </p:val>
                                        </p:tav>
                                        <p:tav tm="100000">
                                          <p:val>
                                            <p:strVal val="ppt_x-.3"/>
                                          </p:val>
                                        </p:tav>
                                      </p:tavLst>
                                    </p:anim>
                                    <p:anim calcmode="lin" valueType="num">
                                      <p:cBhvr>
                                        <p:cTn id="562" dur="500"/>
                                        <p:tgtEl>
                                          <p:spTgt spid="90150"/>
                                        </p:tgtEl>
                                        <p:attrNameLst>
                                          <p:attrName>ppt_y</p:attrName>
                                        </p:attrNameLst>
                                      </p:cBhvr>
                                      <p:tavLst>
                                        <p:tav tm="0">
                                          <p:val>
                                            <p:strVal val="ppt_y"/>
                                          </p:val>
                                        </p:tav>
                                        <p:tav tm="100000">
                                          <p:val>
                                            <p:strVal val="ppt_y"/>
                                          </p:val>
                                        </p:tav>
                                      </p:tavLst>
                                    </p:anim>
                                    <p:set>
                                      <p:cBhvr>
                                        <p:cTn id="563" dur="1" fill="hold">
                                          <p:stCondLst>
                                            <p:cond delay="499"/>
                                          </p:stCondLst>
                                        </p:cTn>
                                        <p:tgtEl>
                                          <p:spTgt spid="90150"/>
                                        </p:tgtEl>
                                        <p:attrNameLst>
                                          <p:attrName>style.visibility</p:attrName>
                                        </p:attrNameLst>
                                      </p:cBhvr>
                                      <p:to>
                                        <p:strVal val="hidden"/>
                                      </p:to>
                                    </p:set>
                                  </p:childTnLst>
                                </p:cTn>
                              </p:par>
                              <p:par>
                                <p:cTn id="564" presetID="39" presetClass="exit" presetSubtype="0" decel="100000" fill="hold" grpId="5" nodeType="withEffect">
                                  <p:stCondLst>
                                    <p:cond delay="0"/>
                                  </p:stCondLst>
                                  <p:childTnLst>
                                    <p:anim calcmode="lin" valueType="num">
                                      <p:cBhvr>
                                        <p:cTn id="565" dur="500"/>
                                        <p:tgtEl>
                                          <p:spTgt spid="90155"/>
                                        </p:tgtEl>
                                        <p:attrNameLst>
                                          <p:attrName>ppt_h</p:attrName>
                                        </p:attrNameLst>
                                      </p:cBhvr>
                                      <p:tavLst>
                                        <p:tav tm="0">
                                          <p:val>
                                            <p:strVal val="ppt_h"/>
                                          </p:val>
                                        </p:tav>
                                        <p:tav tm="50000">
                                          <p:val>
                                            <p:strVal val="ppt_h/20"/>
                                          </p:val>
                                        </p:tav>
                                        <p:tav tm="100000">
                                          <p:val>
                                            <p:strVal val="ppt_h/20"/>
                                          </p:val>
                                        </p:tav>
                                      </p:tavLst>
                                    </p:anim>
                                    <p:anim calcmode="lin" valueType="num">
                                      <p:cBhvr>
                                        <p:cTn id="566" dur="500"/>
                                        <p:tgtEl>
                                          <p:spTgt spid="90155"/>
                                        </p:tgtEl>
                                        <p:attrNameLst>
                                          <p:attrName>ppt_w</p:attrName>
                                        </p:attrNameLst>
                                      </p:cBhvr>
                                      <p:tavLst>
                                        <p:tav tm="0">
                                          <p:val>
                                            <p:strVal val="ppt_w"/>
                                          </p:val>
                                        </p:tav>
                                        <p:tav tm="50000">
                                          <p:val>
                                            <p:strVal val="ppt_w+.3"/>
                                          </p:val>
                                        </p:tav>
                                        <p:tav tm="100000">
                                          <p:val>
                                            <p:strVal val="ppt_w+.3"/>
                                          </p:val>
                                        </p:tav>
                                      </p:tavLst>
                                    </p:anim>
                                    <p:anim calcmode="lin" valueType="num">
                                      <p:cBhvr>
                                        <p:cTn id="567" dur="500"/>
                                        <p:tgtEl>
                                          <p:spTgt spid="90155"/>
                                        </p:tgtEl>
                                        <p:attrNameLst>
                                          <p:attrName>ppt_x</p:attrName>
                                        </p:attrNameLst>
                                      </p:cBhvr>
                                      <p:tavLst>
                                        <p:tav tm="0">
                                          <p:val>
                                            <p:strVal val="ppt_x"/>
                                          </p:val>
                                        </p:tav>
                                        <p:tav tm="50000">
                                          <p:val>
                                            <p:strVal val="ppt_x"/>
                                          </p:val>
                                        </p:tav>
                                        <p:tav tm="100000">
                                          <p:val>
                                            <p:strVal val="ppt_x-.3"/>
                                          </p:val>
                                        </p:tav>
                                      </p:tavLst>
                                    </p:anim>
                                    <p:anim calcmode="lin" valueType="num">
                                      <p:cBhvr>
                                        <p:cTn id="568" dur="500"/>
                                        <p:tgtEl>
                                          <p:spTgt spid="90155"/>
                                        </p:tgtEl>
                                        <p:attrNameLst>
                                          <p:attrName>ppt_y</p:attrName>
                                        </p:attrNameLst>
                                      </p:cBhvr>
                                      <p:tavLst>
                                        <p:tav tm="0">
                                          <p:val>
                                            <p:strVal val="ppt_y"/>
                                          </p:val>
                                        </p:tav>
                                        <p:tav tm="100000">
                                          <p:val>
                                            <p:strVal val="ppt_y"/>
                                          </p:val>
                                        </p:tav>
                                      </p:tavLst>
                                    </p:anim>
                                    <p:set>
                                      <p:cBhvr>
                                        <p:cTn id="569" dur="1" fill="hold">
                                          <p:stCondLst>
                                            <p:cond delay="499"/>
                                          </p:stCondLst>
                                        </p:cTn>
                                        <p:tgtEl>
                                          <p:spTgt spid="90155"/>
                                        </p:tgtEl>
                                        <p:attrNameLst>
                                          <p:attrName>style.visibility</p:attrName>
                                        </p:attrNameLst>
                                      </p:cBhvr>
                                      <p:to>
                                        <p:strVal val="hidden"/>
                                      </p:to>
                                    </p:set>
                                  </p:childTnLst>
                                </p:cTn>
                              </p:par>
                              <p:par>
                                <p:cTn id="570" presetID="39" presetClass="exit" presetSubtype="0" decel="100000" fill="hold" grpId="5" nodeType="withEffect">
                                  <p:stCondLst>
                                    <p:cond delay="0"/>
                                  </p:stCondLst>
                                  <p:childTnLst>
                                    <p:anim calcmode="lin" valueType="num">
                                      <p:cBhvr>
                                        <p:cTn id="571" dur="500"/>
                                        <p:tgtEl>
                                          <p:spTgt spid="90156"/>
                                        </p:tgtEl>
                                        <p:attrNameLst>
                                          <p:attrName>ppt_h</p:attrName>
                                        </p:attrNameLst>
                                      </p:cBhvr>
                                      <p:tavLst>
                                        <p:tav tm="0">
                                          <p:val>
                                            <p:strVal val="ppt_h"/>
                                          </p:val>
                                        </p:tav>
                                        <p:tav tm="50000">
                                          <p:val>
                                            <p:strVal val="ppt_h/20"/>
                                          </p:val>
                                        </p:tav>
                                        <p:tav tm="100000">
                                          <p:val>
                                            <p:strVal val="ppt_h/20"/>
                                          </p:val>
                                        </p:tav>
                                      </p:tavLst>
                                    </p:anim>
                                    <p:anim calcmode="lin" valueType="num">
                                      <p:cBhvr>
                                        <p:cTn id="572" dur="500"/>
                                        <p:tgtEl>
                                          <p:spTgt spid="90156"/>
                                        </p:tgtEl>
                                        <p:attrNameLst>
                                          <p:attrName>ppt_w</p:attrName>
                                        </p:attrNameLst>
                                      </p:cBhvr>
                                      <p:tavLst>
                                        <p:tav tm="0">
                                          <p:val>
                                            <p:strVal val="ppt_w"/>
                                          </p:val>
                                        </p:tav>
                                        <p:tav tm="50000">
                                          <p:val>
                                            <p:strVal val="ppt_w+.3"/>
                                          </p:val>
                                        </p:tav>
                                        <p:tav tm="100000">
                                          <p:val>
                                            <p:strVal val="ppt_w+.3"/>
                                          </p:val>
                                        </p:tav>
                                      </p:tavLst>
                                    </p:anim>
                                    <p:anim calcmode="lin" valueType="num">
                                      <p:cBhvr>
                                        <p:cTn id="573" dur="500"/>
                                        <p:tgtEl>
                                          <p:spTgt spid="90156"/>
                                        </p:tgtEl>
                                        <p:attrNameLst>
                                          <p:attrName>ppt_x</p:attrName>
                                        </p:attrNameLst>
                                      </p:cBhvr>
                                      <p:tavLst>
                                        <p:tav tm="0">
                                          <p:val>
                                            <p:strVal val="ppt_x"/>
                                          </p:val>
                                        </p:tav>
                                        <p:tav tm="50000">
                                          <p:val>
                                            <p:strVal val="ppt_x"/>
                                          </p:val>
                                        </p:tav>
                                        <p:tav tm="100000">
                                          <p:val>
                                            <p:strVal val="ppt_x-.3"/>
                                          </p:val>
                                        </p:tav>
                                      </p:tavLst>
                                    </p:anim>
                                    <p:anim calcmode="lin" valueType="num">
                                      <p:cBhvr>
                                        <p:cTn id="574" dur="500"/>
                                        <p:tgtEl>
                                          <p:spTgt spid="90156"/>
                                        </p:tgtEl>
                                        <p:attrNameLst>
                                          <p:attrName>ppt_y</p:attrName>
                                        </p:attrNameLst>
                                      </p:cBhvr>
                                      <p:tavLst>
                                        <p:tav tm="0">
                                          <p:val>
                                            <p:strVal val="ppt_y"/>
                                          </p:val>
                                        </p:tav>
                                        <p:tav tm="100000">
                                          <p:val>
                                            <p:strVal val="ppt_y"/>
                                          </p:val>
                                        </p:tav>
                                      </p:tavLst>
                                    </p:anim>
                                    <p:set>
                                      <p:cBhvr>
                                        <p:cTn id="575" dur="1" fill="hold">
                                          <p:stCondLst>
                                            <p:cond delay="499"/>
                                          </p:stCondLst>
                                        </p:cTn>
                                        <p:tgtEl>
                                          <p:spTgt spid="90156"/>
                                        </p:tgtEl>
                                        <p:attrNameLst>
                                          <p:attrName>style.visibility</p:attrName>
                                        </p:attrNameLst>
                                      </p:cBhvr>
                                      <p:to>
                                        <p:strVal val="hidden"/>
                                      </p:to>
                                    </p:set>
                                  </p:childTnLst>
                                </p:cTn>
                              </p:par>
                              <p:par>
                                <p:cTn id="576" presetID="6" presetClass="emph" presetSubtype="0" fill="hold" grpId="13" nodeType="withEffect">
                                  <p:stCondLst>
                                    <p:cond delay="0"/>
                                  </p:stCondLst>
                                  <p:childTnLst>
                                    <p:animScale>
                                      <p:cBhvr>
                                        <p:cTn id="577" dur="500" fill="hold"/>
                                        <p:tgtEl>
                                          <p:spTgt spid="90154"/>
                                        </p:tgtEl>
                                      </p:cBhvr>
                                      <p:by x="200000" y="200000"/>
                                    </p:animScale>
                                  </p:childTnLst>
                                </p:cTn>
                              </p:par>
                              <p:par>
                                <p:cTn id="578" presetID="64" presetClass="path" presetSubtype="0" accel="50000" decel="50000" fill="hold" grpId="14" nodeType="withEffect">
                                  <p:stCondLst>
                                    <p:cond delay="0"/>
                                  </p:stCondLst>
                                  <p:childTnLst>
                                    <p:animMotion origin="layout" path="M 1.94444E-6 -3.33333E-6 L 0.34705 -0.26689 " pathEditMode="relative" rAng="0" ptsTypes="AA">
                                      <p:cBhvr>
                                        <p:cTn id="579" dur="500" fill="hold"/>
                                        <p:tgtEl>
                                          <p:spTgt spid="90154"/>
                                        </p:tgtEl>
                                        <p:attrNameLst>
                                          <p:attrName>ppt_x</p:attrName>
                                          <p:attrName>ppt_y</p:attrName>
                                        </p:attrNameLst>
                                      </p:cBhvr>
                                      <p:rCtr x="17344" y="-13356"/>
                                    </p:animMotion>
                                  </p:childTnLst>
                                </p:cTn>
                              </p:par>
                            </p:childTnLst>
                          </p:cTn>
                        </p:par>
                      </p:childTnLst>
                    </p:cTn>
                  </p:par>
                  <p:par>
                    <p:cTn id="580" fill="hold" nodeType="clickPar">
                      <p:stCondLst>
                        <p:cond delay="indefinite"/>
                      </p:stCondLst>
                      <p:childTnLst>
                        <p:par>
                          <p:cTn id="581" fill="hold" nodeType="withGroup">
                            <p:stCondLst>
                              <p:cond delay="0"/>
                            </p:stCondLst>
                            <p:childTnLst>
                              <p:par>
                                <p:cTn id="582" presetID="54" presetClass="entr" presetSubtype="0" accel="100000" fill="hold" nodeType="clickEffect">
                                  <p:stCondLst>
                                    <p:cond delay="0"/>
                                  </p:stCondLst>
                                  <p:childTnLst>
                                    <p:set>
                                      <p:cBhvr>
                                        <p:cTn id="583" dur="1" fill="hold">
                                          <p:stCondLst>
                                            <p:cond delay="0"/>
                                          </p:stCondLst>
                                        </p:cTn>
                                        <p:tgtEl>
                                          <p:spTgt spid="90137"/>
                                        </p:tgtEl>
                                        <p:attrNameLst>
                                          <p:attrName>style.visibility</p:attrName>
                                        </p:attrNameLst>
                                      </p:cBhvr>
                                      <p:to>
                                        <p:strVal val="visible"/>
                                      </p:to>
                                    </p:set>
                                    <p:anim calcmode="lin" valueType="num">
                                      <p:cBhvr>
                                        <p:cTn id="584" dur="500" fill="hold"/>
                                        <p:tgtEl>
                                          <p:spTgt spid="90137"/>
                                        </p:tgtEl>
                                        <p:attrNameLst>
                                          <p:attrName>ppt_w</p:attrName>
                                        </p:attrNameLst>
                                      </p:cBhvr>
                                      <p:tavLst>
                                        <p:tav tm="0">
                                          <p:val>
                                            <p:strVal val="#ppt_w*0.05"/>
                                          </p:val>
                                        </p:tav>
                                        <p:tav tm="100000">
                                          <p:val>
                                            <p:strVal val="#ppt_w"/>
                                          </p:val>
                                        </p:tav>
                                      </p:tavLst>
                                    </p:anim>
                                    <p:anim calcmode="lin" valueType="num">
                                      <p:cBhvr>
                                        <p:cTn id="585" dur="500" fill="hold"/>
                                        <p:tgtEl>
                                          <p:spTgt spid="90137"/>
                                        </p:tgtEl>
                                        <p:attrNameLst>
                                          <p:attrName>ppt_h</p:attrName>
                                        </p:attrNameLst>
                                      </p:cBhvr>
                                      <p:tavLst>
                                        <p:tav tm="0">
                                          <p:val>
                                            <p:strVal val="#ppt_h"/>
                                          </p:val>
                                        </p:tav>
                                        <p:tav tm="100000">
                                          <p:val>
                                            <p:strVal val="#ppt_h"/>
                                          </p:val>
                                        </p:tav>
                                      </p:tavLst>
                                    </p:anim>
                                    <p:anim calcmode="lin" valueType="num">
                                      <p:cBhvr>
                                        <p:cTn id="586" dur="500" fill="hold"/>
                                        <p:tgtEl>
                                          <p:spTgt spid="90137"/>
                                        </p:tgtEl>
                                        <p:attrNameLst>
                                          <p:attrName>ppt_x</p:attrName>
                                        </p:attrNameLst>
                                      </p:cBhvr>
                                      <p:tavLst>
                                        <p:tav tm="0">
                                          <p:val>
                                            <p:strVal val="#ppt_x-.2"/>
                                          </p:val>
                                        </p:tav>
                                        <p:tav tm="100000">
                                          <p:val>
                                            <p:strVal val="#ppt_x"/>
                                          </p:val>
                                        </p:tav>
                                      </p:tavLst>
                                    </p:anim>
                                    <p:anim calcmode="lin" valueType="num">
                                      <p:cBhvr>
                                        <p:cTn id="587" dur="500" fill="hold"/>
                                        <p:tgtEl>
                                          <p:spTgt spid="90137"/>
                                        </p:tgtEl>
                                        <p:attrNameLst>
                                          <p:attrName>ppt_y</p:attrName>
                                        </p:attrNameLst>
                                      </p:cBhvr>
                                      <p:tavLst>
                                        <p:tav tm="0">
                                          <p:val>
                                            <p:strVal val="#ppt_y"/>
                                          </p:val>
                                        </p:tav>
                                        <p:tav tm="100000">
                                          <p:val>
                                            <p:strVal val="#ppt_y"/>
                                          </p:val>
                                        </p:tav>
                                      </p:tavLst>
                                    </p:anim>
                                    <p:animEffect transition="in" filter="fade">
                                      <p:cBhvr>
                                        <p:cTn id="588" dur="500"/>
                                        <p:tgtEl>
                                          <p:spTgt spid="90137"/>
                                        </p:tgtEl>
                                      </p:cBhvr>
                                    </p:animEffect>
                                  </p:childTnLst>
                                </p:cTn>
                              </p:par>
                              <p:par>
                                <p:cTn id="589" presetID="54" presetClass="entr" presetSubtype="0" accel="100000" fill="hold" grpId="13" nodeType="withEffect">
                                  <p:stCondLst>
                                    <p:cond delay="0"/>
                                  </p:stCondLst>
                                  <p:childTnLst>
                                    <p:set>
                                      <p:cBhvr>
                                        <p:cTn id="590" dur="1" fill="hold">
                                          <p:stCondLst>
                                            <p:cond delay="0"/>
                                          </p:stCondLst>
                                        </p:cTn>
                                        <p:tgtEl>
                                          <p:spTgt spid="90153"/>
                                        </p:tgtEl>
                                        <p:attrNameLst>
                                          <p:attrName>style.visibility</p:attrName>
                                        </p:attrNameLst>
                                      </p:cBhvr>
                                      <p:to>
                                        <p:strVal val="visible"/>
                                      </p:to>
                                    </p:set>
                                    <p:anim calcmode="lin" valueType="num">
                                      <p:cBhvr>
                                        <p:cTn id="591" dur="500" fill="hold"/>
                                        <p:tgtEl>
                                          <p:spTgt spid="90153"/>
                                        </p:tgtEl>
                                        <p:attrNameLst>
                                          <p:attrName>ppt_w</p:attrName>
                                        </p:attrNameLst>
                                      </p:cBhvr>
                                      <p:tavLst>
                                        <p:tav tm="0">
                                          <p:val>
                                            <p:strVal val="#ppt_w*0.05"/>
                                          </p:val>
                                        </p:tav>
                                        <p:tav tm="100000">
                                          <p:val>
                                            <p:strVal val="#ppt_w"/>
                                          </p:val>
                                        </p:tav>
                                      </p:tavLst>
                                    </p:anim>
                                    <p:anim calcmode="lin" valueType="num">
                                      <p:cBhvr>
                                        <p:cTn id="592" dur="500" fill="hold"/>
                                        <p:tgtEl>
                                          <p:spTgt spid="90153"/>
                                        </p:tgtEl>
                                        <p:attrNameLst>
                                          <p:attrName>ppt_h</p:attrName>
                                        </p:attrNameLst>
                                      </p:cBhvr>
                                      <p:tavLst>
                                        <p:tav tm="0">
                                          <p:val>
                                            <p:strVal val="#ppt_h"/>
                                          </p:val>
                                        </p:tav>
                                        <p:tav tm="100000">
                                          <p:val>
                                            <p:strVal val="#ppt_h"/>
                                          </p:val>
                                        </p:tav>
                                      </p:tavLst>
                                    </p:anim>
                                    <p:anim calcmode="lin" valueType="num">
                                      <p:cBhvr>
                                        <p:cTn id="593" dur="500" fill="hold"/>
                                        <p:tgtEl>
                                          <p:spTgt spid="90153"/>
                                        </p:tgtEl>
                                        <p:attrNameLst>
                                          <p:attrName>ppt_x</p:attrName>
                                        </p:attrNameLst>
                                      </p:cBhvr>
                                      <p:tavLst>
                                        <p:tav tm="0">
                                          <p:val>
                                            <p:strVal val="#ppt_x-.2"/>
                                          </p:val>
                                        </p:tav>
                                        <p:tav tm="100000">
                                          <p:val>
                                            <p:strVal val="#ppt_x"/>
                                          </p:val>
                                        </p:tav>
                                      </p:tavLst>
                                    </p:anim>
                                    <p:anim calcmode="lin" valueType="num">
                                      <p:cBhvr>
                                        <p:cTn id="594" dur="500" fill="hold"/>
                                        <p:tgtEl>
                                          <p:spTgt spid="90153"/>
                                        </p:tgtEl>
                                        <p:attrNameLst>
                                          <p:attrName>ppt_y</p:attrName>
                                        </p:attrNameLst>
                                      </p:cBhvr>
                                      <p:tavLst>
                                        <p:tav tm="0">
                                          <p:val>
                                            <p:strVal val="#ppt_y"/>
                                          </p:val>
                                        </p:tav>
                                        <p:tav tm="100000">
                                          <p:val>
                                            <p:strVal val="#ppt_y"/>
                                          </p:val>
                                        </p:tav>
                                      </p:tavLst>
                                    </p:anim>
                                    <p:animEffect transition="in" filter="fade">
                                      <p:cBhvr>
                                        <p:cTn id="595" dur="500"/>
                                        <p:tgtEl>
                                          <p:spTgt spid="90153"/>
                                        </p:tgtEl>
                                      </p:cBhvr>
                                    </p:animEffect>
                                  </p:childTnLst>
                                </p:cTn>
                              </p:par>
                              <p:par>
                                <p:cTn id="596" presetID="54" presetClass="entr" presetSubtype="0" accel="100000" fill="hold" grpId="10" nodeType="withEffect">
                                  <p:stCondLst>
                                    <p:cond delay="0"/>
                                  </p:stCondLst>
                                  <p:childTnLst>
                                    <p:set>
                                      <p:cBhvr>
                                        <p:cTn id="597" dur="1" fill="hold">
                                          <p:stCondLst>
                                            <p:cond delay="0"/>
                                          </p:stCondLst>
                                        </p:cTn>
                                        <p:tgtEl>
                                          <p:spTgt spid="90147"/>
                                        </p:tgtEl>
                                        <p:attrNameLst>
                                          <p:attrName>style.visibility</p:attrName>
                                        </p:attrNameLst>
                                      </p:cBhvr>
                                      <p:to>
                                        <p:strVal val="visible"/>
                                      </p:to>
                                    </p:set>
                                    <p:anim calcmode="lin" valueType="num">
                                      <p:cBhvr>
                                        <p:cTn id="598" dur="500" fill="hold"/>
                                        <p:tgtEl>
                                          <p:spTgt spid="90147"/>
                                        </p:tgtEl>
                                        <p:attrNameLst>
                                          <p:attrName>ppt_w</p:attrName>
                                        </p:attrNameLst>
                                      </p:cBhvr>
                                      <p:tavLst>
                                        <p:tav tm="0">
                                          <p:val>
                                            <p:strVal val="#ppt_w*0.05"/>
                                          </p:val>
                                        </p:tav>
                                        <p:tav tm="100000">
                                          <p:val>
                                            <p:strVal val="#ppt_w"/>
                                          </p:val>
                                        </p:tav>
                                      </p:tavLst>
                                    </p:anim>
                                    <p:anim calcmode="lin" valueType="num">
                                      <p:cBhvr>
                                        <p:cTn id="599" dur="500" fill="hold"/>
                                        <p:tgtEl>
                                          <p:spTgt spid="90147"/>
                                        </p:tgtEl>
                                        <p:attrNameLst>
                                          <p:attrName>ppt_h</p:attrName>
                                        </p:attrNameLst>
                                      </p:cBhvr>
                                      <p:tavLst>
                                        <p:tav tm="0">
                                          <p:val>
                                            <p:strVal val="#ppt_h"/>
                                          </p:val>
                                        </p:tav>
                                        <p:tav tm="100000">
                                          <p:val>
                                            <p:strVal val="#ppt_h"/>
                                          </p:val>
                                        </p:tav>
                                      </p:tavLst>
                                    </p:anim>
                                    <p:anim calcmode="lin" valueType="num">
                                      <p:cBhvr>
                                        <p:cTn id="600" dur="500" fill="hold"/>
                                        <p:tgtEl>
                                          <p:spTgt spid="90147"/>
                                        </p:tgtEl>
                                        <p:attrNameLst>
                                          <p:attrName>ppt_x</p:attrName>
                                        </p:attrNameLst>
                                      </p:cBhvr>
                                      <p:tavLst>
                                        <p:tav tm="0">
                                          <p:val>
                                            <p:strVal val="#ppt_x-.2"/>
                                          </p:val>
                                        </p:tav>
                                        <p:tav tm="100000">
                                          <p:val>
                                            <p:strVal val="#ppt_x"/>
                                          </p:val>
                                        </p:tav>
                                      </p:tavLst>
                                    </p:anim>
                                    <p:anim calcmode="lin" valueType="num">
                                      <p:cBhvr>
                                        <p:cTn id="601" dur="500" fill="hold"/>
                                        <p:tgtEl>
                                          <p:spTgt spid="90147"/>
                                        </p:tgtEl>
                                        <p:attrNameLst>
                                          <p:attrName>ppt_y</p:attrName>
                                        </p:attrNameLst>
                                      </p:cBhvr>
                                      <p:tavLst>
                                        <p:tav tm="0">
                                          <p:val>
                                            <p:strVal val="#ppt_y"/>
                                          </p:val>
                                        </p:tav>
                                        <p:tav tm="100000">
                                          <p:val>
                                            <p:strVal val="#ppt_y"/>
                                          </p:val>
                                        </p:tav>
                                      </p:tavLst>
                                    </p:anim>
                                    <p:animEffect transition="in" filter="fade">
                                      <p:cBhvr>
                                        <p:cTn id="602" dur="500"/>
                                        <p:tgtEl>
                                          <p:spTgt spid="90147"/>
                                        </p:tgtEl>
                                      </p:cBhvr>
                                    </p:animEffect>
                                  </p:childTnLst>
                                </p:cTn>
                              </p:par>
                              <p:par>
                                <p:cTn id="603" presetID="54" presetClass="entr" presetSubtype="0" accel="100000" fill="hold" grpId="10" nodeType="withEffect">
                                  <p:stCondLst>
                                    <p:cond delay="0"/>
                                  </p:stCondLst>
                                  <p:childTnLst>
                                    <p:set>
                                      <p:cBhvr>
                                        <p:cTn id="604" dur="1" fill="hold">
                                          <p:stCondLst>
                                            <p:cond delay="0"/>
                                          </p:stCondLst>
                                        </p:cTn>
                                        <p:tgtEl>
                                          <p:spTgt spid="90148"/>
                                        </p:tgtEl>
                                        <p:attrNameLst>
                                          <p:attrName>style.visibility</p:attrName>
                                        </p:attrNameLst>
                                      </p:cBhvr>
                                      <p:to>
                                        <p:strVal val="visible"/>
                                      </p:to>
                                    </p:set>
                                    <p:anim calcmode="lin" valueType="num">
                                      <p:cBhvr>
                                        <p:cTn id="605" dur="500" fill="hold"/>
                                        <p:tgtEl>
                                          <p:spTgt spid="90148"/>
                                        </p:tgtEl>
                                        <p:attrNameLst>
                                          <p:attrName>ppt_w</p:attrName>
                                        </p:attrNameLst>
                                      </p:cBhvr>
                                      <p:tavLst>
                                        <p:tav tm="0">
                                          <p:val>
                                            <p:strVal val="#ppt_w*0.05"/>
                                          </p:val>
                                        </p:tav>
                                        <p:tav tm="100000">
                                          <p:val>
                                            <p:strVal val="#ppt_w"/>
                                          </p:val>
                                        </p:tav>
                                      </p:tavLst>
                                    </p:anim>
                                    <p:anim calcmode="lin" valueType="num">
                                      <p:cBhvr>
                                        <p:cTn id="606" dur="500" fill="hold"/>
                                        <p:tgtEl>
                                          <p:spTgt spid="90148"/>
                                        </p:tgtEl>
                                        <p:attrNameLst>
                                          <p:attrName>ppt_h</p:attrName>
                                        </p:attrNameLst>
                                      </p:cBhvr>
                                      <p:tavLst>
                                        <p:tav tm="0">
                                          <p:val>
                                            <p:strVal val="#ppt_h"/>
                                          </p:val>
                                        </p:tav>
                                        <p:tav tm="100000">
                                          <p:val>
                                            <p:strVal val="#ppt_h"/>
                                          </p:val>
                                        </p:tav>
                                      </p:tavLst>
                                    </p:anim>
                                    <p:anim calcmode="lin" valueType="num">
                                      <p:cBhvr>
                                        <p:cTn id="607" dur="500" fill="hold"/>
                                        <p:tgtEl>
                                          <p:spTgt spid="90148"/>
                                        </p:tgtEl>
                                        <p:attrNameLst>
                                          <p:attrName>ppt_x</p:attrName>
                                        </p:attrNameLst>
                                      </p:cBhvr>
                                      <p:tavLst>
                                        <p:tav tm="0">
                                          <p:val>
                                            <p:strVal val="#ppt_x-.2"/>
                                          </p:val>
                                        </p:tav>
                                        <p:tav tm="100000">
                                          <p:val>
                                            <p:strVal val="#ppt_x"/>
                                          </p:val>
                                        </p:tav>
                                      </p:tavLst>
                                    </p:anim>
                                    <p:anim calcmode="lin" valueType="num">
                                      <p:cBhvr>
                                        <p:cTn id="608" dur="500" fill="hold"/>
                                        <p:tgtEl>
                                          <p:spTgt spid="90148"/>
                                        </p:tgtEl>
                                        <p:attrNameLst>
                                          <p:attrName>ppt_y</p:attrName>
                                        </p:attrNameLst>
                                      </p:cBhvr>
                                      <p:tavLst>
                                        <p:tav tm="0">
                                          <p:val>
                                            <p:strVal val="#ppt_y"/>
                                          </p:val>
                                        </p:tav>
                                        <p:tav tm="100000">
                                          <p:val>
                                            <p:strVal val="#ppt_y"/>
                                          </p:val>
                                        </p:tav>
                                      </p:tavLst>
                                    </p:anim>
                                    <p:animEffect transition="in" filter="fade">
                                      <p:cBhvr>
                                        <p:cTn id="609" dur="500"/>
                                        <p:tgtEl>
                                          <p:spTgt spid="90148"/>
                                        </p:tgtEl>
                                      </p:cBhvr>
                                    </p:animEffect>
                                  </p:childTnLst>
                                </p:cTn>
                              </p:par>
                              <p:par>
                                <p:cTn id="610" presetID="54" presetClass="entr" presetSubtype="0" accel="100000" fill="hold" grpId="10" nodeType="withEffect">
                                  <p:stCondLst>
                                    <p:cond delay="0"/>
                                  </p:stCondLst>
                                  <p:childTnLst>
                                    <p:set>
                                      <p:cBhvr>
                                        <p:cTn id="611" dur="1" fill="hold">
                                          <p:stCondLst>
                                            <p:cond delay="0"/>
                                          </p:stCondLst>
                                        </p:cTn>
                                        <p:tgtEl>
                                          <p:spTgt spid="90149"/>
                                        </p:tgtEl>
                                        <p:attrNameLst>
                                          <p:attrName>style.visibility</p:attrName>
                                        </p:attrNameLst>
                                      </p:cBhvr>
                                      <p:to>
                                        <p:strVal val="visible"/>
                                      </p:to>
                                    </p:set>
                                    <p:anim calcmode="lin" valueType="num">
                                      <p:cBhvr>
                                        <p:cTn id="612" dur="500" fill="hold"/>
                                        <p:tgtEl>
                                          <p:spTgt spid="90149"/>
                                        </p:tgtEl>
                                        <p:attrNameLst>
                                          <p:attrName>ppt_w</p:attrName>
                                        </p:attrNameLst>
                                      </p:cBhvr>
                                      <p:tavLst>
                                        <p:tav tm="0">
                                          <p:val>
                                            <p:strVal val="#ppt_w*0.05"/>
                                          </p:val>
                                        </p:tav>
                                        <p:tav tm="100000">
                                          <p:val>
                                            <p:strVal val="#ppt_w"/>
                                          </p:val>
                                        </p:tav>
                                      </p:tavLst>
                                    </p:anim>
                                    <p:anim calcmode="lin" valueType="num">
                                      <p:cBhvr>
                                        <p:cTn id="613" dur="500" fill="hold"/>
                                        <p:tgtEl>
                                          <p:spTgt spid="90149"/>
                                        </p:tgtEl>
                                        <p:attrNameLst>
                                          <p:attrName>ppt_h</p:attrName>
                                        </p:attrNameLst>
                                      </p:cBhvr>
                                      <p:tavLst>
                                        <p:tav tm="0">
                                          <p:val>
                                            <p:strVal val="#ppt_h"/>
                                          </p:val>
                                        </p:tav>
                                        <p:tav tm="100000">
                                          <p:val>
                                            <p:strVal val="#ppt_h"/>
                                          </p:val>
                                        </p:tav>
                                      </p:tavLst>
                                    </p:anim>
                                    <p:anim calcmode="lin" valueType="num">
                                      <p:cBhvr>
                                        <p:cTn id="614" dur="500" fill="hold"/>
                                        <p:tgtEl>
                                          <p:spTgt spid="90149"/>
                                        </p:tgtEl>
                                        <p:attrNameLst>
                                          <p:attrName>ppt_x</p:attrName>
                                        </p:attrNameLst>
                                      </p:cBhvr>
                                      <p:tavLst>
                                        <p:tav tm="0">
                                          <p:val>
                                            <p:strVal val="#ppt_x-.2"/>
                                          </p:val>
                                        </p:tav>
                                        <p:tav tm="100000">
                                          <p:val>
                                            <p:strVal val="#ppt_x"/>
                                          </p:val>
                                        </p:tav>
                                      </p:tavLst>
                                    </p:anim>
                                    <p:anim calcmode="lin" valueType="num">
                                      <p:cBhvr>
                                        <p:cTn id="615" dur="500" fill="hold"/>
                                        <p:tgtEl>
                                          <p:spTgt spid="90149"/>
                                        </p:tgtEl>
                                        <p:attrNameLst>
                                          <p:attrName>ppt_y</p:attrName>
                                        </p:attrNameLst>
                                      </p:cBhvr>
                                      <p:tavLst>
                                        <p:tav tm="0">
                                          <p:val>
                                            <p:strVal val="#ppt_y"/>
                                          </p:val>
                                        </p:tav>
                                        <p:tav tm="100000">
                                          <p:val>
                                            <p:strVal val="#ppt_y"/>
                                          </p:val>
                                        </p:tav>
                                      </p:tavLst>
                                    </p:anim>
                                    <p:animEffect transition="in" filter="fade">
                                      <p:cBhvr>
                                        <p:cTn id="616" dur="500"/>
                                        <p:tgtEl>
                                          <p:spTgt spid="90149"/>
                                        </p:tgtEl>
                                      </p:cBhvr>
                                    </p:animEffect>
                                  </p:childTnLst>
                                </p:cTn>
                              </p:par>
                              <p:par>
                                <p:cTn id="617" presetID="54" presetClass="entr" presetSubtype="0" accel="100000" fill="hold" grpId="10" nodeType="withEffect">
                                  <p:stCondLst>
                                    <p:cond delay="0"/>
                                  </p:stCondLst>
                                  <p:childTnLst>
                                    <p:set>
                                      <p:cBhvr>
                                        <p:cTn id="618" dur="1" fill="hold">
                                          <p:stCondLst>
                                            <p:cond delay="0"/>
                                          </p:stCondLst>
                                        </p:cTn>
                                        <p:tgtEl>
                                          <p:spTgt spid="90150"/>
                                        </p:tgtEl>
                                        <p:attrNameLst>
                                          <p:attrName>style.visibility</p:attrName>
                                        </p:attrNameLst>
                                      </p:cBhvr>
                                      <p:to>
                                        <p:strVal val="visible"/>
                                      </p:to>
                                    </p:set>
                                    <p:anim calcmode="lin" valueType="num">
                                      <p:cBhvr>
                                        <p:cTn id="619" dur="500" fill="hold"/>
                                        <p:tgtEl>
                                          <p:spTgt spid="90150"/>
                                        </p:tgtEl>
                                        <p:attrNameLst>
                                          <p:attrName>ppt_w</p:attrName>
                                        </p:attrNameLst>
                                      </p:cBhvr>
                                      <p:tavLst>
                                        <p:tav tm="0">
                                          <p:val>
                                            <p:strVal val="#ppt_w*0.05"/>
                                          </p:val>
                                        </p:tav>
                                        <p:tav tm="100000">
                                          <p:val>
                                            <p:strVal val="#ppt_w"/>
                                          </p:val>
                                        </p:tav>
                                      </p:tavLst>
                                    </p:anim>
                                    <p:anim calcmode="lin" valueType="num">
                                      <p:cBhvr>
                                        <p:cTn id="620" dur="500" fill="hold"/>
                                        <p:tgtEl>
                                          <p:spTgt spid="90150"/>
                                        </p:tgtEl>
                                        <p:attrNameLst>
                                          <p:attrName>ppt_h</p:attrName>
                                        </p:attrNameLst>
                                      </p:cBhvr>
                                      <p:tavLst>
                                        <p:tav tm="0">
                                          <p:val>
                                            <p:strVal val="#ppt_h"/>
                                          </p:val>
                                        </p:tav>
                                        <p:tav tm="100000">
                                          <p:val>
                                            <p:strVal val="#ppt_h"/>
                                          </p:val>
                                        </p:tav>
                                      </p:tavLst>
                                    </p:anim>
                                    <p:anim calcmode="lin" valueType="num">
                                      <p:cBhvr>
                                        <p:cTn id="621" dur="500" fill="hold"/>
                                        <p:tgtEl>
                                          <p:spTgt spid="90150"/>
                                        </p:tgtEl>
                                        <p:attrNameLst>
                                          <p:attrName>ppt_x</p:attrName>
                                        </p:attrNameLst>
                                      </p:cBhvr>
                                      <p:tavLst>
                                        <p:tav tm="0">
                                          <p:val>
                                            <p:strVal val="#ppt_x-.2"/>
                                          </p:val>
                                        </p:tav>
                                        <p:tav tm="100000">
                                          <p:val>
                                            <p:strVal val="#ppt_x"/>
                                          </p:val>
                                        </p:tav>
                                      </p:tavLst>
                                    </p:anim>
                                    <p:anim calcmode="lin" valueType="num">
                                      <p:cBhvr>
                                        <p:cTn id="622" dur="500" fill="hold"/>
                                        <p:tgtEl>
                                          <p:spTgt spid="90150"/>
                                        </p:tgtEl>
                                        <p:attrNameLst>
                                          <p:attrName>ppt_y</p:attrName>
                                        </p:attrNameLst>
                                      </p:cBhvr>
                                      <p:tavLst>
                                        <p:tav tm="0">
                                          <p:val>
                                            <p:strVal val="#ppt_y"/>
                                          </p:val>
                                        </p:tav>
                                        <p:tav tm="100000">
                                          <p:val>
                                            <p:strVal val="#ppt_y"/>
                                          </p:val>
                                        </p:tav>
                                      </p:tavLst>
                                    </p:anim>
                                    <p:animEffect transition="in" filter="fade">
                                      <p:cBhvr>
                                        <p:cTn id="623" dur="500"/>
                                        <p:tgtEl>
                                          <p:spTgt spid="90150"/>
                                        </p:tgtEl>
                                      </p:cBhvr>
                                    </p:animEffect>
                                  </p:childTnLst>
                                </p:cTn>
                              </p:par>
                              <p:par>
                                <p:cTn id="624" presetID="54" presetClass="entr" presetSubtype="0" accel="100000" fill="hold" grpId="11" nodeType="withEffect">
                                  <p:stCondLst>
                                    <p:cond delay="0"/>
                                  </p:stCondLst>
                                  <p:childTnLst>
                                    <p:set>
                                      <p:cBhvr>
                                        <p:cTn id="625" dur="1" fill="hold">
                                          <p:stCondLst>
                                            <p:cond delay="0"/>
                                          </p:stCondLst>
                                        </p:cTn>
                                        <p:tgtEl>
                                          <p:spTgt spid="90155"/>
                                        </p:tgtEl>
                                        <p:attrNameLst>
                                          <p:attrName>style.visibility</p:attrName>
                                        </p:attrNameLst>
                                      </p:cBhvr>
                                      <p:to>
                                        <p:strVal val="visible"/>
                                      </p:to>
                                    </p:set>
                                    <p:anim calcmode="lin" valueType="num">
                                      <p:cBhvr>
                                        <p:cTn id="626" dur="500" fill="hold"/>
                                        <p:tgtEl>
                                          <p:spTgt spid="90155"/>
                                        </p:tgtEl>
                                        <p:attrNameLst>
                                          <p:attrName>ppt_w</p:attrName>
                                        </p:attrNameLst>
                                      </p:cBhvr>
                                      <p:tavLst>
                                        <p:tav tm="0">
                                          <p:val>
                                            <p:strVal val="#ppt_w*0.05"/>
                                          </p:val>
                                        </p:tav>
                                        <p:tav tm="100000">
                                          <p:val>
                                            <p:strVal val="#ppt_w"/>
                                          </p:val>
                                        </p:tav>
                                      </p:tavLst>
                                    </p:anim>
                                    <p:anim calcmode="lin" valueType="num">
                                      <p:cBhvr>
                                        <p:cTn id="627" dur="500" fill="hold"/>
                                        <p:tgtEl>
                                          <p:spTgt spid="90155"/>
                                        </p:tgtEl>
                                        <p:attrNameLst>
                                          <p:attrName>ppt_h</p:attrName>
                                        </p:attrNameLst>
                                      </p:cBhvr>
                                      <p:tavLst>
                                        <p:tav tm="0">
                                          <p:val>
                                            <p:strVal val="#ppt_h"/>
                                          </p:val>
                                        </p:tav>
                                        <p:tav tm="100000">
                                          <p:val>
                                            <p:strVal val="#ppt_h"/>
                                          </p:val>
                                        </p:tav>
                                      </p:tavLst>
                                    </p:anim>
                                    <p:anim calcmode="lin" valueType="num">
                                      <p:cBhvr>
                                        <p:cTn id="628" dur="500" fill="hold"/>
                                        <p:tgtEl>
                                          <p:spTgt spid="90155"/>
                                        </p:tgtEl>
                                        <p:attrNameLst>
                                          <p:attrName>ppt_x</p:attrName>
                                        </p:attrNameLst>
                                      </p:cBhvr>
                                      <p:tavLst>
                                        <p:tav tm="0">
                                          <p:val>
                                            <p:strVal val="#ppt_x-.2"/>
                                          </p:val>
                                        </p:tav>
                                        <p:tav tm="100000">
                                          <p:val>
                                            <p:strVal val="#ppt_x"/>
                                          </p:val>
                                        </p:tav>
                                      </p:tavLst>
                                    </p:anim>
                                    <p:anim calcmode="lin" valueType="num">
                                      <p:cBhvr>
                                        <p:cTn id="629" dur="500" fill="hold"/>
                                        <p:tgtEl>
                                          <p:spTgt spid="90155"/>
                                        </p:tgtEl>
                                        <p:attrNameLst>
                                          <p:attrName>ppt_y</p:attrName>
                                        </p:attrNameLst>
                                      </p:cBhvr>
                                      <p:tavLst>
                                        <p:tav tm="0">
                                          <p:val>
                                            <p:strVal val="#ppt_y"/>
                                          </p:val>
                                        </p:tav>
                                        <p:tav tm="100000">
                                          <p:val>
                                            <p:strVal val="#ppt_y"/>
                                          </p:val>
                                        </p:tav>
                                      </p:tavLst>
                                    </p:anim>
                                    <p:animEffect transition="in" filter="fade">
                                      <p:cBhvr>
                                        <p:cTn id="630" dur="500"/>
                                        <p:tgtEl>
                                          <p:spTgt spid="90155"/>
                                        </p:tgtEl>
                                      </p:cBhvr>
                                    </p:animEffect>
                                  </p:childTnLst>
                                </p:cTn>
                              </p:par>
                              <p:par>
                                <p:cTn id="631" presetID="54" presetClass="entr" presetSubtype="0" accel="100000" fill="hold" grpId="11" nodeType="withEffect">
                                  <p:stCondLst>
                                    <p:cond delay="0"/>
                                  </p:stCondLst>
                                  <p:childTnLst>
                                    <p:set>
                                      <p:cBhvr>
                                        <p:cTn id="632" dur="1" fill="hold">
                                          <p:stCondLst>
                                            <p:cond delay="0"/>
                                          </p:stCondLst>
                                        </p:cTn>
                                        <p:tgtEl>
                                          <p:spTgt spid="90156"/>
                                        </p:tgtEl>
                                        <p:attrNameLst>
                                          <p:attrName>style.visibility</p:attrName>
                                        </p:attrNameLst>
                                      </p:cBhvr>
                                      <p:to>
                                        <p:strVal val="visible"/>
                                      </p:to>
                                    </p:set>
                                    <p:anim calcmode="lin" valueType="num">
                                      <p:cBhvr>
                                        <p:cTn id="633" dur="500" fill="hold"/>
                                        <p:tgtEl>
                                          <p:spTgt spid="90156"/>
                                        </p:tgtEl>
                                        <p:attrNameLst>
                                          <p:attrName>ppt_w</p:attrName>
                                        </p:attrNameLst>
                                      </p:cBhvr>
                                      <p:tavLst>
                                        <p:tav tm="0">
                                          <p:val>
                                            <p:strVal val="#ppt_w*0.05"/>
                                          </p:val>
                                        </p:tav>
                                        <p:tav tm="100000">
                                          <p:val>
                                            <p:strVal val="#ppt_w"/>
                                          </p:val>
                                        </p:tav>
                                      </p:tavLst>
                                    </p:anim>
                                    <p:anim calcmode="lin" valueType="num">
                                      <p:cBhvr>
                                        <p:cTn id="634" dur="500" fill="hold"/>
                                        <p:tgtEl>
                                          <p:spTgt spid="90156"/>
                                        </p:tgtEl>
                                        <p:attrNameLst>
                                          <p:attrName>ppt_h</p:attrName>
                                        </p:attrNameLst>
                                      </p:cBhvr>
                                      <p:tavLst>
                                        <p:tav tm="0">
                                          <p:val>
                                            <p:strVal val="#ppt_h"/>
                                          </p:val>
                                        </p:tav>
                                        <p:tav tm="100000">
                                          <p:val>
                                            <p:strVal val="#ppt_h"/>
                                          </p:val>
                                        </p:tav>
                                      </p:tavLst>
                                    </p:anim>
                                    <p:anim calcmode="lin" valueType="num">
                                      <p:cBhvr>
                                        <p:cTn id="635" dur="500" fill="hold"/>
                                        <p:tgtEl>
                                          <p:spTgt spid="90156"/>
                                        </p:tgtEl>
                                        <p:attrNameLst>
                                          <p:attrName>ppt_x</p:attrName>
                                        </p:attrNameLst>
                                      </p:cBhvr>
                                      <p:tavLst>
                                        <p:tav tm="0">
                                          <p:val>
                                            <p:strVal val="#ppt_x-.2"/>
                                          </p:val>
                                        </p:tav>
                                        <p:tav tm="100000">
                                          <p:val>
                                            <p:strVal val="#ppt_x"/>
                                          </p:val>
                                        </p:tav>
                                      </p:tavLst>
                                    </p:anim>
                                    <p:anim calcmode="lin" valueType="num">
                                      <p:cBhvr>
                                        <p:cTn id="636" dur="500" fill="hold"/>
                                        <p:tgtEl>
                                          <p:spTgt spid="90156"/>
                                        </p:tgtEl>
                                        <p:attrNameLst>
                                          <p:attrName>ppt_y</p:attrName>
                                        </p:attrNameLst>
                                      </p:cBhvr>
                                      <p:tavLst>
                                        <p:tav tm="0">
                                          <p:val>
                                            <p:strVal val="#ppt_y"/>
                                          </p:val>
                                        </p:tav>
                                        <p:tav tm="100000">
                                          <p:val>
                                            <p:strVal val="#ppt_y"/>
                                          </p:val>
                                        </p:tav>
                                      </p:tavLst>
                                    </p:anim>
                                    <p:animEffect transition="in" filter="fade">
                                      <p:cBhvr>
                                        <p:cTn id="637" dur="500"/>
                                        <p:tgtEl>
                                          <p:spTgt spid="90156"/>
                                        </p:tgtEl>
                                      </p:cBhvr>
                                    </p:animEffect>
                                  </p:childTnLst>
                                </p:cTn>
                              </p:par>
                              <p:par>
                                <p:cTn id="638" presetID="6" presetClass="emph" presetSubtype="0" fill="hold" grpId="15" nodeType="withEffect">
                                  <p:stCondLst>
                                    <p:cond delay="0"/>
                                  </p:stCondLst>
                                  <p:childTnLst>
                                    <p:animScale>
                                      <p:cBhvr>
                                        <p:cTn id="639" dur="500" fill="hold"/>
                                        <p:tgtEl>
                                          <p:spTgt spid="90154"/>
                                        </p:tgtEl>
                                      </p:cBhvr>
                                      <p:by x="50000" y="50000"/>
                                    </p:animScale>
                                  </p:childTnLst>
                                </p:cTn>
                              </p:par>
                              <p:par>
                                <p:cTn id="640" presetID="64" presetClass="path" presetSubtype="0" accel="50000" decel="50000" fill="hold" grpId="16" nodeType="withEffect">
                                  <p:stCondLst>
                                    <p:cond delay="0"/>
                                  </p:stCondLst>
                                  <p:childTnLst>
                                    <p:animMotion origin="layout" path="M 1.94444E-6 -3.33333E-6 L 0.34705 -0.26689 " pathEditMode="relative" rAng="0" ptsTypes="AA">
                                      <p:cBhvr>
                                        <p:cTn id="641" dur="500" spd="-100000" fill="hold"/>
                                        <p:tgtEl>
                                          <p:spTgt spid="90154"/>
                                        </p:tgtEl>
                                        <p:attrNameLst>
                                          <p:attrName>ppt_x</p:attrName>
                                          <p:attrName>ppt_y</p:attrName>
                                        </p:attrNameLst>
                                      </p:cBhvr>
                                      <p:rCtr x="17344" y="-13356"/>
                                    </p:animMotion>
                                  </p:childTnLst>
                                </p:cTn>
                              </p:par>
                            </p:childTnLst>
                          </p:cTn>
                        </p:par>
                      </p:childTnLst>
                    </p:cTn>
                  </p:par>
                </p:childTnLst>
              </p:cTn>
              <p:nextCondLst>
                <p:cond evt="onClick" delay="0">
                  <p:tgtEl>
                    <p:spTgt spid="90154"/>
                  </p:tgtEl>
                </p:cond>
              </p:nextCondLst>
            </p:seq>
            <p:seq concurrent="1" nextAc="seek">
              <p:cTn id="642" restart="whenNotActive" fill="hold" evtFilter="cancelBubble" nodeType="interactiveSeq">
                <p:stCondLst>
                  <p:cond evt="onClick" delay="0">
                    <p:tgtEl>
                      <p:spTgt spid="90155"/>
                    </p:tgtEl>
                  </p:cond>
                </p:stCondLst>
                <p:endSync evt="end" delay="0">
                  <p:rtn val="all"/>
                </p:endSync>
                <p:childTnLst>
                  <p:par>
                    <p:cTn id="643" fill="hold" nodeType="clickPar">
                      <p:stCondLst>
                        <p:cond delay="0"/>
                      </p:stCondLst>
                      <p:childTnLst>
                        <p:par>
                          <p:cTn id="644" fill="hold" nodeType="withGroup">
                            <p:stCondLst>
                              <p:cond delay="0"/>
                            </p:stCondLst>
                            <p:childTnLst>
                              <p:par>
                                <p:cTn id="645" presetID="37" presetClass="exit" presetSubtype="0" fill="hold" nodeType="clickEffect">
                                  <p:stCondLst>
                                    <p:cond delay="0"/>
                                  </p:stCondLst>
                                  <p:childTnLst>
                                    <p:animEffect transition="out" filter="fade">
                                      <p:cBhvr>
                                        <p:cTn id="646" dur="500"/>
                                        <p:tgtEl>
                                          <p:spTgt spid="90137"/>
                                        </p:tgtEl>
                                      </p:cBhvr>
                                    </p:animEffect>
                                    <p:anim calcmode="lin" valueType="num">
                                      <p:cBhvr>
                                        <p:cTn id="647" dur="500"/>
                                        <p:tgtEl>
                                          <p:spTgt spid="90137"/>
                                        </p:tgtEl>
                                        <p:attrNameLst>
                                          <p:attrName>ppt_x</p:attrName>
                                        </p:attrNameLst>
                                      </p:cBhvr>
                                      <p:tavLst>
                                        <p:tav tm="0">
                                          <p:val>
                                            <p:strVal val="ppt_x"/>
                                          </p:val>
                                        </p:tav>
                                        <p:tav tm="100000">
                                          <p:val>
                                            <p:strVal val="ppt_x"/>
                                          </p:val>
                                        </p:tav>
                                      </p:tavLst>
                                    </p:anim>
                                    <p:anim calcmode="lin" valueType="num">
                                      <p:cBhvr>
                                        <p:cTn id="648" dur="50" decel="100000"/>
                                        <p:tgtEl>
                                          <p:spTgt spid="90137"/>
                                        </p:tgtEl>
                                        <p:attrNameLst>
                                          <p:attrName>ppt_y</p:attrName>
                                        </p:attrNameLst>
                                      </p:cBhvr>
                                      <p:tavLst>
                                        <p:tav tm="0">
                                          <p:val>
                                            <p:strVal val="ppt_y"/>
                                          </p:val>
                                        </p:tav>
                                        <p:tav tm="100000">
                                          <p:val>
                                            <p:strVal val="ppt_y-.03"/>
                                          </p:val>
                                        </p:tav>
                                      </p:tavLst>
                                    </p:anim>
                                    <p:anim calcmode="lin" valueType="num">
                                      <p:cBhvr>
                                        <p:cTn id="649" dur="450" accel="100000">
                                          <p:stCondLst>
                                            <p:cond delay="50"/>
                                          </p:stCondLst>
                                        </p:cTn>
                                        <p:tgtEl>
                                          <p:spTgt spid="90137"/>
                                        </p:tgtEl>
                                        <p:attrNameLst>
                                          <p:attrName>ppt_y</p:attrName>
                                        </p:attrNameLst>
                                      </p:cBhvr>
                                      <p:tavLst>
                                        <p:tav tm="0">
                                          <p:val>
                                            <p:strVal val="ppt_y"/>
                                          </p:val>
                                        </p:tav>
                                        <p:tav tm="100000">
                                          <p:val>
                                            <p:strVal val="ppt_y+1"/>
                                          </p:val>
                                        </p:tav>
                                      </p:tavLst>
                                    </p:anim>
                                    <p:set>
                                      <p:cBhvr>
                                        <p:cTn id="650" dur="1" fill="hold">
                                          <p:stCondLst>
                                            <p:cond delay="499"/>
                                          </p:stCondLst>
                                        </p:cTn>
                                        <p:tgtEl>
                                          <p:spTgt spid="90137"/>
                                        </p:tgtEl>
                                        <p:attrNameLst>
                                          <p:attrName>style.visibility</p:attrName>
                                        </p:attrNameLst>
                                      </p:cBhvr>
                                      <p:to>
                                        <p:strVal val="hidden"/>
                                      </p:to>
                                    </p:set>
                                  </p:childTnLst>
                                </p:cTn>
                              </p:par>
                              <p:par>
                                <p:cTn id="651" presetID="37" presetClass="exit" presetSubtype="0" fill="hold" grpId="7" nodeType="withEffect">
                                  <p:stCondLst>
                                    <p:cond delay="0"/>
                                  </p:stCondLst>
                                  <p:childTnLst>
                                    <p:animEffect transition="out" filter="fade">
                                      <p:cBhvr>
                                        <p:cTn id="652" dur="500"/>
                                        <p:tgtEl>
                                          <p:spTgt spid="90153"/>
                                        </p:tgtEl>
                                      </p:cBhvr>
                                    </p:animEffect>
                                    <p:anim calcmode="lin" valueType="num">
                                      <p:cBhvr>
                                        <p:cTn id="653" dur="500"/>
                                        <p:tgtEl>
                                          <p:spTgt spid="90153"/>
                                        </p:tgtEl>
                                        <p:attrNameLst>
                                          <p:attrName>ppt_x</p:attrName>
                                        </p:attrNameLst>
                                      </p:cBhvr>
                                      <p:tavLst>
                                        <p:tav tm="0">
                                          <p:val>
                                            <p:strVal val="ppt_x"/>
                                          </p:val>
                                        </p:tav>
                                        <p:tav tm="100000">
                                          <p:val>
                                            <p:strVal val="ppt_x"/>
                                          </p:val>
                                        </p:tav>
                                      </p:tavLst>
                                    </p:anim>
                                    <p:anim calcmode="lin" valueType="num">
                                      <p:cBhvr>
                                        <p:cTn id="654" dur="50" decel="100000"/>
                                        <p:tgtEl>
                                          <p:spTgt spid="90153"/>
                                        </p:tgtEl>
                                        <p:attrNameLst>
                                          <p:attrName>ppt_y</p:attrName>
                                        </p:attrNameLst>
                                      </p:cBhvr>
                                      <p:tavLst>
                                        <p:tav tm="0">
                                          <p:val>
                                            <p:strVal val="ppt_y"/>
                                          </p:val>
                                        </p:tav>
                                        <p:tav tm="100000">
                                          <p:val>
                                            <p:strVal val="ppt_y-.03"/>
                                          </p:val>
                                        </p:tav>
                                      </p:tavLst>
                                    </p:anim>
                                    <p:anim calcmode="lin" valueType="num">
                                      <p:cBhvr>
                                        <p:cTn id="655" dur="450" accel="100000">
                                          <p:stCondLst>
                                            <p:cond delay="50"/>
                                          </p:stCondLst>
                                        </p:cTn>
                                        <p:tgtEl>
                                          <p:spTgt spid="90153"/>
                                        </p:tgtEl>
                                        <p:attrNameLst>
                                          <p:attrName>ppt_y</p:attrName>
                                        </p:attrNameLst>
                                      </p:cBhvr>
                                      <p:tavLst>
                                        <p:tav tm="0">
                                          <p:val>
                                            <p:strVal val="ppt_y"/>
                                          </p:val>
                                        </p:tav>
                                        <p:tav tm="100000">
                                          <p:val>
                                            <p:strVal val="ppt_y+1"/>
                                          </p:val>
                                        </p:tav>
                                      </p:tavLst>
                                    </p:anim>
                                    <p:set>
                                      <p:cBhvr>
                                        <p:cTn id="656" dur="1" fill="hold">
                                          <p:stCondLst>
                                            <p:cond delay="499"/>
                                          </p:stCondLst>
                                        </p:cTn>
                                        <p:tgtEl>
                                          <p:spTgt spid="90153"/>
                                        </p:tgtEl>
                                        <p:attrNameLst>
                                          <p:attrName>style.visibility</p:attrName>
                                        </p:attrNameLst>
                                      </p:cBhvr>
                                      <p:to>
                                        <p:strVal val="hidden"/>
                                      </p:to>
                                    </p:set>
                                  </p:childTnLst>
                                </p:cTn>
                              </p:par>
                              <p:par>
                                <p:cTn id="657" presetID="37" presetClass="exit" presetSubtype="0" fill="hold" grpId="5" nodeType="withEffect">
                                  <p:stCondLst>
                                    <p:cond delay="0"/>
                                  </p:stCondLst>
                                  <p:childTnLst>
                                    <p:animEffect transition="out" filter="fade">
                                      <p:cBhvr>
                                        <p:cTn id="658" dur="500"/>
                                        <p:tgtEl>
                                          <p:spTgt spid="90147"/>
                                        </p:tgtEl>
                                      </p:cBhvr>
                                    </p:animEffect>
                                    <p:anim calcmode="lin" valueType="num">
                                      <p:cBhvr>
                                        <p:cTn id="659" dur="500"/>
                                        <p:tgtEl>
                                          <p:spTgt spid="90147"/>
                                        </p:tgtEl>
                                        <p:attrNameLst>
                                          <p:attrName>ppt_x</p:attrName>
                                        </p:attrNameLst>
                                      </p:cBhvr>
                                      <p:tavLst>
                                        <p:tav tm="0">
                                          <p:val>
                                            <p:strVal val="ppt_x"/>
                                          </p:val>
                                        </p:tav>
                                        <p:tav tm="100000">
                                          <p:val>
                                            <p:strVal val="ppt_x"/>
                                          </p:val>
                                        </p:tav>
                                      </p:tavLst>
                                    </p:anim>
                                    <p:anim calcmode="lin" valueType="num">
                                      <p:cBhvr>
                                        <p:cTn id="660" dur="50" decel="100000"/>
                                        <p:tgtEl>
                                          <p:spTgt spid="90147"/>
                                        </p:tgtEl>
                                        <p:attrNameLst>
                                          <p:attrName>ppt_y</p:attrName>
                                        </p:attrNameLst>
                                      </p:cBhvr>
                                      <p:tavLst>
                                        <p:tav tm="0">
                                          <p:val>
                                            <p:strVal val="ppt_y"/>
                                          </p:val>
                                        </p:tav>
                                        <p:tav tm="100000">
                                          <p:val>
                                            <p:strVal val="ppt_y-.03"/>
                                          </p:val>
                                        </p:tav>
                                      </p:tavLst>
                                    </p:anim>
                                    <p:anim calcmode="lin" valueType="num">
                                      <p:cBhvr>
                                        <p:cTn id="661" dur="450" accel="100000">
                                          <p:stCondLst>
                                            <p:cond delay="50"/>
                                          </p:stCondLst>
                                        </p:cTn>
                                        <p:tgtEl>
                                          <p:spTgt spid="90147"/>
                                        </p:tgtEl>
                                        <p:attrNameLst>
                                          <p:attrName>ppt_y</p:attrName>
                                        </p:attrNameLst>
                                      </p:cBhvr>
                                      <p:tavLst>
                                        <p:tav tm="0">
                                          <p:val>
                                            <p:strVal val="ppt_y"/>
                                          </p:val>
                                        </p:tav>
                                        <p:tav tm="100000">
                                          <p:val>
                                            <p:strVal val="ppt_y+1"/>
                                          </p:val>
                                        </p:tav>
                                      </p:tavLst>
                                    </p:anim>
                                    <p:set>
                                      <p:cBhvr>
                                        <p:cTn id="662" dur="1" fill="hold">
                                          <p:stCondLst>
                                            <p:cond delay="499"/>
                                          </p:stCondLst>
                                        </p:cTn>
                                        <p:tgtEl>
                                          <p:spTgt spid="90147"/>
                                        </p:tgtEl>
                                        <p:attrNameLst>
                                          <p:attrName>style.visibility</p:attrName>
                                        </p:attrNameLst>
                                      </p:cBhvr>
                                      <p:to>
                                        <p:strVal val="hidden"/>
                                      </p:to>
                                    </p:set>
                                  </p:childTnLst>
                                </p:cTn>
                              </p:par>
                              <p:par>
                                <p:cTn id="663" presetID="37" presetClass="exit" presetSubtype="0" fill="hold" grpId="5" nodeType="withEffect">
                                  <p:stCondLst>
                                    <p:cond delay="0"/>
                                  </p:stCondLst>
                                  <p:childTnLst>
                                    <p:animEffect transition="out" filter="fade">
                                      <p:cBhvr>
                                        <p:cTn id="664" dur="500"/>
                                        <p:tgtEl>
                                          <p:spTgt spid="90148"/>
                                        </p:tgtEl>
                                      </p:cBhvr>
                                    </p:animEffect>
                                    <p:anim calcmode="lin" valueType="num">
                                      <p:cBhvr>
                                        <p:cTn id="665" dur="500"/>
                                        <p:tgtEl>
                                          <p:spTgt spid="90148"/>
                                        </p:tgtEl>
                                        <p:attrNameLst>
                                          <p:attrName>ppt_x</p:attrName>
                                        </p:attrNameLst>
                                      </p:cBhvr>
                                      <p:tavLst>
                                        <p:tav tm="0">
                                          <p:val>
                                            <p:strVal val="ppt_x"/>
                                          </p:val>
                                        </p:tav>
                                        <p:tav tm="100000">
                                          <p:val>
                                            <p:strVal val="ppt_x"/>
                                          </p:val>
                                        </p:tav>
                                      </p:tavLst>
                                    </p:anim>
                                    <p:anim calcmode="lin" valueType="num">
                                      <p:cBhvr>
                                        <p:cTn id="666" dur="50" decel="100000"/>
                                        <p:tgtEl>
                                          <p:spTgt spid="90148"/>
                                        </p:tgtEl>
                                        <p:attrNameLst>
                                          <p:attrName>ppt_y</p:attrName>
                                        </p:attrNameLst>
                                      </p:cBhvr>
                                      <p:tavLst>
                                        <p:tav tm="0">
                                          <p:val>
                                            <p:strVal val="ppt_y"/>
                                          </p:val>
                                        </p:tav>
                                        <p:tav tm="100000">
                                          <p:val>
                                            <p:strVal val="ppt_y-.03"/>
                                          </p:val>
                                        </p:tav>
                                      </p:tavLst>
                                    </p:anim>
                                    <p:anim calcmode="lin" valueType="num">
                                      <p:cBhvr>
                                        <p:cTn id="667" dur="450" accel="100000">
                                          <p:stCondLst>
                                            <p:cond delay="50"/>
                                          </p:stCondLst>
                                        </p:cTn>
                                        <p:tgtEl>
                                          <p:spTgt spid="90148"/>
                                        </p:tgtEl>
                                        <p:attrNameLst>
                                          <p:attrName>ppt_y</p:attrName>
                                        </p:attrNameLst>
                                      </p:cBhvr>
                                      <p:tavLst>
                                        <p:tav tm="0">
                                          <p:val>
                                            <p:strVal val="ppt_y"/>
                                          </p:val>
                                        </p:tav>
                                        <p:tav tm="100000">
                                          <p:val>
                                            <p:strVal val="ppt_y+1"/>
                                          </p:val>
                                        </p:tav>
                                      </p:tavLst>
                                    </p:anim>
                                    <p:set>
                                      <p:cBhvr>
                                        <p:cTn id="668" dur="1" fill="hold">
                                          <p:stCondLst>
                                            <p:cond delay="499"/>
                                          </p:stCondLst>
                                        </p:cTn>
                                        <p:tgtEl>
                                          <p:spTgt spid="90148"/>
                                        </p:tgtEl>
                                        <p:attrNameLst>
                                          <p:attrName>style.visibility</p:attrName>
                                        </p:attrNameLst>
                                      </p:cBhvr>
                                      <p:to>
                                        <p:strVal val="hidden"/>
                                      </p:to>
                                    </p:set>
                                  </p:childTnLst>
                                </p:cTn>
                              </p:par>
                              <p:par>
                                <p:cTn id="669" presetID="37" presetClass="exit" presetSubtype="0" fill="hold" grpId="5" nodeType="withEffect">
                                  <p:stCondLst>
                                    <p:cond delay="0"/>
                                  </p:stCondLst>
                                  <p:childTnLst>
                                    <p:animEffect transition="out" filter="fade">
                                      <p:cBhvr>
                                        <p:cTn id="670" dur="500"/>
                                        <p:tgtEl>
                                          <p:spTgt spid="90149"/>
                                        </p:tgtEl>
                                      </p:cBhvr>
                                    </p:animEffect>
                                    <p:anim calcmode="lin" valueType="num">
                                      <p:cBhvr>
                                        <p:cTn id="671" dur="500"/>
                                        <p:tgtEl>
                                          <p:spTgt spid="90149"/>
                                        </p:tgtEl>
                                        <p:attrNameLst>
                                          <p:attrName>ppt_x</p:attrName>
                                        </p:attrNameLst>
                                      </p:cBhvr>
                                      <p:tavLst>
                                        <p:tav tm="0">
                                          <p:val>
                                            <p:strVal val="ppt_x"/>
                                          </p:val>
                                        </p:tav>
                                        <p:tav tm="100000">
                                          <p:val>
                                            <p:strVal val="ppt_x"/>
                                          </p:val>
                                        </p:tav>
                                      </p:tavLst>
                                    </p:anim>
                                    <p:anim calcmode="lin" valueType="num">
                                      <p:cBhvr>
                                        <p:cTn id="672" dur="50" decel="100000"/>
                                        <p:tgtEl>
                                          <p:spTgt spid="90149"/>
                                        </p:tgtEl>
                                        <p:attrNameLst>
                                          <p:attrName>ppt_y</p:attrName>
                                        </p:attrNameLst>
                                      </p:cBhvr>
                                      <p:tavLst>
                                        <p:tav tm="0">
                                          <p:val>
                                            <p:strVal val="ppt_y"/>
                                          </p:val>
                                        </p:tav>
                                        <p:tav tm="100000">
                                          <p:val>
                                            <p:strVal val="ppt_y-.03"/>
                                          </p:val>
                                        </p:tav>
                                      </p:tavLst>
                                    </p:anim>
                                    <p:anim calcmode="lin" valueType="num">
                                      <p:cBhvr>
                                        <p:cTn id="673" dur="450" accel="100000">
                                          <p:stCondLst>
                                            <p:cond delay="50"/>
                                          </p:stCondLst>
                                        </p:cTn>
                                        <p:tgtEl>
                                          <p:spTgt spid="90149"/>
                                        </p:tgtEl>
                                        <p:attrNameLst>
                                          <p:attrName>ppt_y</p:attrName>
                                        </p:attrNameLst>
                                      </p:cBhvr>
                                      <p:tavLst>
                                        <p:tav tm="0">
                                          <p:val>
                                            <p:strVal val="ppt_y"/>
                                          </p:val>
                                        </p:tav>
                                        <p:tav tm="100000">
                                          <p:val>
                                            <p:strVal val="ppt_y+1"/>
                                          </p:val>
                                        </p:tav>
                                      </p:tavLst>
                                    </p:anim>
                                    <p:set>
                                      <p:cBhvr>
                                        <p:cTn id="674" dur="1" fill="hold">
                                          <p:stCondLst>
                                            <p:cond delay="499"/>
                                          </p:stCondLst>
                                        </p:cTn>
                                        <p:tgtEl>
                                          <p:spTgt spid="90149"/>
                                        </p:tgtEl>
                                        <p:attrNameLst>
                                          <p:attrName>style.visibility</p:attrName>
                                        </p:attrNameLst>
                                      </p:cBhvr>
                                      <p:to>
                                        <p:strVal val="hidden"/>
                                      </p:to>
                                    </p:set>
                                  </p:childTnLst>
                                </p:cTn>
                              </p:par>
                              <p:par>
                                <p:cTn id="675" presetID="37" presetClass="exit" presetSubtype="0" fill="hold" grpId="5" nodeType="withEffect">
                                  <p:stCondLst>
                                    <p:cond delay="0"/>
                                  </p:stCondLst>
                                  <p:childTnLst>
                                    <p:animEffect transition="out" filter="fade">
                                      <p:cBhvr>
                                        <p:cTn id="676" dur="500"/>
                                        <p:tgtEl>
                                          <p:spTgt spid="90150"/>
                                        </p:tgtEl>
                                      </p:cBhvr>
                                    </p:animEffect>
                                    <p:anim calcmode="lin" valueType="num">
                                      <p:cBhvr>
                                        <p:cTn id="677" dur="500"/>
                                        <p:tgtEl>
                                          <p:spTgt spid="90150"/>
                                        </p:tgtEl>
                                        <p:attrNameLst>
                                          <p:attrName>ppt_x</p:attrName>
                                        </p:attrNameLst>
                                      </p:cBhvr>
                                      <p:tavLst>
                                        <p:tav tm="0">
                                          <p:val>
                                            <p:strVal val="ppt_x"/>
                                          </p:val>
                                        </p:tav>
                                        <p:tav tm="100000">
                                          <p:val>
                                            <p:strVal val="ppt_x"/>
                                          </p:val>
                                        </p:tav>
                                      </p:tavLst>
                                    </p:anim>
                                    <p:anim calcmode="lin" valueType="num">
                                      <p:cBhvr>
                                        <p:cTn id="678" dur="50" decel="100000"/>
                                        <p:tgtEl>
                                          <p:spTgt spid="90150"/>
                                        </p:tgtEl>
                                        <p:attrNameLst>
                                          <p:attrName>ppt_y</p:attrName>
                                        </p:attrNameLst>
                                      </p:cBhvr>
                                      <p:tavLst>
                                        <p:tav tm="0">
                                          <p:val>
                                            <p:strVal val="ppt_y"/>
                                          </p:val>
                                        </p:tav>
                                        <p:tav tm="100000">
                                          <p:val>
                                            <p:strVal val="ppt_y-.03"/>
                                          </p:val>
                                        </p:tav>
                                      </p:tavLst>
                                    </p:anim>
                                    <p:anim calcmode="lin" valueType="num">
                                      <p:cBhvr>
                                        <p:cTn id="679" dur="450" accel="100000">
                                          <p:stCondLst>
                                            <p:cond delay="50"/>
                                          </p:stCondLst>
                                        </p:cTn>
                                        <p:tgtEl>
                                          <p:spTgt spid="90150"/>
                                        </p:tgtEl>
                                        <p:attrNameLst>
                                          <p:attrName>ppt_y</p:attrName>
                                        </p:attrNameLst>
                                      </p:cBhvr>
                                      <p:tavLst>
                                        <p:tav tm="0">
                                          <p:val>
                                            <p:strVal val="ppt_y"/>
                                          </p:val>
                                        </p:tav>
                                        <p:tav tm="100000">
                                          <p:val>
                                            <p:strVal val="ppt_y+1"/>
                                          </p:val>
                                        </p:tav>
                                      </p:tavLst>
                                    </p:anim>
                                    <p:set>
                                      <p:cBhvr>
                                        <p:cTn id="680" dur="1" fill="hold">
                                          <p:stCondLst>
                                            <p:cond delay="499"/>
                                          </p:stCondLst>
                                        </p:cTn>
                                        <p:tgtEl>
                                          <p:spTgt spid="90150"/>
                                        </p:tgtEl>
                                        <p:attrNameLst>
                                          <p:attrName>style.visibility</p:attrName>
                                        </p:attrNameLst>
                                      </p:cBhvr>
                                      <p:to>
                                        <p:strVal val="hidden"/>
                                      </p:to>
                                    </p:set>
                                  </p:childTnLst>
                                </p:cTn>
                              </p:par>
                              <p:par>
                                <p:cTn id="681" presetID="37" presetClass="exit" presetSubtype="0" fill="hold" grpId="5" nodeType="withEffect">
                                  <p:stCondLst>
                                    <p:cond delay="0"/>
                                  </p:stCondLst>
                                  <p:childTnLst>
                                    <p:animEffect transition="out" filter="fade">
                                      <p:cBhvr>
                                        <p:cTn id="682" dur="500"/>
                                        <p:tgtEl>
                                          <p:spTgt spid="90154"/>
                                        </p:tgtEl>
                                      </p:cBhvr>
                                    </p:animEffect>
                                    <p:anim calcmode="lin" valueType="num">
                                      <p:cBhvr>
                                        <p:cTn id="683" dur="500"/>
                                        <p:tgtEl>
                                          <p:spTgt spid="90154"/>
                                        </p:tgtEl>
                                        <p:attrNameLst>
                                          <p:attrName>ppt_x</p:attrName>
                                        </p:attrNameLst>
                                      </p:cBhvr>
                                      <p:tavLst>
                                        <p:tav tm="0">
                                          <p:val>
                                            <p:strVal val="ppt_x"/>
                                          </p:val>
                                        </p:tav>
                                        <p:tav tm="100000">
                                          <p:val>
                                            <p:strVal val="ppt_x"/>
                                          </p:val>
                                        </p:tav>
                                      </p:tavLst>
                                    </p:anim>
                                    <p:anim calcmode="lin" valueType="num">
                                      <p:cBhvr>
                                        <p:cTn id="684" dur="50" decel="100000"/>
                                        <p:tgtEl>
                                          <p:spTgt spid="90154"/>
                                        </p:tgtEl>
                                        <p:attrNameLst>
                                          <p:attrName>ppt_y</p:attrName>
                                        </p:attrNameLst>
                                      </p:cBhvr>
                                      <p:tavLst>
                                        <p:tav tm="0">
                                          <p:val>
                                            <p:strVal val="ppt_y"/>
                                          </p:val>
                                        </p:tav>
                                        <p:tav tm="100000">
                                          <p:val>
                                            <p:strVal val="ppt_y-.03"/>
                                          </p:val>
                                        </p:tav>
                                      </p:tavLst>
                                    </p:anim>
                                    <p:anim calcmode="lin" valueType="num">
                                      <p:cBhvr>
                                        <p:cTn id="685" dur="450" accel="100000">
                                          <p:stCondLst>
                                            <p:cond delay="50"/>
                                          </p:stCondLst>
                                        </p:cTn>
                                        <p:tgtEl>
                                          <p:spTgt spid="90154"/>
                                        </p:tgtEl>
                                        <p:attrNameLst>
                                          <p:attrName>ppt_y</p:attrName>
                                        </p:attrNameLst>
                                      </p:cBhvr>
                                      <p:tavLst>
                                        <p:tav tm="0">
                                          <p:val>
                                            <p:strVal val="ppt_y"/>
                                          </p:val>
                                        </p:tav>
                                        <p:tav tm="100000">
                                          <p:val>
                                            <p:strVal val="ppt_y+1"/>
                                          </p:val>
                                        </p:tav>
                                      </p:tavLst>
                                    </p:anim>
                                    <p:set>
                                      <p:cBhvr>
                                        <p:cTn id="686" dur="1" fill="hold">
                                          <p:stCondLst>
                                            <p:cond delay="499"/>
                                          </p:stCondLst>
                                        </p:cTn>
                                        <p:tgtEl>
                                          <p:spTgt spid="90154"/>
                                        </p:tgtEl>
                                        <p:attrNameLst>
                                          <p:attrName>style.visibility</p:attrName>
                                        </p:attrNameLst>
                                      </p:cBhvr>
                                      <p:to>
                                        <p:strVal val="hidden"/>
                                      </p:to>
                                    </p:set>
                                  </p:childTnLst>
                                </p:cTn>
                              </p:par>
                              <p:par>
                                <p:cTn id="687" presetID="37" presetClass="exit" presetSubtype="0" fill="hold" grpId="6" nodeType="withEffect">
                                  <p:stCondLst>
                                    <p:cond delay="0"/>
                                  </p:stCondLst>
                                  <p:childTnLst>
                                    <p:animEffect transition="out" filter="fade">
                                      <p:cBhvr>
                                        <p:cTn id="688" dur="500"/>
                                        <p:tgtEl>
                                          <p:spTgt spid="90156"/>
                                        </p:tgtEl>
                                      </p:cBhvr>
                                    </p:animEffect>
                                    <p:anim calcmode="lin" valueType="num">
                                      <p:cBhvr>
                                        <p:cTn id="689" dur="500"/>
                                        <p:tgtEl>
                                          <p:spTgt spid="90156"/>
                                        </p:tgtEl>
                                        <p:attrNameLst>
                                          <p:attrName>ppt_x</p:attrName>
                                        </p:attrNameLst>
                                      </p:cBhvr>
                                      <p:tavLst>
                                        <p:tav tm="0">
                                          <p:val>
                                            <p:strVal val="ppt_x"/>
                                          </p:val>
                                        </p:tav>
                                        <p:tav tm="100000">
                                          <p:val>
                                            <p:strVal val="ppt_x"/>
                                          </p:val>
                                        </p:tav>
                                      </p:tavLst>
                                    </p:anim>
                                    <p:anim calcmode="lin" valueType="num">
                                      <p:cBhvr>
                                        <p:cTn id="690" dur="50" decel="100000"/>
                                        <p:tgtEl>
                                          <p:spTgt spid="90156"/>
                                        </p:tgtEl>
                                        <p:attrNameLst>
                                          <p:attrName>ppt_y</p:attrName>
                                        </p:attrNameLst>
                                      </p:cBhvr>
                                      <p:tavLst>
                                        <p:tav tm="0">
                                          <p:val>
                                            <p:strVal val="ppt_y"/>
                                          </p:val>
                                        </p:tav>
                                        <p:tav tm="100000">
                                          <p:val>
                                            <p:strVal val="ppt_y-.03"/>
                                          </p:val>
                                        </p:tav>
                                      </p:tavLst>
                                    </p:anim>
                                    <p:anim calcmode="lin" valueType="num">
                                      <p:cBhvr>
                                        <p:cTn id="691" dur="450" accel="100000">
                                          <p:stCondLst>
                                            <p:cond delay="50"/>
                                          </p:stCondLst>
                                        </p:cTn>
                                        <p:tgtEl>
                                          <p:spTgt spid="90156"/>
                                        </p:tgtEl>
                                        <p:attrNameLst>
                                          <p:attrName>ppt_y</p:attrName>
                                        </p:attrNameLst>
                                      </p:cBhvr>
                                      <p:tavLst>
                                        <p:tav tm="0">
                                          <p:val>
                                            <p:strVal val="ppt_y"/>
                                          </p:val>
                                        </p:tav>
                                        <p:tav tm="100000">
                                          <p:val>
                                            <p:strVal val="ppt_y+1"/>
                                          </p:val>
                                        </p:tav>
                                      </p:tavLst>
                                    </p:anim>
                                    <p:set>
                                      <p:cBhvr>
                                        <p:cTn id="692" dur="1" fill="hold">
                                          <p:stCondLst>
                                            <p:cond delay="499"/>
                                          </p:stCondLst>
                                        </p:cTn>
                                        <p:tgtEl>
                                          <p:spTgt spid="90156"/>
                                        </p:tgtEl>
                                        <p:attrNameLst>
                                          <p:attrName>style.visibility</p:attrName>
                                        </p:attrNameLst>
                                      </p:cBhvr>
                                      <p:to>
                                        <p:strVal val="hidden"/>
                                      </p:to>
                                    </p:set>
                                  </p:childTnLst>
                                </p:cTn>
                              </p:par>
                              <p:par>
                                <p:cTn id="693" presetID="6" presetClass="emph" presetSubtype="0" fill="hold" grpId="13" nodeType="withEffect">
                                  <p:stCondLst>
                                    <p:cond delay="0"/>
                                  </p:stCondLst>
                                  <p:childTnLst>
                                    <p:animScale>
                                      <p:cBhvr>
                                        <p:cTn id="694" dur="500" fill="hold"/>
                                        <p:tgtEl>
                                          <p:spTgt spid="90155"/>
                                        </p:tgtEl>
                                      </p:cBhvr>
                                      <p:by x="200000" y="200000"/>
                                    </p:animScale>
                                  </p:childTnLst>
                                </p:cTn>
                              </p:par>
                              <p:par>
                                <p:cTn id="695" presetID="64" presetClass="path" presetSubtype="0" accel="50000" decel="50000" fill="hold" grpId="14" nodeType="withEffect">
                                  <p:stCondLst>
                                    <p:cond delay="0"/>
                                  </p:stCondLst>
                                  <p:childTnLst>
                                    <p:animMotion origin="layout" path="M 3.33333E-6 -3.7037E-6 L 3.33333E-6 -0.33379 " pathEditMode="relative" rAng="0" ptsTypes="AA">
                                      <p:cBhvr>
                                        <p:cTn id="696" dur="500" fill="hold"/>
                                        <p:tgtEl>
                                          <p:spTgt spid="90155"/>
                                        </p:tgtEl>
                                        <p:attrNameLst>
                                          <p:attrName>ppt_x</p:attrName>
                                          <p:attrName>ppt_y</p:attrName>
                                        </p:attrNameLst>
                                      </p:cBhvr>
                                      <p:rCtr x="0" y="-16690"/>
                                    </p:animMotion>
                                  </p:childTnLst>
                                </p:cTn>
                              </p:par>
                            </p:childTnLst>
                          </p:cTn>
                        </p:par>
                      </p:childTnLst>
                    </p:cTn>
                  </p:par>
                  <p:par>
                    <p:cTn id="697" fill="hold" nodeType="clickPar">
                      <p:stCondLst>
                        <p:cond delay="indefinite"/>
                      </p:stCondLst>
                      <p:childTnLst>
                        <p:par>
                          <p:cTn id="698" fill="hold" nodeType="withGroup">
                            <p:stCondLst>
                              <p:cond delay="0"/>
                            </p:stCondLst>
                            <p:childTnLst>
                              <p:par>
                                <p:cTn id="699" presetID="49" presetClass="entr" presetSubtype="0" decel="100000" fill="hold" nodeType="clickEffect">
                                  <p:stCondLst>
                                    <p:cond delay="0"/>
                                  </p:stCondLst>
                                  <p:childTnLst>
                                    <p:set>
                                      <p:cBhvr>
                                        <p:cTn id="700" dur="1" fill="hold">
                                          <p:stCondLst>
                                            <p:cond delay="0"/>
                                          </p:stCondLst>
                                        </p:cTn>
                                        <p:tgtEl>
                                          <p:spTgt spid="90137"/>
                                        </p:tgtEl>
                                        <p:attrNameLst>
                                          <p:attrName>style.visibility</p:attrName>
                                        </p:attrNameLst>
                                      </p:cBhvr>
                                      <p:to>
                                        <p:strVal val="visible"/>
                                      </p:to>
                                    </p:set>
                                    <p:anim calcmode="lin" valueType="num">
                                      <p:cBhvr>
                                        <p:cTn id="701" dur="500" fill="hold"/>
                                        <p:tgtEl>
                                          <p:spTgt spid="90137"/>
                                        </p:tgtEl>
                                        <p:attrNameLst>
                                          <p:attrName>ppt_w</p:attrName>
                                        </p:attrNameLst>
                                      </p:cBhvr>
                                      <p:tavLst>
                                        <p:tav tm="0">
                                          <p:val>
                                            <p:fltVal val="0"/>
                                          </p:val>
                                        </p:tav>
                                        <p:tav tm="100000">
                                          <p:val>
                                            <p:strVal val="#ppt_w"/>
                                          </p:val>
                                        </p:tav>
                                      </p:tavLst>
                                    </p:anim>
                                    <p:anim calcmode="lin" valueType="num">
                                      <p:cBhvr>
                                        <p:cTn id="702" dur="500" fill="hold"/>
                                        <p:tgtEl>
                                          <p:spTgt spid="90137"/>
                                        </p:tgtEl>
                                        <p:attrNameLst>
                                          <p:attrName>ppt_h</p:attrName>
                                        </p:attrNameLst>
                                      </p:cBhvr>
                                      <p:tavLst>
                                        <p:tav tm="0">
                                          <p:val>
                                            <p:fltVal val="0"/>
                                          </p:val>
                                        </p:tav>
                                        <p:tav tm="100000">
                                          <p:val>
                                            <p:strVal val="#ppt_h"/>
                                          </p:val>
                                        </p:tav>
                                      </p:tavLst>
                                    </p:anim>
                                    <p:anim calcmode="lin" valueType="num">
                                      <p:cBhvr>
                                        <p:cTn id="703" dur="500" fill="hold"/>
                                        <p:tgtEl>
                                          <p:spTgt spid="90137"/>
                                        </p:tgtEl>
                                        <p:attrNameLst>
                                          <p:attrName>style.rotation</p:attrName>
                                        </p:attrNameLst>
                                      </p:cBhvr>
                                      <p:tavLst>
                                        <p:tav tm="0">
                                          <p:val>
                                            <p:fltVal val="360"/>
                                          </p:val>
                                        </p:tav>
                                        <p:tav tm="100000">
                                          <p:val>
                                            <p:fltVal val="0"/>
                                          </p:val>
                                        </p:tav>
                                      </p:tavLst>
                                    </p:anim>
                                    <p:animEffect transition="in" filter="fade">
                                      <p:cBhvr>
                                        <p:cTn id="704" dur="500"/>
                                        <p:tgtEl>
                                          <p:spTgt spid="90137"/>
                                        </p:tgtEl>
                                      </p:cBhvr>
                                    </p:animEffect>
                                  </p:childTnLst>
                                </p:cTn>
                              </p:par>
                              <p:par>
                                <p:cTn id="705" presetID="49" presetClass="entr" presetSubtype="0" decel="100000" fill="hold" grpId="14" nodeType="withEffect">
                                  <p:stCondLst>
                                    <p:cond delay="0"/>
                                  </p:stCondLst>
                                  <p:childTnLst>
                                    <p:set>
                                      <p:cBhvr>
                                        <p:cTn id="706" dur="1" fill="hold">
                                          <p:stCondLst>
                                            <p:cond delay="0"/>
                                          </p:stCondLst>
                                        </p:cTn>
                                        <p:tgtEl>
                                          <p:spTgt spid="90153"/>
                                        </p:tgtEl>
                                        <p:attrNameLst>
                                          <p:attrName>style.visibility</p:attrName>
                                        </p:attrNameLst>
                                      </p:cBhvr>
                                      <p:to>
                                        <p:strVal val="visible"/>
                                      </p:to>
                                    </p:set>
                                    <p:anim calcmode="lin" valueType="num">
                                      <p:cBhvr>
                                        <p:cTn id="707" dur="500" fill="hold"/>
                                        <p:tgtEl>
                                          <p:spTgt spid="90153"/>
                                        </p:tgtEl>
                                        <p:attrNameLst>
                                          <p:attrName>ppt_w</p:attrName>
                                        </p:attrNameLst>
                                      </p:cBhvr>
                                      <p:tavLst>
                                        <p:tav tm="0">
                                          <p:val>
                                            <p:fltVal val="0"/>
                                          </p:val>
                                        </p:tav>
                                        <p:tav tm="100000">
                                          <p:val>
                                            <p:strVal val="#ppt_w"/>
                                          </p:val>
                                        </p:tav>
                                      </p:tavLst>
                                    </p:anim>
                                    <p:anim calcmode="lin" valueType="num">
                                      <p:cBhvr>
                                        <p:cTn id="708" dur="500" fill="hold"/>
                                        <p:tgtEl>
                                          <p:spTgt spid="90153"/>
                                        </p:tgtEl>
                                        <p:attrNameLst>
                                          <p:attrName>ppt_h</p:attrName>
                                        </p:attrNameLst>
                                      </p:cBhvr>
                                      <p:tavLst>
                                        <p:tav tm="0">
                                          <p:val>
                                            <p:fltVal val="0"/>
                                          </p:val>
                                        </p:tav>
                                        <p:tav tm="100000">
                                          <p:val>
                                            <p:strVal val="#ppt_h"/>
                                          </p:val>
                                        </p:tav>
                                      </p:tavLst>
                                    </p:anim>
                                    <p:anim calcmode="lin" valueType="num">
                                      <p:cBhvr>
                                        <p:cTn id="709" dur="500" fill="hold"/>
                                        <p:tgtEl>
                                          <p:spTgt spid="90153"/>
                                        </p:tgtEl>
                                        <p:attrNameLst>
                                          <p:attrName>style.rotation</p:attrName>
                                        </p:attrNameLst>
                                      </p:cBhvr>
                                      <p:tavLst>
                                        <p:tav tm="0">
                                          <p:val>
                                            <p:fltVal val="360"/>
                                          </p:val>
                                        </p:tav>
                                        <p:tav tm="100000">
                                          <p:val>
                                            <p:fltVal val="0"/>
                                          </p:val>
                                        </p:tav>
                                      </p:tavLst>
                                    </p:anim>
                                    <p:animEffect transition="in" filter="fade">
                                      <p:cBhvr>
                                        <p:cTn id="710" dur="500"/>
                                        <p:tgtEl>
                                          <p:spTgt spid="90153"/>
                                        </p:tgtEl>
                                      </p:cBhvr>
                                    </p:animEffect>
                                  </p:childTnLst>
                                </p:cTn>
                              </p:par>
                              <p:par>
                                <p:cTn id="711" presetID="49" presetClass="entr" presetSubtype="0" decel="100000" fill="hold" grpId="11" nodeType="withEffect">
                                  <p:stCondLst>
                                    <p:cond delay="0"/>
                                  </p:stCondLst>
                                  <p:childTnLst>
                                    <p:set>
                                      <p:cBhvr>
                                        <p:cTn id="712" dur="1" fill="hold">
                                          <p:stCondLst>
                                            <p:cond delay="0"/>
                                          </p:stCondLst>
                                        </p:cTn>
                                        <p:tgtEl>
                                          <p:spTgt spid="90147"/>
                                        </p:tgtEl>
                                        <p:attrNameLst>
                                          <p:attrName>style.visibility</p:attrName>
                                        </p:attrNameLst>
                                      </p:cBhvr>
                                      <p:to>
                                        <p:strVal val="visible"/>
                                      </p:to>
                                    </p:set>
                                    <p:anim calcmode="lin" valueType="num">
                                      <p:cBhvr>
                                        <p:cTn id="713" dur="500" fill="hold"/>
                                        <p:tgtEl>
                                          <p:spTgt spid="90147"/>
                                        </p:tgtEl>
                                        <p:attrNameLst>
                                          <p:attrName>ppt_w</p:attrName>
                                        </p:attrNameLst>
                                      </p:cBhvr>
                                      <p:tavLst>
                                        <p:tav tm="0">
                                          <p:val>
                                            <p:fltVal val="0"/>
                                          </p:val>
                                        </p:tav>
                                        <p:tav tm="100000">
                                          <p:val>
                                            <p:strVal val="#ppt_w"/>
                                          </p:val>
                                        </p:tav>
                                      </p:tavLst>
                                    </p:anim>
                                    <p:anim calcmode="lin" valueType="num">
                                      <p:cBhvr>
                                        <p:cTn id="714" dur="500" fill="hold"/>
                                        <p:tgtEl>
                                          <p:spTgt spid="90147"/>
                                        </p:tgtEl>
                                        <p:attrNameLst>
                                          <p:attrName>ppt_h</p:attrName>
                                        </p:attrNameLst>
                                      </p:cBhvr>
                                      <p:tavLst>
                                        <p:tav tm="0">
                                          <p:val>
                                            <p:fltVal val="0"/>
                                          </p:val>
                                        </p:tav>
                                        <p:tav tm="100000">
                                          <p:val>
                                            <p:strVal val="#ppt_h"/>
                                          </p:val>
                                        </p:tav>
                                      </p:tavLst>
                                    </p:anim>
                                    <p:anim calcmode="lin" valueType="num">
                                      <p:cBhvr>
                                        <p:cTn id="715" dur="500" fill="hold"/>
                                        <p:tgtEl>
                                          <p:spTgt spid="90147"/>
                                        </p:tgtEl>
                                        <p:attrNameLst>
                                          <p:attrName>style.rotation</p:attrName>
                                        </p:attrNameLst>
                                      </p:cBhvr>
                                      <p:tavLst>
                                        <p:tav tm="0">
                                          <p:val>
                                            <p:fltVal val="360"/>
                                          </p:val>
                                        </p:tav>
                                        <p:tav tm="100000">
                                          <p:val>
                                            <p:fltVal val="0"/>
                                          </p:val>
                                        </p:tav>
                                      </p:tavLst>
                                    </p:anim>
                                    <p:animEffect transition="in" filter="fade">
                                      <p:cBhvr>
                                        <p:cTn id="716" dur="500"/>
                                        <p:tgtEl>
                                          <p:spTgt spid="90147"/>
                                        </p:tgtEl>
                                      </p:cBhvr>
                                    </p:animEffect>
                                  </p:childTnLst>
                                </p:cTn>
                              </p:par>
                              <p:par>
                                <p:cTn id="717" presetID="49" presetClass="entr" presetSubtype="0" decel="100000" fill="hold" grpId="11" nodeType="withEffect">
                                  <p:stCondLst>
                                    <p:cond delay="0"/>
                                  </p:stCondLst>
                                  <p:childTnLst>
                                    <p:set>
                                      <p:cBhvr>
                                        <p:cTn id="718" dur="1" fill="hold">
                                          <p:stCondLst>
                                            <p:cond delay="0"/>
                                          </p:stCondLst>
                                        </p:cTn>
                                        <p:tgtEl>
                                          <p:spTgt spid="90148"/>
                                        </p:tgtEl>
                                        <p:attrNameLst>
                                          <p:attrName>style.visibility</p:attrName>
                                        </p:attrNameLst>
                                      </p:cBhvr>
                                      <p:to>
                                        <p:strVal val="visible"/>
                                      </p:to>
                                    </p:set>
                                    <p:anim calcmode="lin" valueType="num">
                                      <p:cBhvr>
                                        <p:cTn id="719" dur="500" fill="hold"/>
                                        <p:tgtEl>
                                          <p:spTgt spid="90148"/>
                                        </p:tgtEl>
                                        <p:attrNameLst>
                                          <p:attrName>ppt_w</p:attrName>
                                        </p:attrNameLst>
                                      </p:cBhvr>
                                      <p:tavLst>
                                        <p:tav tm="0">
                                          <p:val>
                                            <p:fltVal val="0"/>
                                          </p:val>
                                        </p:tav>
                                        <p:tav tm="100000">
                                          <p:val>
                                            <p:strVal val="#ppt_w"/>
                                          </p:val>
                                        </p:tav>
                                      </p:tavLst>
                                    </p:anim>
                                    <p:anim calcmode="lin" valueType="num">
                                      <p:cBhvr>
                                        <p:cTn id="720" dur="500" fill="hold"/>
                                        <p:tgtEl>
                                          <p:spTgt spid="90148"/>
                                        </p:tgtEl>
                                        <p:attrNameLst>
                                          <p:attrName>ppt_h</p:attrName>
                                        </p:attrNameLst>
                                      </p:cBhvr>
                                      <p:tavLst>
                                        <p:tav tm="0">
                                          <p:val>
                                            <p:fltVal val="0"/>
                                          </p:val>
                                        </p:tav>
                                        <p:tav tm="100000">
                                          <p:val>
                                            <p:strVal val="#ppt_h"/>
                                          </p:val>
                                        </p:tav>
                                      </p:tavLst>
                                    </p:anim>
                                    <p:anim calcmode="lin" valueType="num">
                                      <p:cBhvr>
                                        <p:cTn id="721" dur="500" fill="hold"/>
                                        <p:tgtEl>
                                          <p:spTgt spid="90148"/>
                                        </p:tgtEl>
                                        <p:attrNameLst>
                                          <p:attrName>style.rotation</p:attrName>
                                        </p:attrNameLst>
                                      </p:cBhvr>
                                      <p:tavLst>
                                        <p:tav tm="0">
                                          <p:val>
                                            <p:fltVal val="360"/>
                                          </p:val>
                                        </p:tav>
                                        <p:tav tm="100000">
                                          <p:val>
                                            <p:fltVal val="0"/>
                                          </p:val>
                                        </p:tav>
                                      </p:tavLst>
                                    </p:anim>
                                    <p:animEffect transition="in" filter="fade">
                                      <p:cBhvr>
                                        <p:cTn id="722" dur="500"/>
                                        <p:tgtEl>
                                          <p:spTgt spid="90148"/>
                                        </p:tgtEl>
                                      </p:cBhvr>
                                    </p:animEffect>
                                  </p:childTnLst>
                                </p:cTn>
                              </p:par>
                              <p:par>
                                <p:cTn id="723" presetID="49" presetClass="entr" presetSubtype="0" decel="100000" fill="hold" grpId="11" nodeType="withEffect">
                                  <p:stCondLst>
                                    <p:cond delay="0"/>
                                  </p:stCondLst>
                                  <p:childTnLst>
                                    <p:set>
                                      <p:cBhvr>
                                        <p:cTn id="724" dur="1" fill="hold">
                                          <p:stCondLst>
                                            <p:cond delay="0"/>
                                          </p:stCondLst>
                                        </p:cTn>
                                        <p:tgtEl>
                                          <p:spTgt spid="90149"/>
                                        </p:tgtEl>
                                        <p:attrNameLst>
                                          <p:attrName>style.visibility</p:attrName>
                                        </p:attrNameLst>
                                      </p:cBhvr>
                                      <p:to>
                                        <p:strVal val="visible"/>
                                      </p:to>
                                    </p:set>
                                    <p:anim calcmode="lin" valueType="num">
                                      <p:cBhvr>
                                        <p:cTn id="725" dur="500" fill="hold"/>
                                        <p:tgtEl>
                                          <p:spTgt spid="90149"/>
                                        </p:tgtEl>
                                        <p:attrNameLst>
                                          <p:attrName>ppt_w</p:attrName>
                                        </p:attrNameLst>
                                      </p:cBhvr>
                                      <p:tavLst>
                                        <p:tav tm="0">
                                          <p:val>
                                            <p:fltVal val="0"/>
                                          </p:val>
                                        </p:tav>
                                        <p:tav tm="100000">
                                          <p:val>
                                            <p:strVal val="#ppt_w"/>
                                          </p:val>
                                        </p:tav>
                                      </p:tavLst>
                                    </p:anim>
                                    <p:anim calcmode="lin" valueType="num">
                                      <p:cBhvr>
                                        <p:cTn id="726" dur="500" fill="hold"/>
                                        <p:tgtEl>
                                          <p:spTgt spid="90149"/>
                                        </p:tgtEl>
                                        <p:attrNameLst>
                                          <p:attrName>ppt_h</p:attrName>
                                        </p:attrNameLst>
                                      </p:cBhvr>
                                      <p:tavLst>
                                        <p:tav tm="0">
                                          <p:val>
                                            <p:fltVal val="0"/>
                                          </p:val>
                                        </p:tav>
                                        <p:tav tm="100000">
                                          <p:val>
                                            <p:strVal val="#ppt_h"/>
                                          </p:val>
                                        </p:tav>
                                      </p:tavLst>
                                    </p:anim>
                                    <p:anim calcmode="lin" valueType="num">
                                      <p:cBhvr>
                                        <p:cTn id="727" dur="500" fill="hold"/>
                                        <p:tgtEl>
                                          <p:spTgt spid="90149"/>
                                        </p:tgtEl>
                                        <p:attrNameLst>
                                          <p:attrName>style.rotation</p:attrName>
                                        </p:attrNameLst>
                                      </p:cBhvr>
                                      <p:tavLst>
                                        <p:tav tm="0">
                                          <p:val>
                                            <p:fltVal val="360"/>
                                          </p:val>
                                        </p:tav>
                                        <p:tav tm="100000">
                                          <p:val>
                                            <p:fltVal val="0"/>
                                          </p:val>
                                        </p:tav>
                                      </p:tavLst>
                                    </p:anim>
                                    <p:animEffect transition="in" filter="fade">
                                      <p:cBhvr>
                                        <p:cTn id="728" dur="500"/>
                                        <p:tgtEl>
                                          <p:spTgt spid="90149"/>
                                        </p:tgtEl>
                                      </p:cBhvr>
                                    </p:animEffect>
                                  </p:childTnLst>
                                </p:cTn>
                              </p:par>
                              <p:par>
                                <p:cTn id="729" presetID="49" presetClass="entr" presetSubtype="0" decel="100000" fill="hold" grpId="11" nodeType="withEffect">
                                  <p:stCondLst>
                                    <p:cond delay="0"/>
                                  </p:stCondLst>
                                  <p:childTnLst>
                                    <p:set>
                                      <p:cBhvr>
                                        <p:cTn id="730" dur="1" fill="hold">
                                          <p:stCondLst>
                                            <p:cond delay="0"/>
                                          </p:stCondLst>
                                        </p:cTn>
                                        <p:tgtEl>
                                          <p:spTgt spid="90150"/>
                                        </p:tgtEl>
                                        <p:attrNameLst>
                                          <p:attrName>style.visibility</p:attrName>
                                        </p:attrNameLst>
                                      </p:cBhvr>
                                      <p:to>
                                        <p:strVal val="visible"/>
                                      </p:to>
                                    </p:set>
                                    <p:anim calcmode="lin" valueType="num">
                                      <p:cBhvr>
                                        <p:cTn id="731" dur="500" fill="hold"/>
                                        <p:tgtEl>
                                          <p:spTgt spid="90150"/>
                                        </p:tgtEl>
                                        <p:attrNameLst>
                                          <p:attrName>ppt_w</p:attrName>
                                        </p:attrNameLst>
                                      </p:cBhvr>
                                      <p:tavLst>
                                        <p:tav tm="0">
                                          <p:val>
                                            <p:fltVal val="0"/>
                                          </p:val>
                                        </p:tav>
                                        <p:tav tm="100000">
                                          <p:val>
                                            <p:strVal val="#ppt_w"/>
                                          </p:val>
                                        </p:tav>
                                      </p:tavLst>
                                    </p:anim>
                                    <p:anim calcmode="lin" valueType="num">
                                      <p:cBhvr>
                                        <p:cTn id="732" dur="500" fill="hold"/>
                                        <p:tgtEl>
                                          <p:spTgt spid="90150"/>
                                        </p:tgtEl>
                                        <p:attrNameLst>
                                          <p:attrName>ppt_h</p:attrName>
                                        </p:attrNameLst>
                                      </p:cBhvr>
                                      <p:tavLst>
                                        <p:tav tm="0">
                                          <p:val>
                                            <p:fltVal val="0"/>
                                          </p:val>
                                        </p:tav>
                                        <p:tav tm="100000">
                                          <p:val>
                                            <p:strVal val="#ppt_h"/>
                                          </p:val>
                                        </p:tav>
                                      </p:tavLst>
                                    </p:anim>
                                    <p:anim calcmode="lin" valueType="num">
                                      <p:cBhvr>
                                        <p:cTn id="733" dur="500" fill="hold"/>
                                        <p:tgtEl>
                                          <p:spTgt spid="90150"/>
                                        </p:tgtEl>
                                        <p:attrNameLst>
                                          <p:attrName>style.rotation</p:attrName>
                                        </p:attrNameLst>
                                      </p:cBhvr>
                                      <p:tavLst>
                                        <p:tav tm="0">
                                          <p:val>
                                            <p:fltVal val="360"/>
                                          </p:val>
                                        </p:tav>
                                        <p:tav tm="100000">
                                          <p:val>
                                            <p:fltVal val="0"/>
                                          </p:val>
                                        </p:tav>
                                      </p:tavLst>
                                    </p:anim>
                                    <p:animEffect transition="in" filter="fade">
                                      <p:cBhvr>
                                        <p:cTn id="734" dur="500"/>
                                        <p:tgtEl>
                                          <p:spTgt spid="90150"/>
                                        </p:tgtEl>
                                      </p:cBhvr>
                                    </p:animEffect>
                                  </p:childTnLst>
                                </p:cTn>
                              </p:par>
                              <p:par>
                                <p:cTn id="735" presetID="49" presetClass="entr" presetSubtype="0" decel="100000" fill="hold" grpId="11" nodeType="withEffect">
                                  <p:stCondLst>
                                    <p:cond delay="0"/>
                                  </p:stCondLst>
                                  <p:childTnLst>
                                    <p:set>
                                      <p:cBhvr>
                                        <p:cTn id="736" dur="1" fill="hold">
                                          <p:stCondLst>
                                            <p:cond delay="0"/>
                                          </p:stCondLst>
                                        </p:cTn>
                                        <p:tgtEl>
                                          <p:spTgt spid="90154"/>
                                        </p:tgtEl>
                                        <p:attrNameLst>
                                          <p:attrName>style.visibility</p:attrName>
                                        </p:attrNameLst>
                                      </p:cBhvr>
                                      <p:to>
                                        <p:strVal val="visible"/>
                                      </p:to>
                                    </p:set>
                                    <p:anim calcmode="lin" valueType="num">
                                      <p:cBhvr>
                                        <p:cTn id="737" dur="500" fill="hold"/>
                                        <p:tgtEl>
                                          <p:spTgt spid="90154"/>
                                        </p:tgtEl>
                                        <p:attrNameLst>
                                          <p:attrName>ppt_w</p:attrName>
                                        </p:attrNameLst>
                                      </p:cBhvr>
                                      <p:tavLst>
                                        <p:tav tm="0">
                                          <p:val>
                                            <p:fltVal val="0"/>
                                          </p:val>
                                        </p:tav>
                                        <p:tav tm="100000">
                                          <p:val>
                                            <p:strVal val="#ppt_w"/>
                                          </p:val>
                                        </p:tav>
                                      </p:tavLst>
                                    </p:anim>
                                    <p:anim calcmode="lin" valueType="num">
                                      <p:cBhvr>
                                        <p:cTn id="738" dur="500" fill="hold"/>
                                        <p:tgtEl>
                                          <p:spTgt spid="90154"/>
                                        </p:tgtEl>
                                        <p:attrNameLst>
                                          <p:attrName>ppt_h</p:attrName>
                                        </p:attrNameLst>
                                      </p:cBhvr>
                                      <p:tavLst>
                                        <p:tav tm="0">
                                          <p:val>
                                            <p:fltVal val="0"/>
                                          </p:val>
                                        </p:tav>
                                        <p:tav tm="100000">
                                          <p:val>
                                            <p:strVal val="#ppt_h"/>
                                          </p:val>
                                        </p:tav>
                                      </p:tavLst>
                                    </p:anim>
                                    <p:anim calcmode="lin" valueType="num">
                                      <p:cBhvr>
                                        <p:cTn id="739" dur="500" fill="hold"/>
                                        <p:tgtEl>
                                          <p:spTgt spid="90154"/>
                                        </p:tgtEl>
                                        <p:attrNameLst>
                                          <p:attrName>style.rotation</p:attrName>
                                        </p:attrNameLst>
                                      </p:cBhvr>
                                      <p:tavLst>
                                        <p:tav tm="0">
                                          <p:val>
                                            <p:fltVal val="360"/>
                                          </p:val>
                                        </p:tav>
                                        <p:tav tm="100000">
                                          <p:val>
                                            <p:fltVal val="0"/>
                                          </p:val>
                                        </p:tav>
                                      </p:tavLst>
                                    </p:anim>
                                    <p:animEffect transition="in" filter="fade">
                                      <p:cBhvr>
                                        <p:cTn id="740" dur="500"/>
                                        <p:tgtEl>
                                          <p:spTgt spid="90154"/>
                                        </p:tgtEl>
                                      </p:cBhvr>
                                    </p:animEffect>
                                  </p:childTnLst>
                                </p:cTn>
                              </p:par>
                              <p:par>
                                <p:cTn id="741" presetID="49" presetClass="entr" presetSubtype="0" decel="100000" fill="hold" grpId="12" nodeType="withEffect">
                                  <p:stCondLst>
                                    <p:cond delay="0"/>
                                  </p:stCondLst>
                                  <p:childTnLst>
                                    <p:set>
                                      <p:cBhvr>
                                        <p:cTn id="742" dur="1" fill="hold">
                                          <p:stCondLst>
                                            <p:cond delay="0"/>
                                          </p:stCondLst>
                                        </p:cTn>
                                        <p:tgtEl>
                                          <p:spTgt spid="90156"/>
                                        </p:tgtEl>
                                        <p:attrNameLst>
                                          <p:attrName>style.visibility</p:attrName>
                                        </p:attrNameLst>
                                      </p:cBhvr>
                                      <p:to>
                                        <p:strVal val="visible"/>
                                      </p:to>
                                    </p:set>
                                    <p:anim calcmode="lin" valueType="num">
                                      <p:cBhvr>
                                        <p:cTn id="743" dur="500" fill="hold"/>
                                        <p:tgtEl>
                                          <p:spTgt spid="90156"/>
                                        </p:tgtEl>
                                        <p:attrNameLst>
                                          <p:attrName>ppt_w</p:attrName>
                                        </p:attrNameLst>
                                      </p:cBhvr>
                                      <p:tavLst>
                                        <p:tav tm="0">
                                          <p:val>
                                            <p:fltVal val="0"/>
                                          </p:val>
                                        </p:tav>
                                        <p:tav tm="100000">
                                          <p:val>
                                            <p:strVal val="#ppt_w"/>
                                          </p:val>
                                        </p:tav>
                                      </p:tavLst>
                                    </p:anim>
                                    <p:anim calcmode="lin" valueType="num">
                                      <p:cBhvr>
                                        <p:cTn id="744" dur="500" fill="hold"/>
                                        <p:tgtEl>
                                          <p:spTgt spid="90156"/>
                                        </p:tgtEl>
                                        <p:attrNameLst>
                                          <p:attrName>ppt_h</p:attrName>
                                        </p:attrNameLst>
                                      </p:cBhvr>
                                      <p:tavLst>
                                        <p:tav tm="0">
                                          <p:val>
                                            <p:fltVal val="0"/>
                                          </p:val>
                                        </p:tav>
                                        <p:tav tm="100000">
                                          <p:val>
                                            <p:strVal val="#ppt_h"/>
                                          </p:val>
                                        </p:tav>
                                      </p:tavLst>
                                    </p:anim>
                                    <p:anim calcmode="lin" valueType="num">
                                      <p:cBhvr>
                                        <p:cTn id="745" dur="500" fill="hold"/>
                                        <p:tgtEl>
                                          <p:spTgt spid="90156"/>
                                        </p:tgtEl>
                                        <p:attrNameLst>
                                          <p:attrName>style.rotation</p:attrName>
                                        </p:attrNameLst>
                                      </p:cBhvr>
                                      <p:tavLst>
                                        <p:tav tm="0">
                                          <p:val>
                                            <p:fltVal val="360"/>
                                          </p:val>
                                        </p:tav>
                                        <p:tav tm="100000">
                                          <p:val>
                                            <p:fltVal val="0"/>
                                          </p:val>
                                        </p:tav>
                                      </p:tavLst>
                                    </p:anim>
                                    <p:animEffect transition="in" filter="fade">
                                      <p:cBhvr>
                                        <p:cTn id="746" dur="500"/>
                                        <p:tgtEl>
                                          <p:spTgt spid="90156"/>
                                        </p:tgtEl>
                                      </p:cBhvr>
                                    </p:animEffect>
                                  </p:childTnLst>
                                </p:cTn>
                              </p:par>
                              <p:par>
                                <p:cTn id="747" presetID="6" presetClass="emph" presetSubtype="0" fill="hold" grpId="15" nodeType="withEffect">
                                  <p:stCondLst>
                                    <p:cond delay="0"/>
                                  </p:stCondLst>
                                  <p:childTnLst>
                                    <p:animScale>
                                      <p:cBhvr>
                                        <p:cTn id="748" dur="500" fill="hold"/>
                                        <p:tgtEl>
                                          <p:spTgt spid="90155"/>
                                        </p:tgtEl>
                                      </p:cBhvr>
                                      <p:by x="50000" y="50000"/>
                                    </p:animScale>
                                  </p:childTnLst>
                                </p:cTn>
                              </p:par>
                              <p:par>
                                <p:cTn id="749" presetID="64" presetClass="path" presetSubtype="0" accel="50000" decel="50000" fill="hold" grpId="16" nodeType="withEffect">
                                  <p:stCondLst>
                                    <p:cond delay="0"/>
                                  </p:stCondLst>
                                  <p:childTnLst>
                                    <p:animMotion origin="layout" path="M 3.33333E-6 -3.7037E-6 L 3.33333E-6 -0.33379 " pathEditMode="relative" rAng="0" ptsTypes="AA">
                                      <p:cBhvr>
                                        <p:cTn id="750" dur="500" spd="-100000" fill="hold"/>
                                        <p:tgtEl>
                                          <p:spTgt spid="90155"/>
                                        </p:tgtEl>
                                        <p:attrNameLst>
                                          <p:attrName>ppt_x</p:attrName>
                                          <p:attrName>ppt_y</p:attrName>
                                        </p:attrNameLst>
                                      </p:cBhvr>
                                      <p:rCtr x="0" y="-16690"/>
                                    </p:animMotion>
                                  </p:childTnLst>
                                </p:cTn>
                              </p:par>
                            </p:childTnLst>
                          </p:cTn>
                        </p:par>
                      </p:childTnLst>
                    </p:cTn>
                  </p:par>
                </p:childTnLst>
              </p:cTn>
              <p:nextCondLst>
                <p:cond evt="onClick" delay="0">
                  <p:tgtEl>
                    <p:spTgt spid="90155"/>
                  </p:tgtEl>
                </p:cond>
              </p:nextCondLst>
            </p:seq>
            <p:seq concurrent="1" nextAc="seek">
              <p:cTn id="751" restart="whenNotActive" fill="hold" evtFilter="cancelBubble" nodeType="interactiveSeq">
                <p:stCondLst>
                  <p:cond evt="onClick" delay="0">
                    <p:tgtEl>
                      <p:spTgt spid="90156"/>
                    </p:tgtEl>
                  </p:cond>
                </p:stCondLst>
                <p:endSync evt="end" delay="0">
                  <p:rtn val="all"/>
                </p:endSync>
                <p:childTnLst>
                  <p:par>
                    <p:cTn id="752" fill="hold" nodeType="clickPar">
                      <p:stCondLst>
                        <p:cond delay="0"/>
                      </p:stCondLst>
                      <p:childTnLst>
                        <p:par>
                          <p:cTn id="753" fill="hold" nodeType="withGroup">
                            <p:stCondLst>
                              <p:cond delay="0"/>
                            </p:stCondLst>
                            <p:childTnLst>
                              <p:par>
                                <p:cTn id="754" presetID="49" presetClass="exit" presetSubtype="0" accel="100000" fill="hold" nodeType="clickEffect">
                                  <p:stCondLst>
                                    <p:cond delay="0"/>
                                  </p:stCondLst>
                                  <p:childTnLst>
                                    <p:anim calcmode="lin" valueType="num">
                                      <p:cBhvr>
                                        <p:cTn id="755" dur="500"/>
                                        <p:tgtEl>
                                          <p:spTgt spid="90137"/>
                                        </p:tgtEl>
                                        <p:attrNameLst>
                                          <p:attrName>ppt_w</p:attrName>
                                        </p:attrNameLst>
                                      </p:cBhvr>
                                      <p:tavLst>
                                        <p:tav tm="0">
                                          <p:val>
                                            <p:strVal val="ppt_w"/>
                                          </p:val>
                                        </p:tav>
                                        <p:tav tm="100000">
                                          <p:val>
                                            <p:fltVal val="0"/>
                                          </p:val>
                                        </p:tav>
                                      </p:tavLst>
                                    </p:anim>
                                    <p:anim calcmode="lin" valueType="num">
                                      <p:cBhvr>
                                        <p:cTn id="756" dur="500"/>
                                        <p:tgtEl>
                                          <p:spTgt spid="90137"/>
                                        </p:tgtEl>
                                        <p:attrNameLst>
                                          <p:attrName>ppt_h</p:attrName>
                                        </p:attrNameLst>
                                      </p:cBhvr>
                                      <p:tavLst>
                                        <p:tav tm="0">
                                          <p:val>
                                            <p:strVal val="ppt_h"/>
                                          </p:val>
                                        </p:tav>
                                        <p:tav tm="100000">
                                          <p:val>
                                            <p:fltVal val="0"/>
                                          </p:val>
                                        </p:tav>
                                      </p:tavLst>
                                    </p:anim>
                                    <p:anim calcmode="lin" valueType="num">
                                      <p:cBhvr>
                                        <p:cTn id="757" dur="500"/>
                                        <p:tgtEl>
                                          <p:spTgt spid="90137"/>
                                        </p:tgtEl>
                                        <p:attrNameLst>
                                          <p:attrName>style.rotation</p:attrName>
                                        </p:attrNameLst>
                                      </p:cBhvr>
                                      <p:tavLst>
                                        <p:tav tm="0">
                                          <p:val>
                                            <p:fltVal val="0"/>
                                          </p:val>
                                        </p:tav>
                                        <p:tav tm="100000">
                                          <p:val>
                                            <p:fltVal val="360"/>
                                          </p:val>
                                        </p:tav>
                                      </p:tavLst>
                                    </p:anim>
                                    <p:animEffect transition="out" filter="fade">
                                      <p:cBhvr>
                                        <p:cTn id="758" dur="500"/>
                                        <p:tgtEl>
                                          <p:spTgt spid="90137"/>
                                        </p:tgtEl>
                                      </p:cBhvr>
                                    </p:animEffect>
                                    <p:set>
                                      <p:cBhvr>
                                        <p:cTn id="759" dur="1" fill="hold">
                                          <p:stCondLst>
                                            <p:cond delay="499"/>
                                          </p:stCondLst>
                                        </p:cTn>
                                        <p:tgtEl>
                                          <p:spTgt spid="90137"/>
                                        </p:tgtEl>
                                        <p:attrNameLst>
                                          <p:attrName>style.visibility</p:attrName>
                                        </p:attrNameLst>
                                      </p:cBhvr>
                                      <p:to>
                                        <p:strVal val="hidden"/>
                                      </p:to>
                                    </p:set>
                                  </p:childTnLst>
                                </p:cTn>
                              </p:par>
                              <p:par>
                                <p:cTn id="760" presetID="49" presetClass="exit" presetSubtype="0" accel="100000" fill="hold" grpId="8" nodeType="withEffect">
                                  <p:stCondLst>
                                    <p:cond delay="0"/>
                                  </p:stCondLst>
                                  <p:childTnLst>
                                    <p:anim calcmode="lin" valueType="num">
                                      <p:cBhvr>
                                        <p:cTn id="761" dur="500"/>
                                        <p:tgtEl>
                                          <p:spTgt spid="90153"/>
                                        </p:tgtEl>
                                        <p:attrNameLst>
                                          <p:attrName>ppt_w</p:attrName>
                                        </p:attrNameLst>
                                      </p:cBhvr>
                                      <p:tavLst>
                                        <p:tav tm="0">
                                          <p:val>
                                            <p:strVal val="ppt_w"/>
                                          </p:val>
                                        </p:tav>
                                        <p:tav tm="100000">
                                          <p:val>
                                            <p:fltVal val="0"/>
                                          </p:val>
                                        </p:tav>
                                      </p:tavLst>
                                    </p:anim>
                                    <p:anim calcmode="lin" valueType="num">
                                      <p:cBhvr>
                                        <p:cTn id="762" dur="500"/>
                                        <p:tgtEl>
                                          <p:spTgt spid="90153"/>
                                        </p:tgtEl>
                                        <p:attrNameLst>
                                          <p:attrName>ppt_h</p:attrName>
                                        </p:attrNameLst>
                                      </p:cBhvr>
                                      <p:tavLst>
                                        <p:tav tm="0">
                                          <p:val>
                                            <p:strVal val="ppt_h"/>
                                          </p:val>
                                        </p:tav>
                                        <p:tav tm="100000">
                                          <p:val>
                                            <p:fltVal val="0"/>
                                          </p:val>
                                        </p:tav>
                                      </p:tavLst>
                                    </p:anim>
                                    <p:anim calcmode="lin" valueType="num">
                                      <p:cBhvr>
                                        <p:cTn id="763" dur="500"/>
                                        <p:tgtEl>
                                          <p:spTgt spid="90153"/>
                                        </p:tgtEl>
                                        <p:attrNameLst>
                                          <p:attrName>style.rotation</p:attrName>
                                        </p:attrNameLst>
                                      </p:cBhvr>
                                      <p:tavLst>
                                        <p:tav tm="0">
                                          <p:val>
                                            <p:fltVal val="0"/>
                                          </p:val>
                                        </p:tav>
                                        <p:tav tm="100000">
                                          <p:val>
                                            <p:fltVal val="360"/>
                                          </p:val>
                                        </p:tav>
                                      </p:tavLst>
                                    </p:anim>
                                    <p:animEffect transition="out" filter="fade">
                                      <p:cBhvr>
                                        <p:cTn id="764" dur="500"/>
                                        <p:tgtEl>
                                          <p:spTgt spid="90153"/>
                                        </p:tgtEl>
                                      </p:cBhvr>
                                    </p:animEffect>
                                    <p:set>
                                      <p:cBhvr>
                                        <p:cTn id="765" dur="1" fill="hold">
                                          <p:stCondLst>
                                            <p:cond delay="499"/>
                                          </p:stCondLst>
                                        </p:cTn>
                                        <p:tgtEl>
                                          <p:spTgt spid="90153"/>
                                        </p:tgtEl>
                                        <p:attrNameLst>
                                          <p:attrName>style.visibility</p:attrName>
                                        </p:attrNameLst>
                                      </p:cBhvr>
                                      <p:to>
                                        <p:strVal val="hidden"/>
                                      </p:to>
                                    </p:set>
                                  </p:childTnLst>
                                </p:cTn>
                              </p:par>
                              <p:par>
                                <p:cTn id="766" presetID="49" presetClass="exit" presetSubtype="0" accel="100000" fill="hold" grpId="6" nodeType="withEffect">
                                  <p:stCondLst>
                                    <p:cond delay="0"/>
                                  </p:stCondLst>
                                  <p:childTnLst>
                                    <p:anim calcmode="lin" valueType="num">
                                      <p:cBhvr>
                                        <p:cTn id="767" dur="500"/>
                                        <p:tgtEl>
                                          <p:spTgt spid="90147"/>
                                        </p:tgtEl>
                                        <p:attrNameLst>
                                          <p:attrName>ppt_w</p:attrName>
                                        </p:attrNameLst>
                                      </p:cBhvr>
                                      <p:tavLst>
                                        <p:tav tm="0">
                                          <p:val>
                                            <p:strVal val="ppt_w"/>
                                          </p:val>
                                        </p:tav>
                                        <p:tav tm="100000">
                                          <p:val>
                                            <p:fltVal val="0"/>
                                          </p:val>
                                        </p:tav>
                                      </p:tavLst>
                                    </p:anim>
                                    <p:anim calcmode="lin" valueType="num">
                                      <p:cBhvr>
                                        <p:cTn id="768" dur="500"/>
                                        <p:tgtEl>
                                          <p:spTgt spid="90147"/>
                                        </p:tgtEl>
                                        <p:attrNameLst>
                                          <p:attrName>ppt_h</p:attrName>
                                        </p:attrNameLst>
                                      </p:cBhvr>
                                      <p:tavLst>
                                        <p:tav tm="0">
                                          <p:val>
                                            <p:strVal val="ppt_h"/>
                                          </p:val>
                                        </p:tav>
                                        <p:tav tm="100000">
                                          <p:val>
                                            <p:fltVal val="0"/>
                                          </p:val>
                                        </p:tav>
                                      </p:tavLst>
                                    </p:anim>
                                    <p:anim calcmode="lin" valueType="num">
                                      <p:cBhvr>
                                        <p:cTn id="769" dur="500"/>
                                        <p:tgtEl>
                                          <p:spTgt spid="90147"/>
                                        </p:tgtEl>
                                        <p:attrNameLst>
                                          <p:attrName>style.rotation</p:attrName>
                                        </p:attrNameLst>
                                      </p:cBhvr>
                                      <p:tavLst>
                                        <p:tav tm="0">
                                          <p:val>
                                            <p:fltVal val="0"/>
                                          </p:val>
                                        </p:tav>
                                        <p:tav tm="100000">
                                          <p:val>
                                            <p:fltVal val="360"/>
                                          </p:val>
                                        </p:tav>
                                      </p:tavLst>
                                    </p:anim>
                                    <p:animEffect transition="out" filter="fade">
                                      <p:cBhvr>
                                        <p:cTn id="770" dur="500"/>
                                        <p:tgtEl>
                                          <p:spTgt spid="90147"/>
                                        </p:tgtEl>
                                      </p:cBhvr>
                                    </p:animEffect>
                                    <p:set>
                                      <p:cBhvr>
                                        <p:cTn id="771" dur="1" fill="hold">
                                          <p:stCondLst>
                                            <p:cond delay="499"/>
                                          </p:stCondLst>
                                        </p:cTn>
                                        <p:tgtEl>
                                          <p:spTgt spid="90147"/>
                                        </p:tgtEl>
                                        <p:attrNameLst>
                                          <p:attrName>style.visibility</p:attrName>
                                        </p:attrNameLst>
                                      </p:cBhvr>
                                      <p:to>
                                        <p:strVal val="hidden"/>
                                      </p:to>
                                    </p:set>
                                  </p:childTnLst>
                                </p:cTn>
                              </p:par>
                              <p:par>
                                <p:cTn id="772" presetID="49" presetClass="exit" presetSubtype="0" accel="100000" fill="hold" grpId="6" nodeType="withEffect">
                                  <p:stCondLst>
                                    <p:cond delay="0"/>
                                  </p:stCondLst>
                                  <p:childTnLst>
                                    <p:anim calcmode="lin" valueType="num">
                                      <p:cBhvr>
                                        <p:cTn id="773" dur="500"/>
                                        <p:tgtEl>
                                          <p:spTgt spid="90148"/>
                                        </p:tgtEl>
                                        <p:attrNameLst>
                                          <p:attrName>ppt_w</p:attrName>
                                        </p:attrNameLst>
                                      </p:cBhvr>
                                      <p:tavLst>
                                        <p:tav tm="0">
                                          <p:val>
                                            <p:strVal val="ppt_w"/>
                                          </p:val>
                                        </p:tav>
                                        <p:tav tm="100000">
                                          <p:val>
                                            <p:fltVal val="0"/>
                                          </p:val>
                                        </p:tav>
                                      </p:tavLst>
                                    </p:anim>
                                    <p:anim calcmode="lin" valueType="num">
                                      <p:cBhvr>
                                        <p:cTn id="774" dur="500"/>
                                        <p:tgtEl>
                                          <p:spTgt spid="90148"/>
                                        </p:tgtEl>
                                        <p:attrNameLst>
                                          <p:attrName>ppt_h</p:attrName>
                                        </p:attrNameLst>
                                      </p:cBhvr>
                                      <p:tavLst>
                                        <p:tav tm="0">
                                          <p:val>
                                            <p:strVal val="ppt_h"/>
                                          </p:val>
                                        </p:tav>
                                        <p:tav tm="100000">
                                          <p:val>
                                            <p:fltVal val="0"/>
                                          </p:val>
                                        </p:tav>
                                      </p:tavLst>
                                    </p:anim>
                                    <p:anim calcmode="lin" valueType="num">
                                      <p:cBhvr>
                                        <p:cTn id="775" dur="500"/>
                                        <p:tgtEl>
                                          <p:spTgt spid="90148"/>
                                        </p:tgtEl>
                                        <p:attrNameLst>
                                          <p:attrName>style.rotation</p:attrName>
                                        </p:attrNameLst>
                                      </p:cBhvr>
                                      <p:tavLst>
                                        <p:tav tm="0">
                                          <p:val>
                                            <p:fltVal val="0"/>
                                          </p:val>
                                        </p:tav>
                                        <p:tav tm="100000">
                                          <p:val>
                                            <p:fltVal val="360"/>
                                          </p:val>
                                        </p:tav>
                                      </p:tavLst>
                                    </p:anim>
                                    <p:animEffect transition="out" filter="fade">
                                      <p:cBhvr>
                                        <p:cTn id="776" dur="500"/>
                                        <p:tgtEl>
                                          <p:spTgt spid="90148"/>
                                        </p:tgtEl>
                                      </p:cBhvr>
                                    </p:animEffect>
                                    <p:set>
                                      <p:cBhvr>
                                        <p:cTn id="777" dur="1" fill="hold">
                                          <p:stCondLst>
                                            <p:cond delay="499"/>
                                          </p:stCondLst>
                                        </p:cTn>
                                        <p:tgtEl>
                                          <p:spTgt spid="90148"/>
                                        </p:tgtEl>
                                        <p:attrNameLst>
                                          <p:attrName>style.visibility</p:attrName>
                                        </p:attrNameLst>
                                      </p:cBhvr>
                                      <p:to>
                                        <p:strVal val="hidden"/>
                                      </p:to>
                                    </p:set>
                                  </p:childTnLst>
                                </p:cTn>
                              </p:par>
                              <p:par>
                                <p:cTn id="778" presetID="49" presetClass="exit" presetSubtype="0" accel="100000" fill="hold" grpId="6" nodeType="withEffect">
                                  <p:stCondLst>
                                    <p:cond delay="0"/>
                                  </p:stCondLst>
                                  <p:childTnLst>
                                    <p:anim calcmode="lin" valueType="num">
                                      <p:cBhvr>
                                        <p:cTn id="779" dur="500"/>
                                        <p:tgtEl>
                                          <p:spTgt spid="90149"/>
                                        </p:tgtEl>
                                        <p:attrNameLst>
                                          <p:attrName>ppt_w</p:attrName>
                                        </p:attrNameLst>
                                      </p:cBhvr>
                                      <p:tavLst>
                                        <p:tav tm="0">
                                          <p:val>
                                            <p:strVal val="ppt_w"/>
                                          </p:val>
                                        </p:tav>
                                        <p:tav tm="100000">
                                          <p:val>
                                            <p:fltVal val="0"/>
                                          </p:val>
                                        </p:tav>
                                      </p:tavLst>
                                    </p:anim>
                                    <p:anim calcmode="lin" valueType="num">
                                      <p:cBhvr>
                                        <p:cTn id="780" dur="500"/>
                                        <p:tgtEl>
                                          <p:spTgt spid="90149"/>
                                        </p:tgtEl>
                                        <p:attrNameLst>
                                          <p:attrName>ppt_h</p:attrName>
                                        </p:attrNameLst>
                                      </p:cBhvr>
                                      <p:tavLst>
                                        <p:tav tm="0">
                                          <p:val>
                                            <p:strVal val="ppt_h"/>
                                          </p:val>
                                        </p:tav>
                                        <p:tav tm="100000">
                                          <p:val>
                                            <p:fltVal val="0"/>
                                          </p:val>
                                        </p:tav>
                                      </p:tavLst>
                                    </p:anim>
                                    <p:anim calcmode="lin" valueType="num">
                                      <p:cBhvr>
                                        <p:cTn id="781" dur="500"/>
                                        <p:tgtEl>
                                          <p:spTgt spid="90149"/>
                                        </p:tgtEl>
                                        <p:attrNameLst>
                                          <p:attrName>style.rotation</p:attrName>
                                        </p:attrNameLst>
                                      </p:cBhvr>
                                      <p:tavLst>
                                        <p:tav tm="0">
                                          <p:val>
                                            <p:fltVal val="0"/>
                                          </p:val>
                                        </p:tav>
                                        <p:tav tm="100000">
                                          <p:val>
                                            <p:fltVal val="360"/>
                                          </p:val>
                                        </p:tav>
                                      </p:tavLst>
                                    </p:anim>
                                    <p:animEffect transition="out" filter="fade">
                                      <p:cBhvr>
                                        <p:cTn id="782" dur="500"/>
                                        <p:tgtEl>
                                          <p:spTgt spid="90149"/>
                                        </p:tgtEl>
                                      </p:cBhvr>
                                    </p:animEffect>
                                    <p:set>
                                      <p:cBhvr>
                                        <p:cTn id="783" dur="1" fill="hold">
                                          <p:stCondLst>
                                            <p:cond delay="499"/>
                                          </p:stCondLst>
                                        </p:cTn>
                                        <p:tgtEl>
                                          <p:spTgt spid="90149"/>
                                        </p:tgtEl>
                                        <p:attrNameLst>
                                          <p:attrName>style.visibility</p:attrName>
                                        </p:attrNameLst>
                                      </p:cBhvr>
                                      <p:to>
                                        <p:strVal val="hidden"/>
                                      </p:to>
                                    </p:set>
                                  </p:childTnLst>
                                </p:cTn>
                              </p:par>
                              <p:par>
                                <p:cTn id="784" presetID="49" presetClass="exit" presetSubtype="0" accel="100000" fill="hold" grpId="6" nodeType="withEffect">
                                  <p:stCondLst>
                                    <p:cond delay="0"/>
                                  </p:stCondLst>
                                  <p:childTnLst>
                                    <p:anim calcmode="lin" valueType="num">
                                      <p:cBhvr>
                                        <p:cTn id="785" dur="500"/>
                                        <p:tgtEl>
                                          <p:spTgt spid="90150"/>
                                        </p:tgtEl>
                                        <p:attrNameLst>
                                          <p:attrName>ppt_w</p:attrName>
                                        </p:attrNameLst>
                                      </p:cBhvr>
                                      <p:tavLst>
                                        <p:tav tm="0">
                                          <p:val>
                                            <p:strVal val="ppt_w"/>
                                          </p:val>
                                        </p:tav>
                                        <p:tav tm="100000">
                                          <p:val>
                                            <p:fltVal val="0"/>
                                          </p:val>
                                        </p:tav>
                                      </p:tavLst>
                                    </p:anim>
                                    <p:anim calcmode="lin" valueType="num">
                                      <p:cBhvr>
                                        <p:cTn id="786" dur="500"/>
                                        <p:tgtEl>
                                          <p:spTgt spid="90150"/>
                                        </p:tgtEl>
                                        <p:attrNameLst>
                                          <p:attrName>ppt_h</p:attrName>
                                        </p:attrNameLst>
                                      </p:cBhvr>
                                      <p:tavLst>
                                        <p:tav tm="0">
                                          <p:val>
                                            <p:strVal val="ppt_h"/>
                                          </p:val>
                                        </p:tav>
                                        <p:tav tm="100000">
                                          <p:val>
                                            <p:fltVal val="0"/>
                                          </p:val>
                                        </p:tav>
                                      </p:tavLst>
                                    </p:anim>
                                    <p:anim calcmode="lin" valueType="num">
                                      <p:cBhvr>
                                        <p:cTn id="787" dur="500"/>
                                        <p:tgtEl>
                                          <p:spTgt spid="90150"/>
                                        </p:tgtEl>
                                        <p:attrNameLst>
                                          <p:attrName>style.rotation</p:attrName>
                                        </p:attrNameLst>
                                      </p:cBhvr>
                                      <p:tavLst>
                                        <p:tav tm="0">
                                          <p:val>
                                            <p:fltVal val="0"/>
                                          </p:val>
                                        </p:tav>
                                        <p:tav tm="100000">
                                          <p:val>
                                            <p:fltVal val="360"/>
                                          </p:val>
                                        </p:tav>
                                      </p:tavLst>
                                    </p:anim>
                                    <p:animEffect transition="out" filter="fade">
                                      <p:cBhvr>
                                        <p:cTn id="788" dur="500"/>
                                        <p:tgtEl>
                                          <p:spTgt spid="90150"/>
                                        </p:tgtEl>
                                      </p:cBhvr>
                                    </p:animEffect>
                                    <p:set>
                                      <p:cBhvr>
                                        <p:cTn id="789" dur="1" fill="hold">
                                          <p:stCondLst>
                                            <p:cond delay="499"/>
                                          </p:stCondLst>
                                        </p:cTn>
                                        <p:tgtEl>
                                          <p:spTgt spid="90150"/>
                                        </p:tgtEl>
                                        <p:attrNameLst>
                                          <p:attrName>style.visibility</p:attrName>
                                        </p:attrNameLst>
                                      </p:cBhvr>
                                      <p:to>
                                        <p:strVal val="hidden"/>
                                      </p:to>
                                    </p:set>
                                  </p:childTnLst>
                                </p:cTn>
                              </p:par>
                              <p:par>
                                <p:cTn id="790" presetID="49" presetClass="exit" presetSubtype="0" accel="100000" fill="hold" grpId="6" nodeType="withEffect">
                                  <p:stCondLst>
                                    <p:cond delay="0"/>
                                  </p:stCondLst>
                                  <p:childTnLst>
                                    <p:anim calcmode="lin" valueType="num">
                                      <p:cBhvr>
                                        <p:cTn id="791" dur="500"/>
                                        <p:tgtEl>
                                          <p:spTgt spid="90154"/>
                                        </p:tgtEl>
                                        <p:attrNameLst>
                                          <p:attrName>ppt_w</p:attrName>
                                        </p:attrNameLst>
                                      </p:cBhvr>
                                      <p:tavLst>
                                        <p:tav tm="0">
                                          <p:val>
                                            <p:strVal val="ppt_w"/>
                                          </p:val>
                                        </p:tav>
                                        <p:tav tm="100000">
                                          <p:val>
                                            <p:fltVal val="0"/>
                                          </p:val>
                                        </p:tav>
                                      </p:tavLst>
                                    </p:anim>
                                    <p:anim calcmode="lin" valueType="num">
                                      <p:cBhvr>
                                        <p:cTn id="792" dur="500"/>
                                        <p:tgtEl>
                                          <p:spTgt spid="90154"/>
                                        </p:tgtEl>
                                        <p:attrNameLst>
                                          <p:attrName>ppt_h</p:attrName>
                                        </p:attrNameLst>
                                      </p:cBhvr>
                                      <p:tavLst>
                                        <p:tav tm="0">
                                          <p:val>
                                            <p:strVal val="ppt_h"/>
                                          </p:val>
                                        </p:tav>
                                        <p:tav tm="100000">
                                          <p:val>
                                            <p:fltVal val="0"/>
                                          </p:val>
                                        </p:tav>
                                      </p:tavLst>
                                    </p:anim>
                                    <p:anim calcmode="lin" valueType="num">
                                      <p:cBhvr>
                                        <p:cTn id="793" dur="500"/>
                                        <p:tgtEl>
                                          <p:spTgt spid="90154"/>
                                        </p:tgtEl>
                                        <p:attrNameLst>
                                          <p:attrName>style.rotation</p:attrName>
                                        </p:attrNameLst>
                                      </p:cBhvr>
                                      <p:tavLst>
                                        <p:tav tm="0">
                                          <p:val>
                                            <p:fltVal val="0"/>
                                          </p:val>
                                        </p:tav>
                                        <p:tav tm="100000">
                                          <p:val>
                                            <p:fltVal val="360"/>
                                          </p:val>
                                        </p:tav>
                                      </p:tavLst>
                                    </p:anim>
                                    <p:animEffect transition="out" filter="fade">
                                      <p:cBhvr>
                                        <p:cTn id="794" dur="500"/>
                                        <p:tgtEl>
                                          <p:spTgt spid="90154"/>
                                        </p:tgtEl>
                                      </p:cBhvr>
                                    </p:animEffect>
                                    <p:set>
                                      <p:cBhvr>
                                        <p:cTn id="795" dur="1" fill="hold">
                                          <p:stCondLst>
                                            <p:cond delay="499"/>
                                          </p:stCondLst>
                                        </p:cTn>
                                        <p:tgtEl>
                                          <p:spTgt spid="90154"/>
                                        </p:tgtEl>
                                        <p:attrNameLst>
                                          <p:attrName>style.visibility</p:attrName>
                                        </p:attrNameLst>
                                      </p:cBhvr>
                                      <p:to>
                                        <p:strVal val="hidden"/>
                                      </p:to>
                                    </p:set>
                                  </p:childTnLst>
                                </p:cTn>
                              </p:par>
                              <p:par>
                                <p:cTn id="796" presetID="49" presetClass="exit" presetSubtype="0" accel="100000" fill="hold" grpId="6" nodeType="withEffect">
                                  <p:stCondLst>
                                    <p:cond delay="0"/>
                                  </p:stCondLst>
                                  <p:childTnLst>
                                    <p:anim calcmode="lin" valueType="num">
                                      <p:cBhvr>
                                        <p:cTn id="797" dur="500"/>
                                        <p:tgtEl>
                                          <p:spTgt spid="90155"/>
                                        </p:tgtEl>
                                        <p:attrNameLst>
                                          <p:attrName>ppt_w</p:attrName>
                                        </p:attrNameLst>
                                      </p:cBhvr>
                                      <p:tavLst>
                                        <p:tav tm="0">
                                          <p:val>
                                            <p:strVal val="ppt_w"/>
                                          </p:val>
                                        </p:tav>
                                        <p:tav tm="100000">
                                          <p:val>
                                            <p:fltVal val="0"/>
                                          </p:val>
                                        </p:tav>
                                      </p:tavLst>
                                    </p:anim>
                                    <p:anim calcmode="lin" valueType="num">
                                      <p:cBhvr>
                                        <p:cTn id="798" dur="500"/>
                                        <p:tgtEl>
                                          <p:spTgt spid="90155"/>
                                        </p:tgtEl>
                                        <p:attrNameLst>
                                          <p:attrName>ppt_h</p:attrName>
                                        </p:attrNameLst>
                                      </p:cBhvr>
                                      <p:tavLst>
                                        <p:tav tm="0">
                                          <p:val>
                                            <p:strVal val="ppt_h"/>
                                          </p:val>
                                        </p:tav>
                                        <p:tav tm="100000">
                                          <p:val>
                                            <p:fltVal val="0"/>
                                          </p:val>
                                        </p:tav>
                                      </p:tavLst>
                                    </p:anim>
                                    <p:anim calcmode="lin" valueType="num">
                                      <p:cBhvr>
                                        <p:cTn id="799" dur="500"/>
                                        <p:tgtEl>
                                          <p:spTgt spid="90155"/>
                                        </p:tgtEl>
                                        <p:attrNameLst>
                                          <p:attrName>style.rotation</p:attrName>
                                        </p:attrNameLst>
                                      </p:cBhvr>
                                      <p:tavLst>
                                        <p:tav tm="0">
                                          <p:val>
                                            <p:fltVal val="0"/>
                                          </p:val>
                                        </p:tav>
                                        <p:tav tm="100000">
                                          <p:val>
                                            <p:fltVal val="360"/>
                                          </p:val>
                                        </p:tav>
                                      </p:tavLst>
                                    </p:anim>
                                    <p:animEffect transition="out" filter="fade">
                                      <p:cBhvr>
                                        <p:cTn id="800" dur="500"/>
                                        <p:tgtEl>
                                          <p:spTgt spid="90155"/>
                                        </p:tgtEl>
                                      </p:cBhvr>
                                    </p:animEffect>
                                    <p:set>
                                      <p:cBhvr>
                                        <p:cTn id="801" dur="1" fill="hold">
                                          <p:stCondLst>
                                            <p:cond delay="499"/>
                                          </p:stCondLst>
                                        </p:cTn>
                                        <p:tgtEl>
                                          <p:spTgt spid="90155"/>
                                        </p:tgtEl>
                                        <p:attrNameLst>
                                          <p:attrName>style.visibility</p:attrName>
                                        </p:attrNameLst>
                                      </p:cBhvr>
                                      <p:to>
                                        <p:strVal val="hidden"/>
                                      </p:to>
                                    </p:set>
                                  </p:childTnLst>
                                </p:cTn>
                              </p:par>
                              <p:par>
                                <p:cTn id="802" presetID="6" presetClass="emph" presetSubtype="0" fill="hold" grpId="13" nodeType="withEffect">
                                  <p:stCondLst>
                                    <p:cond delay="0"/>
                                  </p:stCondLst>
                                  <p:childTnLst>
                                    <p:animScale>
                                      <p:cBhvr>
                                        <p:cTn id="803" dur="500" fill="hold"/>
                                        <p:tgtEl>
                                          <p:spTgt spid="90156"/>
                                        </p:tgtEl>
                                      </p:cBhvr>
                                      <p:by x="200000" y="200000"/>
                                    </p:animScale>
                                  </p:childTnLst>
                                </p:cTn>
                              </p:par>
                              <p:par>
                                <p:cTn id="804" presetID="35" presetClass="path" presetSubtype="0" accel="50000" decel="50000" fill="hold" grpId="14" nodeType="withEffect">
                                  <p:stCondLst>
                                    <p:cond delay="0"/>
                                  </p:stCondLst>
                                  <p:childTnLst>
                                    <p:animMotion origin="layout" path="M -5.55556E-7 0 L -0.36493 -0.26481 " pathEditMode="relative" rAng="0" ptsTypes="AA">
                                      <p:cBhvr>
                                        <p:cTn id="805" dur="500" fill="hold"/>
                                        <p:tgtEl>
                                          <p:spTgt spid="90156"/>
                                        </p:tgtEl>
                                        <p:attrNameLst>
                                          <p:attrName>ppt_x</p:attrName>
                                          <p:attrName>ppt_y</p:attrName>
                                        </p:attrNameLst>
                                      </p:cBhvr>
                                      <p:rCtr x="-18247" y="-13241"/>
                                    </p:animMotion>
                                  </p:childTnLst>
                                </p:cTn>
                              </p:par>
                            </p:childTnLst>
                          </p:cTn>
                        </p:par>
                      </p:childTnLst>
                    </p:cTn>
                  </p:par>
                  <p:par>
                    <p:cTn id="806" fill="hold" nodeType="clickPar">
                      <p:stCondLst>
                        <p:cond delay="indefinite"/>
                      </p:stCondLst>
                      <p:childTnLst>
                        <p:par>
                          <p:cTn id="807" fill="hold" nodeType="withGroup">
                            <p:stCondLst>
                              <p:cond delay="0"/>
                            </p:stCondLst>
                            <p:childTnLst>
                              <p:par>
                                <p:cTn id="808" presetID="15" presetClass="entr" presetSubtype="0" fill="hold" nodeType="clickEffect">
                                  <p:stCondLst>
                                    <p:cond delay="0"/>
                                  </p:stCondLst>
                                  <p:childTnLst>
                                    <p:set>
                                      <p:cBhvr>
                                        <p:cTn id="809" dur="1" fill="hold">
                                          <p:stCondLst>
                                            <p:cond delay="0"/>
                                          </p:stCondLst>
                                        </p:cTn>
                                        <p:tgtEl>
                                          <p:spTgt spid="90137"/>
                                        </p:tgtEl>
                                        <p:attrNameLst>
                                          <p:attrName>style.visibility</p:attrName>
                                        </p:attrNameLst>
                                      </p:cBhvr>
                                      <p:to>
                                        <p:strVal val="visible"/>
                                      </p:to>
                                    </p:set>
                                    <p:anim calcmode="lin" valueType="num">
                                      <p:cBhvr>
                                        <p:cTn id="810" dur="500" fill="hold"/>
                                        <p:tgtEl>
                                          <p:spTgt spid="90137"/>
                                        </p:tgtEl>
                                        <p:attrNameLst>
                                          <p:attrName>ppt_w</p:attrName>
                                        </p:attrNameLst>
                                      </p:cBhvr>
                                      <p:tavLst>
                                        <p:tav tm="0">
                                          <p:val>
                                            <p:fltVal val="0"/>
                                          </p:val>
                                        </p:tav>
                                        <p:tav tm="100000">
                                          <p:val>
                                            <p:strVal val="#ppt_w"/>
                                          </p:val>
                                        </p:tav>
                                      </p:tavLst>
                                    </p:anim>
                                    <p:anim calcmode="lin" valueType="num">
                                      <p:cBhvr>
                                        <p:cTn id="811" dur="500" fill="hold"/>
                                        <p:tgtEl>
                                          <p:spTgt spid="90137"/>
                                        </p:tgtEl>
                                        <p:attrNameLst>
                                          <p:attrName>ppt_h</p:attrName>
                                        </p:attrNameLst>
                                      </p:cBhvr>
                                      <p:tavLst>
                                        <p:tav tm="0">
                                          <p:val>
                                            <p:fltVal val="0"/>
                                          </p:val>
                                        </p:tav>
                                        <p:tav tm="100000">
                                          <p:val>
                                            <p:strVal val="#ppt_h"/>
                                          </p:val>
                                        </p:tav>
                                      </p:tavLst>
                                    </p:anim>
                                    <p:anim calcmode="lin" valueType="num">
                                      <p:cBhvr>
                                        <p:cTn id="812" dur="500" fill="hold"/>
                                        <p:tgtEl>
                                          <p:spTgt spid="90137"/>
                                        </p:tgtEl>
                                        <p:attrNameLst>
                                          <p:attrName>ppt_x</p:attrName>
                                        </p:attrNameLst>
                                      </p:cBhvr>
                                      <p:tavLst>
                                        <p:tav tm="0" fmla="#ppt_x+(cos(-2*pi*(1-$))*-#ppt_x-sin(-2*pi*(1-$))*(1-#ppt_y))*(1-$)">
                                          <p:val>
                                            <p:fltVal val="0"/>
                                          </p:val>
                                        </p:tav>
                                        <p:tav tm="100000">
                                          <p:val>
                                            <p:fltVal val="1"/>
                                          </p:val>
                                        </p:tav>
                                      </p:tavLst>
                                    </p:anim>
                                    <p:anim calcmode="lin" valueType="num">
                                      <p:cBhvr>
                                        <p:cTn id="813" dur="500" fill="hold"/>
                                        <p:tgtEl>
                                          <p:spTgt spid="90137"/>
                                        </p:tgtEl>
                                        <p:attrNameLst>
                                          <p:attrName>ppt_y</p:attrName>
                                        </p:attrNameLst>
                                      </p:cBhvr>
                                      <p:tavLst>
                                        <p:tav tm="0" fmla="#ppt_y+(sin(-2*pi*(1-$))*-#ppt_x+cos(-2*pi*(1-$))*(1-#ppt_y))*(1-$)">
                                          <p:val>
                                            <p:fltVal val="0"/>
                                          </p:val>
                                        </p:tav>
                                        <p:tav tm="100000">
                                          <p:val>
                                            <p:fltVal val="1"/>
                                          </p:val>
                                        </p:tav>
                                      </p:tavLst>
                                    </p:anim>
                                  </p:childTnLst>
                                </p:cTn>
                              </p:par>
                              <p:par>
                                <p:cTn id="814" presetID="15" presetClass="entr" presetSubtype="0" fill="hold" grpId="15" nodeType="withEffect">
                                  <p:stCondLst>
                                    <p:cond delay="0"/>
                                  </p:stCondLst>
                                  <p:childTnLst>
                                    <p:set>
                                      <p:cBhvr>
                                        <p:cTn id="815" dur="1" fill="hold">
                                          <p:stCondLst>
                                            <p:cond delay="0"/>
                                          </p:stCondLst>
                                        </p:cTn>
                                        <p:tgtEl>
                                          <p:spTgt spid="90153"/>
                                        </p:tgtEl>
                                        <p:attrNameLst>
                                          <p:attrName>style.visibility</p:attrName>
                                        </p:attrNameLst>
                                      </p:cBhvr>
                                      <p:to>
                                        <p:strVal val="visible"/>
                                      </p:to>
                                    </p:set>
                                    <p:anim calcmode="lin" valueType="num">
                                      <p:cBhvr>
                                        <p:cTn id="816" dur="500" fill="hold"/>
                                        <p:tgtEl>
                                          <p:spTgt spid="90153"/>
                                        </p:tgtEl>
                                        <p:attrNameLst>
                                          <p:attrName>ppt_w</p:attrName>
                                        </p:attrNameLst>
                                      </p:cBhvr>
                                      <p:tavLst>
                                        <p:tav tm="0">
                                          <p:val>
                                            <p:fltVal val="0"/>
                                          </p:val>
                                        </p:tav>
                                        <p:tav tm="100000">
                                          <p:val>
                                            <p:strVal val="#ppt_w"/>
                                          </p:val>
                                        </p:tav>
                                      </p:tavLst>
                                    </p:anim>
                                    <p:anim calcmode="lin" valueType="num">
                                      <p:cBhvr>
                                        <p:cTn id="817" dur="500" fill="hold"/>
                                        <p:tgtEl>
                                          <p:spTgt spid="90153"/>
                                        </p:tgtEl>
                                        <p:attrNameLst>
                                          <p:attrName>ppt_h</p:attrName>
                                        </p:attrNameLst>
                                      </p:cBhvr>
                                      <p:tavLst>
                                        <p:tav tm="0">
                                          <p:val>
                                            <p:fltVal val="0"/>
                                          </p:val>
                                        </p:tav>
                                        <p:tav tm="100000">
                                          <p:val>
                                            <p:strVal val="#ppt_h"/>
                                          </p:val>
                                        </p:tav>
                                      </p:tavLst>
                                    </p:anim>
                                    <p:anim calcmode="lin" valueType="num">
                                      <p:cBhvr>
                                        <p:cTn id="818" dur="500" fill="hold"/>
                                        <p:tgtEl>
                                          <p:spTgt spid="90153"/>
                                        </p:tgtEl>
                                        <p:attrNameLst>
                                          <p:attrName>ppt_x</p:attrName>
                                        </p:attrNameLst>
                                      </p:cBhvr>
                                      <p:tavLst>
                                        <p:tav tm="0" fmla="#ppt_x+(cos(-2*pi*(1-$))*-#ppt_x-sin(-2*pi*(1-$))*(1-#ppt_y))*(1-$)">
                                          <p:val>
                                            <p:fltVal val="0"/>
                                          </p:val>
                                        </p:tav>
                                        <p:tav tm="100000">
                                          <p:val>
                                            <p:fltVal val="1"/>
                                          </p:val>
                                        </p:tav>
                                      </p:tavLst>
                                    </p:anim>
                                    <p:anim calcmode="lin" valueType="num">
                                      <p:cBhvr>
                                        <p:cTn id="819" dur="500" fill="hold"/>
                                        <p:tgtEl>
                                          <p:spTgt spid="90153"/>
                                        </p:tgtEl>
                                        <p:attrNameLst>
                                          <p:attrName>ppt_y</p:attrName>
                                        </p:attrNameLst>
                                      </p:cBhvr>
                                      <p:tavLst>
                                        <p:tav tm="0" fmla="#ppt_y+(sin(-2*pi*(1-$))*-#ppt_x+cos(-2*pi*(1-$))*(1-#ppt_y))*(1-$)">
                                          <p:val>
                                            <p:fltVal val="0"/>
                                          </p:val>
                                        </p:tav>
                                        <p:tav tm="100000">
                                          <p:val>
                                            <p:fltVal val="1"/>
                                          </p:val>
                                        </p:tav>
                                      </p:tavLst>
                                    </p:anim>
                                  </p:childTnLst>
                                </p:cTn>
                              </p:par>
                              <p:par>
                                <p:cTn id="820" presetID="15" presetClass="entr" presetSubtype="0" fill="hold" grpId="12" nodeType="withEffect">
                                  <p:stCondLst>
                                    <p:cond delay="0"/>
                                  </p:stCondLst>
                                  <p:childTnLst>
                                    <p:set>
                                      <p:cBhvr>
                                        <p:cTn id="821" dur="1" fill="hold">
                                          <p:stCondLst>
                                            <p:cond delay="0"/>
                                          </p:stCondLst>
                                        </p:cTn>
                                        <p:tgtEl>
                                          <p:spTgt spid="90147"/>
                                        </p:tgtEl>
                                        <p:attrNameLst>
                                          <p:attrName>style.visibility</p:attrName>
                                        </p:attrNameLst>
                                      </p:cBhvr>
                                      <p:to>
                                        <p:strVal val="visible"/>
                                      </p:to>
                                    </p:set>
                                    <p:anim calcmode="lin" valueType="num">
                                      <p:cBhvr>
                                        <p:cTn id="822" dur="500" fill="hold"/>
                                        <p:tgtEl>
                                          <p:spTgt spid="90147"/>
                                        </p:tgtEl>
                                        <p:attrNameLst>
                                          <p:attrName>ppt_w</p:attrName>
                                        </p:attrNameLst>
                                      </p:cBhvr>
                                      <p:tavLst>
                                        <p:tav tm="0">
                                          <p:val>
                                            <p:fltVal val="0"/>
                                          </p:val>
                                        </p:tav>
                                        <p:tav tm="100000">
                                          <p:val>
                                            <p:strVal val="#ppt_w"/>
                                          </p:val>
                                        </p:tav>
                                      </p:tavLst>
                                    </p:anim>
                                    <p:anim calcmode="lin" valueType="num">
                                      <p:cBhvr>
                                        <p:cTn id="823" dur="500" fill="hold"/>
                                        <p:tgtEl>
                                          <p:spTgt spid="90147"/>
                                        </p:tgtEl>
                                        <p:attrNameLst>
                                          <p:attrName>ppt_h</p:attrName>
                                        </p:attrNameLst>
                                      </p:cBhvr>
                                      <p:tavLst>
                                        <p:tav tm="0">
                                          <p:val>
                                            <p:fltVal val="0"/>
                                          </p:val>
                                        </p:tav>
                                        <p:tav tm="100000">
                                          <p:val>
                                            <p:strVal val="#ppt_h"/>
                                          </p:val>
                                        </p:tav>
                                      </p:tavLst>
                                    </p:anim>
                                    <p:anim calcmode="lin" valueType="num">
                                      <p:cBhvr>
                                        <p:cTn id="824" dur="500" fill="hold"/>
                                        <p:tgtEl>
                                          <p:spTgt spid="90147"/>
                                        </p:tgtEl>
                                        <p:attrNameLst>
                                          <p:attrName>ppt_x</p:attrName>
                                        </p:attrNameLst>
                                      </p:cBhvr>
                                      <p:tavLst>
                                        <p:tav tm="0" fmla="#ppt_x+(cos(-2*pi*(1-$))*-#ppt_x-sin(-2*pi*(1-$))*(1-#ppt_y))*(1-$)">
                                          <p:val>
                                            <p:fltVal val="0"/>
                                          </p:val>
                                        </p:tav>
                                        <p:tav tm="100000">
                                          <p:val>
                                            <p:fltVal val="1"/>
                                          </p:val>
                                        </p:tav>
                                      </p:tavLst>
                                    </p:anim>
                                    <p:anim calcmode="lin" valueType="num">
                                      <p:cBhvr>
                                        <p:cTn id="825" dur="500" fill="hold"/>
                                        <p:tgtEl>
                                          <p:spTgt spid="90147"/>
                                        </p:tgtEl>
                                        <p:attrNameLst>
                                          <p:attrName>ppt_y</p:attrName>
                                        </p:attrNameLst>
                                      </p:cBhvr>
                                      <p:tavLst>
                                        <p:tav tm="0" fmla="#ppt_y+(sin(-2*pi*(1-$))*-#ppt_x+cos(-2*pi*(1-$))*(1-#ppt_y))*(1-$)">
                                          <p:val>
                                            <p:fltVal val="0"/>
                                          </p:val>
                                        </p:tav>
                                        <p:tav tm="100000">
                                          <p:val>
                                            <p:fltVal val="1"/>
                                          </p:val>
                                        </p:tav>
                                      </p:tavLst>
                                    </p:anim>
                                  </p:childTnLst>
                                </p:cTn>
                              </p:par>
                              <p:par>
                                <p:cTn id="826" presetID="15" presetClass="entr" presetSubtype="0" fill="hold" grpId="12" nodeType="withEffect">
                                  <p:stCondLst>
                                    <p:cond delay="0"/>
                                  </p:stCondLst>
                                  <p:childTnLst>
                                    <p:set>
                                      <p:cBhvr>
                                        <p:cTn id="827" dur="1" fill="hold">
                                          <p:stCondLst>
                                            <p:cond delay="0"/>
                                          </p:stCondLst>
                                        </p:cTn>
                                        <p:tgtEl>
                                          <p:spTgt spid="90148"/>
                                        </p:tgtEl>
                                        <p:attrNameLst>
                                          <p:attrName>style.visibility</p:attrName>
                                        </p:attrNameLst>
                                      </p:cBhvr>
                                      <p:to>
                                        <p:strVal val="visible"/>
                                      </p:to>
                                    </p:set>
                                    <p:anim calcmode="lin" valueType="num">
                                      <p:cBhvr>
                                        <p:cTn id="828" dur="500" fill="hold"/>
                                        <p:tgtEl>
                                          <p:spTgt spid="90148"/>
                                        </p:tgtEl>
                                        <p:attrNameLst>
                                          <p:attrName>ppt_w</p:attrName>
                                        </p:attrNameLst>
                                      </p:cBhvr>
                                      <p:tavLst>
                                        <p:tav tm="0">
                                          <p:val>
                                            <p:fltVal val="0"/>
                                          </p:val>
                                        </p:tav>
                                        <p:tav tm="100000">
                                          <p:val>
                                            <p:strVal val="#ppt_w"/>
                                          </p:val>
                                        </p:tav>
                                      </p:tavLst>
                                    </p:anim>
                                    <p:anim calcmode="lin" valueType="num">
                                      <p:cBhvr>
                                        <p:cTn id="829" dur="500" fill="hold"/>
                                        <p:tgtEl>
                                          <p:spTgt spid="90148"/>
                                        </p:tgtEl>
                                        <p:attrNameLst>
                                          <p:attrName>ppt_h</p:attrName>
                                        </p:attrNameLst>
                                      </p:cBhvr>
                                      <p:tavLst>
                                        <p:tav tm="0">
                                          <p:val>
                                            <p:fltVal val="0"/>
                                          </p:val>
                                        </p:tav>
                                        <p:tav tm="100000">
                                          <p:val>
                                            <p:strVal val="#ppt_h"/>
                                          </p:val>
                                        </p:tav>
                                      </p:tavLst>
                                    </p:anim>
                                    <p:anim calcmode="lin" valueType="num">
                                      <p:cBhvr>
                                        <p:cTn id="830" dur="500" fill="hold"/>
                                        <p:tgtEl>
                                          <p:spTgt spid="90148"/>
                                        </p:tgtEl>
                                        <p:attrNameLst>
                                          <p:attrName>ppt_x</p:attrName>
                                        </p:attrNameLst>
                                      </p:cBhvr>
                                      <p:tavLst>
                                        <p:tav tm="0" fmla="#ppt_x+(cos(-2*pi*(1-$))*-#ppt_x-sin(-2*pi*(1-$))*(1-#ppt_y))*(1-$)">
                                          <p:val>
                                            <p:fltVal val="0"/>
                                          </p:val>
                                        </p:tav>
                                        <p:tav tm="100000">
                                          <p:val>
                                            <p:fltVal val="1"/>
                                          </p:val>
                                        </p:tav>
                                      </p:tavLst>
                                    </p:anim>
                                    <p:anim calcmode="lin" valueType="num">
                                      <p:cBhvr>
                                        <p:cTn id="831" dur="500" fill="hold"/>
                                        <p:tgtEl>
                                          <p:spTgt spid="90148"/>
                                        </p:tgtEl>
                                        <p:attrNameLst>
                                          <p:attrName>ppt_y</p:attrName>
                                        </p:attrNameLst>
                                      </p:cBhvr>
                                      <p:tavLst>
                                        <p:tav tm="0" fmla="#ppt_y+(sin(-2*pi*(1-$))*-#ppt_x+cos(-2*pi*(1-$))*(1-#ppt_y))*(1-$)">
                                          <p:val>
                                            <p:fltVal val="0"/>
                                          </p:val>
                                        </p:tav>
                                        <p:tav tm="100000">
                                          <p:val>
                                            <p:fltVal val="1"/>
                                          </p:val>
                                        </p:tav>
                                      </p:tavLst>
                                    </p:anim>
                                  </p:childTnLst>
                                </p:cTn>
                              </p:par>
                              <p:par>
                                <p:cTn id="832" presetID="15" presetClass="entr" presetSubtype="0" fill="hold" grpId="12" nodeType="withEffect">
                                  <p:stCondLst>
                                    <p:cond delay="0"/>
                                  </p:stCondLst>
                                  <p:childTnLst>
                                    <p:set>
                                      <p:cBhvr>
                                        <p:cTn id="833" dur="1" fill="hold">
                                          <p:stCondLst>
                                            <p:cond delay="0"/>
                                          </p:stCondLst>
                                        </p:cTn>
                                        <p:tgtEl>
                                          <p:spTgt spid="90149"/>
                                        </p:tgtEl>
                                        <p:attrNameLst>
                                          <p:attrName>style.visibility</p:attrName>
                                        </p:attrNameLst>
                                      </p:cBhvr>
                                      <p:to>
                                        <p:strVal val="visible"/>
                                      </p:to>
                                    </p:set>
                                    <p:anim calcmode="lin" valueType="num">
                                      <p:cBhvr>
                                        <p:cTn id="834" dur="500" fill="hold"/>
                                        <p:tgtEl>
                                          <p:spTgt spid="90149"/>
                                        </p:tgtEl>
                                        <p:attrNameLst>
                                          <p:attrName>ppt_w</p:attrName>
                                        </p:attrNameLst>
                                      </p:cBhvr>
                                      <p:tavLst>
                                        <p:tav tm="0">
                                          <p:val>
                                            <p:fltVal val="0"/>
                                          </p:val>
                                        </p:tav>
                                        <p:tav tm="100000">
                                          <p:val>
                                            <p:strVal val="#ppt_w"/>
                                          </p:val>
                                        </p:tav>
                                      </p:tavLst>
                                    </p:anim>
                                    <p:anim calcmode="lin" valueType="num">
                                      <p:cBhvr>
                                        <p:cTn id="835" dur="500" fill="hold"/>
                                        <p:tgtEl>
                                          <p:spTgt spid="90149"/>
                                        </p:tgtEl>
                                        <p:attrNameLst>
                                          <p:attrName>ppt_h</p:attrName>
                                        </p:attrNameLst>
                                      </p:cBhvr>
                                      <p:tavLst>
                                        <p:tav tm="0">
                                          <p:val>
                                            <p:fltVal val="0"/>
                                          </p:val>
                                        </p:tav>
                                        <p:tav tm="100000">
                                          <p:val>
                                            <p:strVal val="#ppt_h"/>
                                          </p:val>
                                        </p:tav>
                                      </p:tavLst>
                                    </p:anim>
                                    <p:anim calcmode="lin" valueType="num">
                                      <p:cBhvr>
                                        <p:cTn id="836" dur="500" fill="hold"/>
                                        <p:tgtEl>
                                          <p:spTgt spid="90149"/>
                                        </p:tgtEl>
                                        <p:attrNameLst>
                                          <p:attrName>ppt_x</p:attrName>
                                        </p:attrNameLst>
                                      </p:cBhvr>
                                      <p:tavLst>
                                        <p:tav tm="0" fmla="#ppt_x+(cos(-2*pi*(1-$))*-#ppt_x-sin(-2*pi*(1-$))*(1-#ppt_y))*(1-$)">
                                          <p:val>
                                            <p:fltVal val="0"/>
                                          </p:val>
                                        </p:tav>
                                        <p:tav tm="100000">
                                          <p:val>
                                            <p:fltVal val="1"/>
                                          </p:val>
                                        </p:tav>
                                      </p:tavLst>
                                    </p:anim>
                                    <p:anim calcmode="lin" valueType="num">
                                      <p:cBhvr>
                                        <p:cTn id="837" dur="500" fill="hold"/>
                                        <p:tgtEl>
                                          <p:spTgt spid="90149"/>
                                        </p:tgtEl>
                                        <p:attrNameLst>
                                          <p:attrName>ppt_y</p:attrName>
                                        </p:attrNameLst>
                                      </p:cBhvr>
                                      <p:tavLst>
                                        <p:tav tm="0" fmla="#ppt_y+(sin(-2*pi*(1-$))*-#ppt_x+cos(-2*pi*(1-$))*(1-#ppt_y))*(1-$)">
                                          <p:val>
                                            <p:fltVal val="0"/>
                                          </p:val>
                                        </p:tav>
                                        <p:tav tm="100000">
                                          <p:val>
                                            <p:fltVal val="1"/>
                                          </p:val>
                                        </p:tav>
                                      </p:tavLst>
                                    </p:anim>
                                  </p:childTnLst>
                                </p:cTn>
                              </p:par>
                              <p:par>
                                <p:cTn id="838" presetID="15" presetClass="entr" presetSubtype="0" fill="hold" grpId="12" nodeType="withEffect">
                                  <p:stCondLst>
                                    <p:cond delay="0"/>
                                  </p:stCondLst>
                                  <p:childTnLst>
                                    <p:set>
                                      <p:cBhvr>
                                        <p:cTn id="839" dur="1" fill="hold">
                                          <p:stCondLst>
                                            <p:cond delay="0"/>
                                          </p:stCondLst>
                                        </p:cTn>
                                        <p:tgtEl>
                                          <p:spTgt spid="90150"/>
                                        </p:tgtEl>
                                        <p:attrNameLst>
                                          <p:attrName>style.visibility</p:attrName>
                                        </p:attrNameLst>
                                      </p:cBhvr>
                                      <p:to>
                                        <p:strVal val="visible"/>
                                      </p:to>
                                    </p:set>
                                    <p:anim calcmode="lin" valueType="num">
                                      <p:cBhvr>
                                        <p:cTn id="840" dur="500" fill="hold"/>
                                        <p:tgtEl>
                                          <p:spTgt spid="90150"/>
                                        </p:tgtEl>
                                        <p:attrNameLst>
                                          <p:attrName>ppt_w</p:attrName>
                                        </p:attrNameLst>
                                      </p:cBhvr>
                                      <p:tavLst>
                                        <p:tav tm="0">
                                          <p:val>
                                            <p:fltVal val="0"/>
                                          </p:val>
                                        </p:tav>
                                        <p:tav tm="100000">
                                          <p:val>
                                            <p:strVal val="#ppt_w"/>
                                          </p:val>
                                        </p:tav>
                                      </p:tavLst>
                                    </p:anim>
                                    <p:anim calcmode="lin" valueType="num">
                                      <p:cBhvr>
                                        <p:cTn id="841" dur="500" fill="hold"/>
                                        <p:tgtEl>
                                          <p:spTgt spid="90150"/>
                                        </p:tgtEl>
                                        <p:attrNameLst>
                                          <p:attrName>ppt_h</p:attrName>
                                        </p:attrNameLst>
                                      </p:cBhvr>
                                      <p:tavLst>
                                        <p:tav tm="0">
                                          <p:val>
                                            <p:fltVal val="0"/>
                                          </p:val>
                                        </p:tav>
                                        <p:tav tm="100000">
                                          <p:val>
                                            <p:strVal val="#ppt_h"/>
                                          </p:val>
                                        </p:tav>
                                      </p:tavLst>
                                    </p:anim>
                                    <p:anim calcmode="lin" valueType="num">
                                      <p:cBhvr>
                                        <p:cTn id="842" dur="500" fill="hold"/>
                                        <p:tgtEl>
                                          <p:spTgt spid="90150"/>
                                        </p:tgtEl>
                                        <p:attrNameLst>
                                          <p:attrName>ppt_x</p:attrName>
                                        </p:attrNameLst>
                                      </p:cBhvr>
                                      <p:tavLst>
                                        <p:tav tm="0" fmla="#ppt_x+(cos(-2*pi*(1-$))*-#ppt_x-sin(-2*pi*(1-$))*(1-#ppt_y))*(1-$)">
                                          <p:val>
                                            <p:fltVal val="0"/>
                                          </p:val>
                                        </p:tav>
                                        <p:tav tm="100000">
                                          <p:val>
                                            <p:fltVal val="1"/>
                                          </p:val>
                                        </p:tav>
                                      </p:tavLst>
                                    </p:anim>
                                    <p:anim calcmode="lin" valueType="num">
                                      <p:cBhvr>
                                        <p:cTn id="843" dur="500" fill="hold"/>
                                        <p:tgtEl>
                                          <p:spTgt spid="90150"/>
                                        </p:tgtEl>
                                        <p:attrNameLst>
                                          <p:attrName>ppt_y</p:attrName>
                                        </p:attrNameLst>
                                      </p:cBhvr>
                                      <p:tavLst>
                                        <p:tav tm="0" fmla="#ppt_y+(sin(-2*pi*(1-$))*-#ppt_x+cos(-2*pi*(1-$))*(1-#ppt_y))*(1-$)">
                                          <p:val>
                                            <p:fltVal val="0"/>
                                          </p:val>
                                        </p:tav>
                                        <p:tav tm="100000">
                                          <p:val>
                                            <p:fltVal val="1"/>
                                          </p:val>
                                        </p:tav>
                                      </p:tavLst>
                                    </p:anim>
                                  </p:childTnLst>
                                </p:cTn>
                              </p:par>
                              <p:par>
                                <p:cTn id="844" presetID="15" presetClass="entr" presetSubtype="0" fill="hold" grpId="12" nodeType="withEffect">
                                  <p:stCondLst>
                                    <p:cond delay="0"/>
                                  </p:stCondLst>
                                  <p:childTnLst>
                                    <p:set>
                                      <p:cBhvr>
                                        <p:cTn id="845" dur="1" fill="hold">
                                          <p:stCondLst>
                                            <p:cond delay="0"/>
                                          </p:stCondLst>
                                        </p:cTn>
                                        <p:tgtEl>
                                          <p:spTgt spid="90154"/>
                                        </p:tgtEl>
                                        <p:attrNameLst>
                                          <p:attrName>style.visibility</p:attrName>
                                        </p:attrNameLst>
                                      </p:cBhvr>
                                      <p:to>
                                        <p:strVal val="visible"/>
                                      </p:to>
                                    </p:set>
                                    <p:anim calcmode="lin" valueType="num">
                                      <p:cBhvr>
                                        <p:cTn id="846" dur="500" fill="hold"/>
                                        <p:tgtEl>
                                          <p:spTgt spid="90154"/>
                                        </p:tgtEl>
                                        <p:attrNameLst>
                                          <p:attrName>ppt_w</p:attrName>
                                        </p:attrNameLst>
                                      </p:cBhvr>
                                      <p:tavLst>
                                        <p:tav tm="0">
                                          <p:val>
                                            <p:fltVal val="0"/>
                                          </p:val>
                                        </p:tav>
                                        <p:tav tm="100000">
                                          <p:val>
                                            <p:strVal val="#ppt_w"/>
                                          </p:val>
                                        </p:tav>
                                      </p:tavLst>
                                    </p:anim>
                                    <p:anim calcmode="lin" valueType="num">
                                      <p:cBhvr>
                                        <p:cTn id="847" dur="500" fill="hold"/>
                                        <p:tgtEl>
                                          <p:spTgt spid="90154"/>
                                        </p:tgtEl>
                                        <p:attrNameLst>
                                          <p:attrName>ppt_h</p:attrName>
                                        </p:attrNameLst>
                                      </p:cBhvr>
                                      <p:tavLst>
                                        <p:tav tm="0">
                                          <p:val>
                                            <p:fltVal val="0"/>
                                          </p:val>
                                        </p:tav>
                                        <p:tav tm="100000">
                                          <p:val>
                                            <p:strVal val="#ppt_h"/>
                                          </p:val>
                                        </p:tav>
                                      </p:tavLst>
                                    </p:anim>
                                    <p:anim calcmode="lin" valueType="num">
                                      <p:cBhvr>
                                        <p:cTn id="848" dur="500" fill="hold"/>
                                        <p:tgtEl>
                                          <p:spTgt spid="90154"/>
                                        </p:tgtEl>
                                        <p:attrNameLst>
                                          <p:attrName>ppt_x</p:attrName>
                                        </p:attrNameLst>
                                      </p:cBhvr>
                                      <p:tavLst>
                                        <p:tav tm="0" fmla="#ppt_x+(cos(-2*pi*(1-$))*-#ppt_x-sin(-2*pi*(1-$))*(1-#ppt_y))*(1-$)">
                                          <p:val>
                                            <p:fltVal val="0"/>
                                          </p:val>
                                        </p:tav>
                                        <p:tav tm="100000">
                                          <p:val>
                                            <p:fltVal val="1"/>
                                          </p:val>
                                        </p:tav>
                                      </p:tavLst>
                                    </p:anim>
                                    <p:anim calcmode="lin" valueType="num">
                                      <p:cBhvr>
                                        <p:cTn id="849" dur="500" fill="hold"/>
                                        <p:tgtEl>
                                          <p:spTgt spid="90154"/>
                                        </p:tgtEl>
                                        <p:attrNameLst>
                                          <p:attrName>ppt_y</p:attrName>
                                        </p:attrNameLst>
                                      </p:cBhvr>
                                      <p:tavLst>
                                        <p:tav tm="0" fmla="#ppt_y+(sin(-2*pi*(1-$))*-#ppt_x+cos(-2*pi*(1-$))*(1-#ppt_y))*(1-$)">
                                          <p:val>
                                            <p:fltVal val="0"/>
                                          </p:val>
                                        </p:tav>
                                        <p:tav tm="100000">
                                          <p:val>
                                            <p:fltVal val="1"/>
                                          </p:val>
                                        </p:tav>
                                      </p:tavLst>
                                    </p:anim>
                                  </p:childTnLst>
                                </p:cTn>
                              </p:par>
                              <p:par>
                                <p:cTn id="850" presetID="15" presetClass="entr" presetSubtype="0" fill="hold" grpId="12" nodeType="withEffect">
                                  <p:stCondLst>
                                    <p:cond delay="0"/>
                                  </p:stCondLst>
                                  <p:childTnLst>
                                    <p:set>
                                      <p:cBhvr>
                                        <p:cTn id="851" dur="1" fill="hold">
                                          <p:stCondLst>
                                            <p:cond delay="0"/>
                                          </p:stCondLst>
                                        </p:cTn>
                                        <p:tgtEl>
                                          <p:spTgt spid="90155"/>
                                        </p:tgtEl>
                                        <p:attrNameLst>
                                          <p:attrName>style.visibility</p:attrName>
                                        </p:attrNameLst>
                                      </p:cBhvr>
                                      <p:to>
                                        <p:strVal val="visible"/>
                                      </p:to>
                                    </p:set>
                                    <p:anim calcmode="lin" valueType="num">
                                      <p:cBhvr>
                                        <p:cTn id="852" dur="500" fill="hold"/>
                                        <p:tgtEl>
                                          <p:spTgt spid="90155"/>
                                        </p:tgtEl>
                                        <p:attrNameLst>
                                          <p:attrName>ppt_w</p:attrName>
                                        </p:attrNameLst>
                                      </p:cBhvr>
                                      <p:tavLst>
                                        <p:tav tm="0">
                                          <p:val>
                                            <p:fltVal val="0"/>
                                          </p:val>
                                        </p:tav>
                                        <p:tav tm="100000">
                                          <p:val>
                                            <p:strVal val="#ppt_w"/>
                                          </p:val>
                                        </p:tav>
                                      </p:tavLst>
                                    </p:anim>
                                    <p:anim calcmode="lin" valueType="num">
                                      <p:cBhvr>
                                        <p:cTn id="853" dur="500" fill="hold"/>
                                        <p:tgtEl>
                                          <p:spTgt spid="90155"/>
                                        </p:tgtEl>
                                        <p:attrNameLst>
                                          <p:attrName>ppt_h</p:attrName>
                                        </p:attrNameLst>
                                      </p:cBhvr>
                                      <p:tavLst>
                                        <p:tav tm="0">
                                          <p:val>
                                            <p:fltVal val="0"/>
                                          </p:val>
                                        </p:tav>
                                        <p:tav tm="100000">
                                          <p:val>
                                            <p:strVal val="#ppt_h"/>
                                          </p:val>
                                        </p:tav>
                                      </p:tavLst>
                                    </p:anim>
                                    <p:anim calcmode="lin" valueType="num">
                                      <p:cBhvr>
                                        <p:cTn id="854" dur="500" fill="hold"/>
                                        <p:tgtEl>
                                          <p:spTgt spid="90155"/>
                                        </p:tgtEl>
                                        <p:attrNameLst>
                                          <p:attrName>ppt_x</p:attrName>
                                        </p:attrNameLst>
                                      </p:cBhvr>
                                      <p:tavLst>
                                        <p:tav tm="0" fmla="#ppt_x+(cos(-2*pi*(1-$))*-#ppt_x-sin(-2*pi*(1-$))*(1-#ppt_y))*(1-$)">
                                          <p:val>
                                            <p:fltVal val="0"/>
                                          </p:val>
                                        </p:tav>
                                        <p:tav tm="100000">
                                          <p:val>
                                            <p:fltVal val="1"/>
                                          </p:val>
                                        </p:tav>
                                      </p:tavLst>
                                    </p:anim>
                                    <p:anim calcmode="lin" valueType="num">
                                      <p:cBhvr>
                                        <p:cTn id="855" dur="500" fill="hold"/>
                                        <p:tgtEl>
                                          <p:spTgt spid="90155"/>
                                        </p:tgtEl>
                                        <p:attrNameLst>
                                          <p:attrName>ppt_y</p:attrName>
                                        </p:attrNameLst>
                                      </p:cBhvr>
                                      <p:tavLst>
                                        <p:tav tm="0" fmla="#ppt_y+(sin(-2*pi*(1-$))*-#ppt_x+cos(-2*pi*(1-$))*(1-#ppt_y))*(1-$)">
                                          <p:val>
                                            <p:fltVal val="0"/>
                                          </p:val>
                                        </p:tav>
                                        <p:tav tm="100000">
                                          <p:val>
                                            <p:fltVal val="1"/>
                                          </p:val>
                                        </p:tav>
                                      </p:tavLst>
                                    </p:anim>
                                  </p:childTnLst>
                                </p:cTn>
                              </p:par>
                              <p:par>
                                <p:cTn id="856" presetID="6" presetClass="emph" presetSubtype="0" fill="hold" grpId="15" nodeType="withEffect">
                                  <p:stCondLst>
                                    <p:cond delay="0"/>
                                  </p:stCondLst>
                                  <p:childTnLst>
                                    <p:animScale>
                                      <p:cBhvr>
                                        <p:cTn id="857" dur="500" fill="hold"/>
                                        <p:tgtEl>
                                          <p:spTgt spid="90156"/>
                                        </p:tgtEl>
                                      </p:cBhvr>
                                      <p:by x="50000" y="50000"/>
                                    </p:animScale>
                                  </p:childTnLst>
                                </p:cTn>
                              </p:par>
                              <p:par>
                                <p:cTn id="858" presetID="35" presetClass="path" presetSubtype="0" accel="50000" decel="50000" fill="hold" grpId="16" nodeType="withEffect">
                                  <p:stCondLst>
                                    <p:cond delay="0"/>
                                  </p:stCondLst>
                                  <p:childTnLst>
                                    <p:animMotion origin="layout" path="M -5.55556E-7 0 L -0.36493 -0.26481 " pathEditMode="relative" rAng="0" ptsTypes="AA">
                                      <p:cBhvr>
                                        <p:cTn id="859" dur="500" spd="-100000" fill="hold"/>
                                        <p:tgtEl>
                                          <p:spTgt spid="90156"/>
                                        </p:tgtEl>
                                        <p:attrNameLst>
                                          <p:attrName>ppt_x</p:attrName>
                                          <p:attrName>ppt_y</p:attrName>
                                        </p:attrNameLst>
                                      </p:cBhvr>
                                      <p:rCtr x="-18247" y="-13241"/>
                                    </p:animMotion>
                                  </p:childTnLst>
                                </p:cTn>
                              </p:par>
                            </p:childTnLst>
                          </p:cTn>
                        </p:par>
                      </p:childTnLst>
                    </p:cTn>
                  </p:par>
                </p:childTnLst>
              </p:cTn>
              <p:nextCondLst>
                <p:cond evt="onClick" delay="0">
                  <p:tgtEl>
                    <p:spTgt spid="90156"/>
                  </p:tgtEl>
                </p:cond>
              </p:nextCondLst>
            </p:seq>
          </p:childTnLst>
        </p:cTn>
      </p:par>
    </p:tnLst>
    <p:bldLst>
      <p:bldP spid="90153" grpId="0" animBg="1"/>
      <p:bldP spid="90153" grpId="1" animBg="1"/>
      <p:bldP spid="90153" grpId="2" animBg="1"/>
      <p:bldP spid="90153" grpId="3" animBg="1"/>
      <p:bldP spid="90153" grpId="4" animBg="1"/>
      <p:bldP spid="90153" grpId="5" animBg="1"/>
      <p:bldP spid="90153" grpId="6" animBg="1"/>
      <p:bldP spid="90153" grpId="7" animBg="1"/>
      <p:bldP spid="90153" grpId="8" animBg="1"/>
      <p:bldP spid="90153" grpId="9" animBg="1"/>
      <p:bldP spid="90153" grpId="10" animBg="1"/>
      <p:bldP spid="90153" grpId="11" animBg="1"/>
      <p:bldP spid="90153" grpId="12" animBg="1"/>
      <p:bldP spid="90153" grpId="13" animBg="1"/>
      <p:bldP spid="90153" grpId="14" animBg="1"/>
      <p:bldP spid="90153" grpId="15" animBg="1"/>
      <p:bldP spid="90147" grpId="0" animBg="1"/>
      <p:bldP spid="90147" grpId="1" animBg="1"/>
      <p:bldP spid="90147" grpId="2" animBg="1"/>
      <p:bldP spid="90147" grpId="3" animBg="1"/>
      <p:bldP spid="90147" grpId="4" animBg="1"/>
      <p:bldP spid="90147" grpId="5" animBg="1"/>
      <p:bldP spid="90147" grpId="6" animBg="1"/>
      <p:bldP spid="90147" grpId="7" animBg="1"/>
      <p:bldP spid="90147" grpId="8" animBg="1"/>
      <p:bldP spid="90147" grpId="9" animBg="1"/>
      <p:bldP spid="90147" grpId="10" animBg="1"/>
      <p:bldP spid="90147" grpId="11" animBg="1"/>
      <p:bldP spid="90147" grpId="12" animBg="1"/>
      <p:bldP spid="90147" grpId="13" animBg="1"/>
      <p:bldP spid="90147" grpId="14" animBg="1"/>
      <p:bldP spid="90147" grpId="15" animBg="1"/>
      <p:bldP spid="90147" grpId="16" animBg="1"/>
      <p:bldP spid="90148" grpId="0" animBg="1"/>
      <p:bldP spid="90148" grpId="1" animBg="1"/>
      <p:bldP spid="90148" grpId="2" animBg="1"/>
      <p:bldP spid="90148" grpId="3" animBg="1"/>
      <p:bldP spid="90148" grpId="4" animBg="1"/>
      <p:bldP spid="90148" grpId="5" animBg="1"/>
      <p:bldP spid="90148" grpId="6" animBg="1"/>
      <p:bldP spid="90148" grpId="7" animBg="1"/>
      <p:bldP spid="90148" grpId="8" animBg="1"/>
      <p:bldP spid="90148" grpId="9" animBg="1"/>
      <p:bldP spid="90148" grpId="10" animBg="1"/>
      <p:bldP spid="90148" grpId="11" animBg="1"/>
      <p:bldP spid="90148" grpId="12" animBg="1"/>
      <p:bldP spid="90148" grpId="13" animBg="1"/>
      <p:bldP spid="90148" grpId="14" animBg="1"/>
      <p:bldP spid="90148" grpId="15" animBg="1"/>
      <p:bldP spid="90148" grpId="16" animBg="1"/>
      <p:bldP spid="90149" grpId="0" animBg="1"/>
      <p:bldP spid="90149" grpId="1" animBg="1"/>
      <p:bldP spid="90149" grpId="2" animBg="1"/>
      <p:bldP spid="90149" grpId="3" animBg="1"/>
      <p:bldP spid="90149" grpId="4" animBg="1"/>
      <p:bldP spid="90149" grpId="5" animBg="1"/>
      <p:bldP spid="90149" grpId="6" animBg="1"/>
      <p:bldP spid="90149" grpId="7" animBg="1"/>
      <p:bldP spid="90149" grpId="8" animBg="1"/>
      <p:bldP spid="90149" grpId="9" animBg="1"/>
      <p:bldP spid="90149" grpId="10" animBg="1"/>
      <p:bldP spid="90149" grpId="11" animBg="1"/>
      <p:bldP spid="90149" grpId="12" animBg="1"/>
      <p:bldP spid="90149" grpId="13" animBg="1"/>
      <p:bldP spid="90149" grpId="14" animBg="1"/>
      <p:bldP spid="90149" grpId="15" animBg="1"/>
      <p:bldP spid="90149" grpId="16" animBg="1"/>
      <p:bldP spid="90150" grpId="0" animBg="1"/>
      <p:bldP spid="90150" grpId="1" animBg="1"/>
      <p:bldP spid="90150" grpId="2" animBg="1"/>
      <p:bldP spid="90150" grpId="3" animBg="1"/>
      <p:bldP spid="90150" grpId="4" animBg="1"/>
      <p:bldP spid="90150" grpId="5" animBg="1"/>
      <p:bldP spid="90150" grpId="6" animBg="1"/>
      <p:bldP spid="90150" grpId="7" animBg="1"/>
      <p:bldP spid="90150" grpId="8" animBg="1"/>
      <p:bldP spid="90150" grpId="9" animBg="1"/>
      <p:bldP spid="90150" grpId="10" animBg="1"/>
      <p:bldP spid="90150" grpId="11" animBg="1"/>
      <p:bldP spid="90150" grpId="12" animBg="1"/>
      <p:bldP spid="90150" grpId="13" animBg="1"/>
      <p:bldP spid="90150" grpId="14" animBg="1"/>
      <p:bldP spid="90150" grpId="15" animBg="1"/>
      <p:bldP spid="90150" grpId="16" animBg="1"/>
      <p:bldP spid="90154" grpId="0" animBg="1"/>
      <p:bldP spid="90154" grpId="1" animBg="1"/>
      <p:bldP spid="90154" grpId="2" animBg="1"/>
      <p:bldP spid="90154" grpId="3" animBg="1"/>
      <p:bldP spid="90154" grpId="4" animBg="1"/>
      <p:bldP spid="90154" grpId="5" animBg="1"/>
      <p:bldP spid="90154" grpId="6" animBg="1"/>
      <p:bldP spid="90154" grpId="7" animBg="1"/>
      <p:bldP spid="90154" grpId="8" animBg="1"/>
      <p:bldP spid="90154" grpId="9" animBg="1"/>
      <p:bldP spid="90154" grpId="10" animBg="1"/>
      <p:bldP spid="90154" grpId="11" animBg="1"/>
      <p:bldP spid="90154" grpId="12" animBg="1"/>
      <p:bldP spid="90154" grpId="13" animBg="1"/>
      <p:bldP spid="90154" grpId="14" animBg="1"/>
      <p:bldP spid="90154" grpId="15" animBg="1"/>
      <p:bldP spid="90154" grpId="16" animBg="1"/>
      <p:bldP spid="90155" grpId="0" animBg="1"/>
      <p:bldP spid="90155" grpId="1" animBg="1"/>
      <p:bldP spid="90155" grpId="2" animBg="1"/>
      <p:bldP spid="90155" grpId="3" animBg="1"/>
      <p:bldP spid="90155" grpId="4" animBg="1"/>
      <p:bldP spid="90155" grpId="5" animBg="1"/>
      <p:bldP spid="90155" grpId="6" animBg="1"/>
      <p:bldP spid="90155" grpId="7" animBg="1"/>
      <p:bldP spid="90155" grpId="8" animBg="1"/>
      <p:bldP spid="90155" grpId="9" animBg="1"/>
      <p:bldP spid="90155" grpId="10" animBg="1"/>
      <p:bldP spid="90155" grpId="11" animBg="1"/>
      <p:bldP spid="90155" grpId="12" animBg="1"/>
      <p:bldP spid="90155" grpId="13" animBg="1"/>
      <p:bldP spid="90155" grpId="14" animBg="1"/>
      <p:bldP spid="90155" grpId="15" animBg="1"/>
      <p:bldP spid="90155" grpId="16" animBg="1"/>
      <p:bldP spid="90156" grpId="0" animBg="1"/>
      <p:bldP spid="90156" grpId="1" animBg="1"/>
      <p:bldP spid="90156" grpId="2" animBg="1"/>
      <p:bldP spid="90156" grpId="3" animBg="1"/>
      <p:bldP spid="90156" grpId="4" animBg="1"/>
      <p:bldP spid="90156" grpId="5" animBg="1"/>
      <p:bldP spid="90156" grpId="6" animBg="1"/>
      <p:bldP spid="90156" grpId="7" animBg="1"/>
      <p:bldP spid="90156" grpId="8" animBg="1"/>
      <p:bldP spid="90156" grpId="9" animBg="1"/>
      <p:bldP spid="90156" grpId="10" animBg="1"/>
      <p:bldP spid="90156" grpId="11" animBg="1"/>
      <p:bldP spid="90156" grpId="12" animBg="1"/>
      <p:bldP spid="90156" grpId="13" animBg="1"/>
      <p:bldP spid="90156" grpId="14" animBg="1"/>
      <p:bldP spid="90156" grpId="15" animBg="1"/>
      <p:bldP spid="90156" grpId="16"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AutoShape 22"/>
          <p:cNvSpPr>
            <a:spLocks noChangeArrowheads="1"/>
          </p:cNvSpPr>
          <p:nvPr/>
        </p:nvSpPr>
        <p:spPr bwMode="auto">
          <a:xfrm>
            <a:off x="747713" y="990600"/>
            <a:ext cx="7620000" cy="5105400"/>
          </a:xfrm>
          <a:prstGeom prst="bevel">
            <a:avLst>
              <a:gd name="adj" fmla="val 2611"/>
            </a:avLst>
          </a:prstGeom>
          <a:solidFill>
            <a:schemeClr val="accent1">
              <a:alpha val="50195"/>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ctr"/>
            <a:r>
              <a:rPr lang="id-ID" sz="1800"/>
              <a:t> </a:t>
            </a:r>
          </a:p>
        </p:txBody>
      </p:sp>
      <p:pic>
        <p:nvPicPr>
          <p:cNvPr id="566275" name="Picture 24" descr="Merpu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858963"/>
            <a:ext cx="2052637"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6276" name="AutoShape 25"/>
          <p:cNvSpPr>
            <a:spLocks noChangeArrowheads="1"/>
          </p:cNvSpPr>
          <p:nvPr/>
        </p:nvSpPr>
        <p:spPr bwMode="auto">
          <a:xfrm>
            <a:off x="838200" y="3505200"/>
            <a:ext cx="7086600" cy="2362200"/>
          </a:xfrm>
          <a:prstGeom prst="bevel">
            <a:avLst>
              <a:gd name="adj" fmla="val 2611"/>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622300" indent="-444500" algn="just">
              <a:spcAft>
                <a:spcPct val="60000"/>
              </a:spcAft>
              <a:buFont typeface="Arial Black" charset="0"/>
              <a:buAutoNum type="arabicPeriod"/>
            </a:pPr>
            <a:r>
              <a:rPr lang="id-ID" sz="1800" b="1"/>
              <a:t>Bendera Negara Indonesia ialah Sang Merah Putih </a:t>
            </a:r>
            <a:r>
              <a:rPr lang="id-ID" sz="1800"/>
              <a:t>(Pasal 35)</a:t>
            </a:r>
          </a:p>
          <a:p>
            <a:pPr marL="622300" indent="-444500" algn="just">
              <a:spcAft>
                <a:spcPct val="60000"/>
              </a:spcAft>
              <a:buFont typeface="Arial Black" charset="0"/>
              <a:buAutoNum type="arabicPeriod"/>
            </a:pPr>
            <a:r>
              <a:rPr lang="id-ID" sz="1800" b="1"/>
              <a:t>Bahasa Negara ialah Bahasa Indonesia </a:t>
            </a:r>
            <a:r>
              <a:rPr lang="id-ID" sz="1800"/>
              <a:t>(Pasal 36)</a:t>
            </a:r>
          </a:p>
          <a:p>
            <a:pPr marL="622300" indent="-444500" algn="just">
              <a:spcAft>
                <a:spcPct val="60000"/>
              </a:spcAft>
              <a:buFont typeface="Arial Black" charset="0"/>
              <a:buAutoNum type="arabicPeriod"/>
            </a:pPr>
            <a:r>
              <a:rPr lang="id-ID" sz="1800" b="1"/>
              <a:t>Lambang Negara ialah Garuda Pancasila dengan semboyan Bhinneka Tunggal Ika </a:t>
            </a:r>
            <a:r>
              <a:rPr lang="id-ID" sz="1800"/>
              <a:t>(Pasal 36A)</a:t>
            </a:r>
            <a:r>
              <a:rPr lang="en-US" sz="1800"/>
              <a:t> **</a:t>
            </a:r>
            <a:endParaRPr lang="id-ID" sz="1800"/>
          </a:p>
          <a:p>
            <a:pPr marL="622300" indent="-444500" algn="just">
              <a:spcAft>
                <a:spcPct val="60000"/>
              </a:spcAft>
              <a:buFont typeface="Arial Black" charset="0"/>
              <a:buAutoNum type="arabicPeriod"/>
            </a:pPr>
            <a:r>
              <a:rPr lang="id-ID" sz="1800" b="1"/>
              <a:t>Lagu Kebangsaan ialah Indonesia Raya </a:t>
            </a:r>
            <a:r>
              <a:rPr lang="id-ID" sz="1800"/>
              <a:t>(Pasal 36B)</a:t>
            </a:r>
            <a:r>
              <a:rPr lang="en-US" sz="1800"/>
              <a:t> **</a:t>
            </a:r>
            <a:endParaRPr lang="id-ID" sz="1800"/>
          </a:p>
        </p:txBody>
      </p:sp>
      <p:pic>
        <p:nvPicPr>
          <p:cNvPr id="92191" name="Picture 31" descr="garud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3" y="1828800"/>
            <a:ext cx="16779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6278" name="Text Box 37"/>
          <p:cNvSpPr txBox="1">
            <a:spLocks noChangeArrowheads="1"/>
          </p:cNvSpPr>
          <p:nvPr/>
        </p:nvSpPr>
        <p:spPr bwMode="auto">
          <a:xfrm>
            <a:off x="8686800" y="76200"/>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8B4839E3-7D3B-C246-AA6E-AAD674995B53}" type="slidenum">
              <a:rPr lang="id-ID" sz="2000">
                <a:solidFill>
                  <a:srgbClr val="000000"/>
                </a:solidFill>
                <a:latin typeface="Arial Rounded MT Bold" charset="0"/>
                <a:ea typeface="MS PGothic" charset="0"/>
              </a:rPr>
              <a:pPr algn="ctr">
                <a:spcBef>
                  <a:spcPct val="50000"/>
                </a:spcBef>
              </a:pPr>
              <a:t>72</a:t>
            </a:fld>
            <a:endParaRPr lang="en-US" sz="2000">
              <a:solidFill>
                <a:srgbClr val="000000"/>
              </a:solidFill>
              <a:latin typeface="Arial Rounded MT Bold" charset="0"/>
              <a:ea typeface="MS PGothic" charset="0"/>
            </a:endParaRPr>
          </a:p>
        </p:txBody>
      </p:sp>
      <p:sp>
        <p:nvSpPr>
          <p:cNvPr id="566279" name="Rectangle 5"/>
          <p:cNvSpPr>
            <a:spLocks noChangeArrowheads="1"/>
          </p:cNvSpPr>
          <p:nvPr/>
        </p:nvSpPr>
        <p:spPr bwMode="auto">
          <a:xfrm>
            <a:off x="76200" y="63500"/>
            <a:ext cx="89916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txBody>
          <a:bodyPr lIns="36000" tIns="36000" rIns="36000" bIns="36000"/>
          <a:lstStyle/>
          <a:p>
            <a:pPr algn="ctr"/>
            <a:endParaRPr lang="id-ID" sz="1400" b="1"/>
          </a:p>
          <a:p>
            <a:pPr algn="ctr"/>
            <a:r>
              <a:rPr lang="id-ID" sz="1800" b="1"/>
              <a:t>BENDERA, BAHASA, LAMBANG NEGARA, </a:t>
            </a:r>
          </a:p>
          <a:p>
            <a:pPr algn="ctr"/>
            <a:r>
              <a:rPr lang="id-ID" sz="1800" b="1"/>
              <a:t>DAN LAGU KEBANGSAAN </a:t>
            </a:r>
          </a:p>
          <a:p>
            <a:pPr algn="ctr"/>
            <a:r>
              <a:rPr lang="id-ID" sz="1600" b="1"/>
              <a:t>BAB XV</a:t>
            </a:r>
          </a:p>
        </p:txBody>
      </p:sp>
    </p:spTree>
    <p:extLst>
      <p:ext uri="{BB962C8B-B14F-4D97-AF65-F5344CB8AC3E}">
        <p14:creationId xmlns:p14="http://schemas.microsoft.com/office/powerpoint/2010/main" val="21058095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92191"/>
                                        </p:tgtEl>
                                        <p:attrNameLst>
                                          <p:attrName>style.visibility</p:attrName>
                                        </p:attrNameLst>
                                      </p:cBhvr>
                                      <p:to>
                                        <p:strVal val="visible"/>
                                      </p:to>
                                    </p:set>
                                    <p:animEffect transition="in" filter="fade">
                                      <p:cBhvr>
                                        <p:cTn id="7" dur="800" decel="100000"/>
                                        <p:tgtEl>
                                          <p:spTgt spid="92191"/>
                                        </p:tgtEl>
                                      </p:cBhvr>
                                    </p:animEffect>
                                    <p:anim calcmode="lin" valueType="num">
                                      <p:cBhvr>
                                        <p:cTn id="8" dur="800" decel="100000" fill="hold"/>
                                        <p:tgtEl>
                                          <p:spTgt spid="92191"/>
                                        </p:tgtEl>
                                        <p:attrNameLst>
                                          <p:attrName>style.rotation</p:attrName>
                                        </p:attrNameLst>
                                      </p:cBhvr>
                                      <p:tavLst>
                                        <p:tav tm="0">
                                          <p:val>
                                            <p:fltVal val="-90"/>
                                          </p:val>
                                        </p:tav>
                                        <p:tav tm="100000">
                                          <p:val>
                                            <p:fltVal val="0"/>
                                          </p:val>
                                        </p:tav>
                                      </p:tavLst>
                                    </p:anim>
                                    <p:anim calcmode="lin" valueType="num">
                                      <p:cBhvr>
                                        <p:cTn id="9" dur="800" decel="100000" fill="hold"/>
                                        <p:tgtEl>
                                          <p:spTgt spid="92191"/>
                                        </p:tgtEl>
                                        <p:attrNameLst>
                                          <p:attrName>ppt_x</p:attrName>
                                        </p:attrNameLst>
                                      </p:cBhvr>
                                      <p:tavLst>
                                        <p:tav tm="0">
                                          <p:val>
                                            <p:strVal val="#ppt_x+0.4"/>
                                          </p:val>
                                        </p:tav>
                                        <p:tav tm="100000">
                                          <p:val>
                                            <p:strVal val="#ppt_x-0.05"/>
                                          </p:val>
                                        </p:tav>
                                      </p:tavLst>
                                    </p:anim>
                                    <p:anim calcmode="lin" valueType="num">
                                      <p:cBhvr>
                                        <p:cTn id="10" dur="800" decel="100000" fill="hold"/>
                                        <p:tgtEl>
                                          <p:spTgt spid="9219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219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219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Text Box 4"/>
          <p:cNvSpPr txBox="1">
            <a:spLocks noChangeArrowheads="1"/>
          </p:cNvSpPr>
          <p:nvPr/>
        </p:nvSpPr>
        <p:spPr bwMode="auto">
          <a:xfrm>
            <a:off x="152400" y="552271"/>
            <a:ext cx="8839200" cy="784830"/>
          </a:xfrm>
          <a:prstGeom prst="rect">
            <a:avLst/>
          </a:prstGeom>
          <a:solidFill>
            <a:schemeClr val="bg1">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500" b="1" dirty="0">
                <a:solidFill>
                  <a:srgbClr val="000000"/>
                </a:solidFill>
                <a:latin typeface="Tahoma" charset="0"/>
                <a:ea typeface="MS PGothic" charset="0"/>
              </a:rPr>
              <a:t>Pasal I</a:t>
            </a:r>
            <a:r>
              <a:rPr lang="en-US" sz="1500" b="1" dirty="0">
                <a:solidFill>
                  <a:srgbClr val="000000"/>
                </a:solidFill>
                <a:latin typeface="Tahoma" charset="0"/>
                <a:ea typeface="MS PGothic" charset="0"/>
              </a:rPr>
              <a:t> </a:t>
            </a:r>
            <a:endParaRPr lang="id-ID" sz="1500" b="1" dirty="0">
              <a:solidFill>
                <a:srgbClr val="000000"/>
              </a:solidFill>
              <a:latin typeface="Tahoma" charset="0"/>
              <a:ea typeface="MS PGothic" charset="0"/>
            </a:endParaRPr>
          </a:p>
          <a:p>
            <a:pPr algn="just"/>
            <a:r>
              <a:rPr lang="id-ID" sz="1500" b="1" dirty="0">
                <a:solidFill>
                  <a:srgbClr val="000000"/>
                </a:solidFill>
                <a:latin typeface="Tahoma" charset="0"/>
                <a:ea typeface="MS PGothic" charset="0"/>
              </a:rPr>
              <a:t>Segala peraturan </a:t>
            </a:r>
            <a:r>
              <a:rPr lang="id-ID" sz="1500" b="1" dirty="0" err="1">
                <a:solidFill>
                  <a:srgbClr val="000000"/>
                </a:solidFill>
                <a:latin typeface="Tahoma" charset="0"/>
                <a:ea typeface="MS PGothic" charset="0"/>
              </a:rPr>
              <a:t>perundang-undangan</a:t>
            </a:r>
            <a:r>
              <a:rPr lang="id-ID" sz="1500" b="1" dirty="0">
                <a:solidFill>
                  <a:srgbClr val="000000"/>
                </a:solidFill>
                <a:latin typeface="Tahoma" charset="0"/>
                <a:ea typeface="MS PGothic" charset="0"/>
              </a:rPr>
              <a:t> yang ada masih tetap berlaku selama belum diadakan yang baru menurut Undang-Undang Dasar ini</a:t>
            </a:r>
            <a:r>
              <a:rPr lang="en-US" sz="1500" b="1" dirty="0">
                <a:solidFill>
                  <a:srgbClr val="000000"/>
                </a:solidFill>
                <a:latin typeface="Tahoma" charset="0"/>
                <a:ea typeface="MS PGothic" charset="0"/>
              </a:rPr>
              <a:t> ****)</a:t>
            </a:r>
          </a:p>
        </p:txBody>
      </p:sp>
      <p:sp>
        <p:nvSpPr>
          <p:cNvPr id="231429" name="Text Box 5"/>
          <p:cNvSpPr txBox="1">
            <a:spLocks noChangeArrowheads="1"/>
          </p:cNvSpPr>
          <p:nvPr/>
        </p:nvSpPr>
        <p:spPr bwMode="auto">
          <a:xfrm>
            <a:off x="152400" y="1513582"/>
            <a:ext cx="8839200" cy="1015663"/>
          </a:xfrm>
          <a:prstGeom prst="rect">
            <a:avLst/>
          </a:prstGeom>
          <a:solidFill>
            <a:schemeClr val="bg1">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500" b="1" dirty="0">
                <a:solidFill>
                  <a:srgbClr val="000000"/>
                </a:solidFill>
                <a:latin typeface="Tahoma" charset="0"/>
                <a:ea typeface="MS PGothic" charset="0"/>
              </a:rPr>
              <a:t>Pasal II</a:t>
            </a:r>
          </a:p>
          <a:p>
            <a:pPr algn="just"/>
            <a:r>
              <a:rPr lang="id-ID" sz="1500" b="1" dirty="0">
                <a:solidFill>
                  <a:srgbClr val="000000"/>
                </a:solidFill>
                <a:latin typeface="Tahoma" charset="0"/>
                <a:ea typeface="MS PGothic" charset="0"/>
              </a:rPr>
              <a:t>Semua lembaga negara yang ada masih tetap berfungsi sepanjang untuk melaksanakan ketentuan Undang-Undang Dasar dan belum diadakan yang baru menurut Undang-Undang Dasar ini</a:t>
            </a:r>
            <a:r>
              <a:rPr lang="en-US" sz="1500" b="1" dirty="0">
                <a:solidFill>
                  <a:srgbClr val="000000"/>
                </a:solidFill>
                <a:latin typeface="Tahoma" charset="0"/>
                <a:ea typeface="MS PGothic" charset="0"/>
              </a:rPr>
              <a:t>  ****)</a:t>
            </a:r>
          </a:p>
        </p:txBody>
      </p:sp>
      <p:sp>
        <p:nvSpPr>
          <p:cNvPr id="231430" name="Text Box 6"/>
          <p:cNvSpPr txBox="1">
            <a:spLocks noChangeArrowheads="1"/>
          </p:cNvSpPr>
          <p:nvPr/>
        </p:nvSpPr>
        <p:spPr bwMode="auto">
          <a:xfrm>
            <a:off x="152400" y="2743200"/>
            <a:ext cx="8839200" cy="784830"/>
          </a:xfrm>
          <a:prstGeom prst="rect">
            <a:avLst/>
          </a:prstGeom>
          <a:solidFill>
            <a:schemeClr val="bg1">
              <a:lumMod val="75000"/>
            </a:schemeClr>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500" b="1" dirty="0">
                <a:solidFill>
                  <a:srgbClr val="000000"/>
                </a:solidFill>
                <a:latin typeface="Tahoma" charset="0"/>
                <a:ea typeface="MS PGothic" charset="0"/>
              </a:rPr>
              <a:t>Pasal</a:t>
            </a:r>
            <a:r>
              <a:rPr lang="id-ID" sz="1500" dirty="0">
                <a:solidFill>
                  <a:srgbClr val="000000"/>
                </a:solidFill>
                <a:latin typeface="Tahoma" charset="0"/>
                <a:ea typeface="MS PGothic" charset="0"/>
              </a:rPr>
              <a:t> </a:t>
            </a:r>
            <a:r>
              <a:rPr lang="id-ID" sz="1500" b="1" dirty="0">
                <a:solidFill>
                  <a:srgbClr val="000000"/>
                </a:solidFill>
                <a:latin typeface="Tahoma" charset="0"/>
                <a:ea typeface="MS PGothic" charset="0"/>
              </a:rPr>
              <a:t>III</a:t>
            </a:r>
          </a:p>
          <a:p>
            <a:pPr algn="just"/>
            <a:r>
              <a:rPr lang="id-ID" sz="1500" b="1" dirty="0">
                <a:solidFill>
                  <a:srgbClr val="000000"/>
                </a:solidFill>
                <a:latin typeface="Tahoma" charset="0"/>
                <a:ea typeface="MS PGothic" charset="0"/>
              </a:rPr>
              <a:t>Mahkamah Konstitusi dibentuk selambat-lambatnya pada 17 Agustus 2003 dan sebelum dibentuk segala kewenangannya dilakukan oleh Mahkamah Agung</a:t>
            </a:r>
            <a:r>
              <a:rPr lang="en-US" sz="1500" b="1" dirty="0">
                <a:solidFill>
                  <a:srgbClr val="000000"/>
                </a:solidFill>
                <a:latin typeface="Tahoma" charset="0"/>
                <a:ea typeface="MS PGothic" charset="0"/>
              </a:rPr>
              <a:t> ****)</a:t>
            </a:r>
          </a:p>
        </p:txBody>
      </p:sp>
      <p:sp>
        <p:nvSpPr>
          <p:cNvPr id="231436" name="Text Box 12"/>
          <p:cNvSpPr txBox="1">
            <a:spLocks noChangeArrowheads="1"/>
          </p:cNvSpPr>
          <p:nvPr/>
        </p:nvSpPr>
        <p:spPr bwMode="auto">
          <a:xfrm>
            <a:off x="0" y="0"/>
            <a:ext cx="9067800" cy="40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en-US" sz="2000" b="1" u="sng" dirty="0">
                <a:solidFill>
                  <a:srgbClr val="DCE8F4">
                    <a:lumMod val="50000"/>
                  </a:srgbClr>
                </a:solidFill>
                <a:latin typeface="Tahoma" charset="0"/>
                <a:ea typeface="MS PGothic" charset="0"/>
              </a:rPr>
              <a:t>ATURAN PERALIHAN</a:t>
            </a:r>
            <a:endParaRPr lang="id-ID" sz="2000" b="1" u="sng" dirty="0">
              <a:solidFill>
                <a:srgbClr val="DCE8F4">
                  <a:lumMod val="50000"/>
                </a:srgbClr>
              </a:solidFill>
              <a:latin typeface="Tahoma" charset="0"/>
              <a:ea typeface="MS PGothic" charset="0"/>
            </a:endParaRPr>
          </a:p>
        </p:txBody>
      </p:sp>
      <p:sp>
        <p:nvSpPr>
          <p:cNvPr id="568326" name="Text Box 20"/>
          <p:cNvSpPr txBox="1">
            <a:spLocks noChangeArrowheads="1"/>
          </p:cNvSpPr>
          <p:nvPr/>
        </p:nvSpPr>
        <p:spPr bwMode="auto">
          <a:xfrm>
            <a:off x="8700868" y="28136"/>
            <a:ext cx="381000" cy="33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1"/>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spcBef>
                <a:spcPct val="50000"/>
              </a:spcBef>
            </a:pPr>
            <a:fld id="{D0065178-D019-40A2-8EF3-0BE57E34D311}" type="slidenum">
              <a:rPr lang="id-ID" sz="2000" smtClean="0">
                <a:solidFill>
                  <a:srgbClr val="000000"/>
                </a:solidFill>
                <a:latin typeface="Arial Rounded MT Bold" charset="0"/>
                <a:ea typeface="MS PGothic" charset="0"/>
              </a:rPr>
              <a:pPr algn="ctr">
                <a:spcBef>
                  <a:spcPct val="50000"/>
                </a:spcBef>
              </a:pPr>
              <a:t>73</a:t>
            </a:fld>
            <a:endParaRPr lang="en-US" sz="2000" dirty="0">
              <a:solidFill>
                <a:srgbClr val="000000"/>
              </a:solidFill>
              <a:latin typeface="Arial Rounded MT Bold" charset="0"/>
              <a:ea typeface="MS PGothic" charset="0"/>
            </a:endParaRPr>
          </a:p>
        </p:txBody>
      </p:sp>
      <p:sp>
        <p:nvSpPr>
          <p:cNvPr id="7" name="Text Box 5"/>
          <p:cNvSpPr txBox="1">
            <a:spLocks noChangeArrowheads="1"/>
          </p:cNvSpPr>
          <p:nvPr/>
        </p:nvSpPr>
        <p:spPr bwMode="auto">
          <a:xfrm>
            <a:off x="152400" y="4226714"/>
            <a:ext cx="8839200" cy="1246495"/>
          </a:xfrm>
          <a:prstGeom prst="rect">
            <a:avLst/>
          </a:prstGeom>
          <a:solidFill>
            <a:srgbClr val="FF99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500" b="1" dirty="0">
                <a:solidFill>
                  <a:srgbClr val="000000"/>
                </a:solidFill>
                <a:latin typeface="Tahoma" charset="0"/>
                <a:ea typeface="MS PGothic" charset="0"/>
              </a:rPr>
              <a:t>Pasal I</a:t>
            </a:r>
          </a:p>
          <a:p>
            <a:pPr algn="just"/>
            <a:r>
              <a:rPr lang="id-ID" sz="1500" b="1" dirty="0">
                <a:solidFill>
                  <a:srgbClr val="000000"/>
                </a:solidFill>
                <a:latin typeface="Tahoma" charset="0"/>
                <a:ea typeface="MS PGothic" charset="0"/>
              </a:rPr>
              <a:t>Majelis Permusyawaratan Rakyat ditugasi untuk melakukan peninjauan terhadap materi dan status hukum Ketetapan Majelis Permusyawaratan Rakyat Sementara dan Ketetapan Majelis Permusyawaratan Rakyat untuk diambil putusan pada Sidang Majelis Permusyawaratan Rakyat tahun 2003</a:t>
            </a:r>
            <a:r>
              <a:rPr lang="en-US" sz="1500" b="1" dirty="0">
                <a:solidFill>
                  <a:srgbClr val="000000"/>
                </a:solidFill>
                <a:latin typeface="Tahoma" charset="0"/>
                <a:ea typeface="MS PGothic" charset="0"/>
              </a:rPr>
              <a:t> ****)</a:t>
            </a:r>
            <a:r>
              <a:rPr lang="en-US" sz="1500" dirty="0">
                <a:solidFill>
                  <a:srgbClr val="FFFFFF"/>
                </a:solidFill>
                <a:latin typeface="Tahoma" charset="0"/>
                <a:ea typeface="MS PGothic" charset="0"/>
              </a:rPr>
              <a:t> </a:t>
            </a:r>
          </a:p>
        </p:txBody>
      </p:sp>
      <p:sp>
        <p:nvSpPr>
          <p:cNvPr id="8" name="Text Box 6"/>
          <p:cNvSpPr txBox="1">
            <a:spLocks noChangeArrowheads="1"/>
          </p:cNvSpPr>
          <p:nvPr/>
        </p:nvSpPr>
        <p:spPr bwMode="auto">
          <a:xfrm>
            <a:off x="152400" y="5740296"/>
            <a:ext cx="8839200" cy="784830"/>
          </a:xfrm>
          <a:prstGeom prst="rect">
            <a:avLst/>
          </a:prstGeom>
          <a:solidFill>
            <a:srgbClr val="FF9966"/>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6pPr>
            <a:lvl7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7pPr>
            <a:lvl8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8pPr>
            <a:lvl9pPr eaLnBrk="0" fontAlgn="base" hangingPunct="0">
              <a:spcBef>
                <a:spcPct val="20000"/>
              </a:spcBef>
              <a:spcAft>
                <a:spcPct val="0"/>
              </a:spcAft>
              <a:buClr>
                <a:schemeClr val="hlink"/>
              </a:buClr>
              <a:buFont typeface="Wingdings" charset="0"/>
              <a:buChar char="§"/>
              <a:defRPr sz="2000">
                <a:solidFill>
                  <a:schemeClr val="tx1"/>
                </a:solidFill>
                <a:latin typeface="Arial" charset="0"/>
                <a:ea typeface="ＭＳ Ｐゴシック" charset="0"/>
              </a:defRPr>
            </a:lvl9pPr>
          </a:lstStyle>
          <a:p>
            <a:pPr algn="ctr"/>
            <a:r>
              <a:rPr lang="id-ID" sz="1500" b="1" dirty="0">
                <a:solidFill>
                  <a:srgbClr val="000000"/>
                </a:solidFill>
                <a:latin typeface="Tahoma" charset="0"/>
                <a:ea typeface="MS PGothic" charset="0"/>
              </a:rPr>
              <a:t>Pasal II</a:t>
            </a:r>
          </a:p>
          <a:p>
            <a:pPr algn="just"/>
            <a:r>
              <a:rPr lang="id-ID" sz="1500" b="1" dirty="0">
                <a:solidFill>
                  <a:srgbClr val="000000"/>
                </a:solidFill>
                <a:latin typeface="Tahoma" charset="0"/>
                <a:ea typeface="MS PGothic" charset="0"/>
              </a:rPr>
              <a:t>Dengan ditetapkannya perubahan Undang-Undang Dasar ini, Undang-Undang Dasar Negara Republik Indonesia Tahun 1945 </a:t>
            </a:r>
            <a:r>
              <a:rPr lang="id-ID" sz="1500" b="1" dirty="0">
                <a:solidFill>
                  <a:srgbClr val="0066FF"/>
                </a:solidFill>
                <a:latin typeface="Tahoma" charset="0"/>
                <a:ea typeface="MS PGothic" charset="0"/>
              </a:rPr>
              <a:t>terdiri atas Pembukaan dan pasal-pasal</a:t>
            </a:r>
            <a:r>
              <a:rPr lang="en-US" sz="1500" b="1" dirty="0">
                <a:solidFill>
                  <a:srgbClr val="000000"/>
                </a:solidFill>
                <a:latin typeface="Tahoma" charset="0"/>
                <a:ea typeface="MS PGothic" charset="0"/>
              </a:rPr>
              <a:t>  ****)</a:t>
            </a:r>
          </a:p>
        </p:txBody>
      </p:sp>
      <p:sp>
        <p:nvSpPr>
          <p:cNvPr id="9" name="Rectangle 10"/>
          <p:cNvSpPr>
            <a:spLocks noChangeArrowheads="1"/>
          </p:cNvSpPr>
          <p:nvPr/>
        </p:nvSpPr>
        <p:spPr bwMode="auto">
          <a:xfrm>
            <a:off x="0" y="3629146"/>
            <a:ext cx="9144000" cy="554078"/>
          </a:xfrm>
          <a:prstGeom prst="rect">
            <a:avLst/>
          </a:prstGeom>
          <a:noFill/>
          <a:ln>
            <a:noFill/>
          </a:ln>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nchor="ctr" anchorCtr="1"/>
          <a:lstStyle/>
          <a:p>
            <a:pPr algn="just"/>
            <a:r>
              <a:rPr lang="en-US" sz="2000" b="1" u="sng" dirty="0">
                <a:solidFill>
                  <a:srgbClr val="FF6600"/>
                </a:solidFill>
              </a:rPr>
              <a:t>ATURAN TAMBAHAN</a:t>
            </a:r>
          </a:p>
        </p:txBody>
      </p:sp>
    </p:spTree>
    <p:extLst>
      <p:ext uri="{BB962C8B-B14F-4D97-AF65-F5344CB8AC3E}">
        <p14:creationId xmlns:p14="http://schemas.microsoft.com/office/powerpoint/2010/main" val="51731577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31436"/>
                                        </p:tgtEl>
                                        <p:attrNameLst>
                                          <p:attrName>style.visibility</p:attrName>
                                        </p:attrNameLst>
                                      </p:cBhvr>
                                      <p:to>
                                        <p:strVal val="visible"/>
                                      </p:to>
                                    </p:set>
                                    <p:anim calcmode="lin" valueType="num">
                                      <p:cBhvr>
                                        <p:cTn id="7" dur="500" fill="hold"/>
                                        <p:tgtEl>
                                          <p:spTgt spid="231436"/>
                                        </p:tgtEl>
                                        <p:attrNameLst>
                                          <p:attrName>ppt_x</p:attrName>
                                        </p:attrNameLst>
                                      </p:cBhvr>
                                      <p:tavLst>
                                        <p:tav tm="0">
                                          <p:val>
                                            <p:strVal val="#ppt_x-.2"/>
                                          </p:val>
                                        </p:tav>
                                        <p:tav tm="100000">
                                          <p:val>
                                            <p:strVal val="#ppt_x"/>
                                          </p:val>
                                        </p:tav>
                                      </p:tavLst>
                                    </p:anim>
                                    <p:anim calcmode="lin" valueType="num">
                                      <p:cBhvr>
                                        <p:cTn id="8" dur="500" fill="hold"/>
                                        <p:tgtEl>
                                          <p:spTgt spid="231436"/>
                                        </p:tgtEl>
                                        <p:attrNameLst>
                                          <p:attrName>ppt_y</p:attrName>
                                        </p:attrNameLst>
                                      </p:cBhvr>
                                      <p:tavLst>
                                        <p:tav tm="0">
                                          <p:val>
                                            <p:strVal val="#ppt_y"/>
                                          </p:val>
                                        </p:tav>
                                        <p:tav tm="100000">
                                          <p:val>
                                            <p:strVal val="#ppt_y"/>
                                          </p:val>
                                        </p:tav>
                                      </p:tavLst>
                                    </p:anim>
                                    <p:animEffect transition="in" filter="wipe(right)" prLst="gradientSize: 0.1">
                                      <p:cBhvr>
                                        <p:cTn id="9" dur="500"/>
                                        <p:tgtEl>
                                          <p:spTgt spid="231436"/>
                                        </p:tgtEl>
                                      </p:cBhvr>
                                    </p:animEffect>
                                  </p:childTnLst>
                                </p:cTn>
                              </p:par>
                            </p:childTnLst>
                          </p:cTn>
                        </p:par>
                        <p:par>
                          <p:cTn id="10" fill="hold" nodeType="afterGroup">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231428"/>
                                        </p:tgtEl>
                                        <p:attrNameLst>
                                          <p:attrName>style.visibility</p:attrName>
                                        </p:attrNameLst>
                                      </p:cBhvr>
                                      <p:to>
                                        <p:strVal val="visible"/>
                                      </p:to>
                                    </p:set>
                                    <p:animScale>
                                      <p:cBhvr>
                                        <p:cTn id="13" dur="500" decel="50000" fill="hold">
                                          <p:stCondLst>
                                            <p:cond delay="0"/>
                                          </p:stCondLst>
                                        </p:cTn>
                                        <p:tgtEl>
                                          <p:spTgt spid="2314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231428"/>
                                        </p:tgtEl>
                                        <p:attrNameLst>
                                          <p:attrName>ppt_x</p:attrName>
                                          <p:attrName>ppt_y</p:attrName>
                                        </p:attrNameLst>
                                      </p:cBhvr>
                                    </p:animMotion>
                                    <p:animEffect transition="in" filter="fade">
                                      <p:cBhvr>
                                        <p:cTn id="15" dur="500"/>
                                        <p:tgtEl>
                                          <p:spTgt spid="231428"/>
                                        </p:tgtEl>
                                      </p:cBhvr>
                                    </p:animEffect>
                                  </p:childTnLst>
                                </p:cTn>
                              </p:par>
                            </p:childTnLst>
                          </p:cTn>
                        </p:par>
                        <p:par>
                          <p:cTn id="16" fill="hold" nodeType="afterGroup">
                            <p:stCondLst>
                              <p:cond delay="1000"/>
                            </p:stCondLst>
                            <p:childTnLst>
                              <p:par>
                                <p:cTn id="17" presetID="52" presetClass="entr" presetSubtype="0" fill="hold" grpId="0" nodeType="afterEffect">
                                  <p:stCondLst>
                                    <p:cond delay="0"/>
                                  </p:stCondLst>
                                  <p:childTnLst>
                                    <p:set>
                                      <p:cBhvr>
                                        <p:cTn id="18" dur="1" fill="hold">
                                          <p:stCondLst>
                                            <p:cond delay="0"/>
                                          </p:stCondLst>
                                        </p:cTn>
                                        <p:tgtEl>
                                          <p:spTgt spid="231429"/>
                                        </p:tgtEl>
                                        <p:attrNameLst>
                                          <p:attrName>style.visibility</p:attrName>
                                        </p:attrNameLst>
                                      </p:cBhvr>
                                      <p:to>
                                        <p:strVal val="visible"/>
                                      </p:to>
                                    </p:set>
                                    <p:animScale>
                                      <p:cBhvr>
                                        <p:cTn id="19" dur="500" decel="50000" fill="hold">
                                          <p:stCondLst>
                                            <p:cond delay="0"/>
                                          </p:stCondLst>
                                        </p:cTn>
                                        <p:tgtEl>
                                          <p:spTgt spid="2314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231429"/>
                                        </p:tgtEl>
                                        <p:attrNameLst>
                                          <p:attrName>ppt_x</p:attrName>
                                          <p:attrName>ppt_y</p:attrName>
                                        </p:attrNameLst>
                                      </p:cBhvr>
                                    </p:animMotion>
                                    <p:animEffect transition="in" filter="fade">
                                      <p:cBhvr>
                                        <p:cTn id="21" dur="500"/>
                                        <p:tgtEl>
                                          <p:spTgt spid="231429"/>
                                        </p:tgtEl>
                                      </p:cBhvr>
                                    </p:animEffect>
                                  </p:childTnLst>
                                </p:cTn>
                              </p:par>
                            </p:childTnLst>
                          </p:cTn>
                        </p:par>
                        <p:par>
                          <p:cTn id="22" fill="hold" nodeType="afterGroup">
                            <p:stCondLst>
                              <p:cond delay="1500"/>
                            </p:stCondLst>
                            <p:childTnLst>
                              <p:par>
                                <p:cTn id="23" presetID="52" presetClass="entr" presetSubtype="0" fill="hold" grpId="0" nodeType="afterEffect">
                                  <p:stCondLst>
                                    <p:cond delay="0"/>
                                  </p:stCondLst>
                                  <p:childTnLst>
                                    <p:set>
                                      <p:cBhvr>
                                        <p:cTn id="24" dur="1" fill="hold">
                                          <p:stCondLst>
                                            <p:cond delay="0"/>
                                          </p:stCondLst>
                                        </p:cTn>
                                        <p:tgtEl>
                                          <p:spTgt spid="231430"/>
                                        </p:tgtEl>
                                        <p:attrNameLst>
                                          <p:attrName>style.visibility</p:attrName>
                                        </p:attrNameLst>
                                      </p:cBhvr>
                                      <p:to>
                                        <p:strVal val="visible"/>
                                      </p:to>
                                    </p:set>
                                    <p:animScale>
                                      <p:cBhvr>
                                        <p:cTn id="25" dur="500" decel="50000" fill="hold">
                                          <p:stCondLst>
                                            <p:cond delay="0"/>
                                          </p:stCondLst>
                                        </p:cTn>
                                        <p:tgtEl>
                                          <p:spTgt spid="2314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500" decel="50000" fill="hold">
                                          <p:stCondLst>
                                            <p:cond delay="0"/>
                                          </p:stCondLst>
                                        </p:cTn>
                                        <p:tgtEl>
                                          <p:spTgt spid="231430"/>
                                        </p:tgtEl>
                                        <p:attrNameLst>
                                          <p:attrName>ppt_x</p:attrName>
                                          <p:attrName>ppt_y</p:attrName>
                                        </p:attrNameLst>
                                      </p:cBhvr>
                                    </p:animMotion>
                                    <p:animEffect transition="in" filter="fade">
                                      <p:cBhvr>
                                        <p:cTn id="27" dur="500"/>
                                        <p:tgtEl>
                                          <p:spTgt spid="231430"/>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ppt_x</p:attrName>
                                        </p:attrNameLst>
                                      </p:cBhvr>
                                      <p:tavLst>
                                        <p:tav tm="0">
                                          <p:val>
                                            <p:strVal val="#ppt_x-.2"/>
                                          </p:val>
                                        </p:tav>
                                        <p:tav tm="100000">
                                          <p:val>
                                            <p:strVal val="#ppt_x"/>
                                          </p:val>
                                        </p:tav>
                                      </p:tavLst>
                                    </p:anim>
                                    <p:anim calcmode="lin" valueType="num">
                                      <p:cBhvr>
                                        <p:cTn id="32"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9"/>
                                        </p:tgtEl>
                                      </p:cBhvr>
                                    </p:animEffect>
                                  </p:childTnLst>
                                </p:cTn>
                              </p:par>
                            </p:childTnLst>
                          </p:cTn>
                        </p:par>
                        <p:par>
                          <p:cTn id="34" fill="hold">
                            <p:stCondLst>
                              <p:cond delay="3000"/>
                            </p:stCondLst>
                            <p:childTnLst>
                              <p:par>
                                <p:cTn id="35" presetID="54" presetClass="entr" presetSubtype="0" accel="10000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05"/>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 calcmode="lin" valueType="num">
                                      <p:cBhvr>
                                        <p:cTn id="39" dur="1000" fill="hold"/>
                                        <p:tgtEl>
                                          <p:spTgt spid="7"/>
                                        </p:tgtEl>
                                        <p:attrNameLst>
                                          <p:attrName>ppt_x</p:attrName>
                                        </p:attrNameLst>
                                      </p:cBhvr>
                                      <p:tavLst>
                                        <p:tav tm="0">
                                          <p:val>
                                            <p:strVal val="#ppt_x-.2"/>
                                          </p:val>
                                        </p:tav>
                                        <p:tav tm="100000">
                                          <p:val>
                                            <p:strVal val="#ppt_x"/>
                                          </p:val>
                                        </p:tav>
                                      </p:tavLst>
                                    </p:anim>
                                    <p:anim calcmode="lin" valueType="num">
                                      <p:cBhvr>
                                        <p:cTn id="40" dur="1000" fill="hold"/>
                                        <p:tgtEl>
                                          <p:spTgt spid="7"/>
                                        </p:tgtEl>
                                        <p:attrNameLst>
                                          <p:attrName>ppt_y</p:attrName>
                                        </p:attrNameLst>
                                      </p:cBhvr>
                                      <p:tavLst>
                                        <p:tav tm="0">
                                          <p:val>
                                            <p:strVal val="#ppt_y"/>
                                          </p:val>
                                        </p:tav>
                                        <p:tav tm="100000">
                                          <p:val>
                                            <p:strVal val="#ppt_y"/>
                                          </p:val>
                                        </p:tav>
                                      </p:tavLst>
                                    </p:anim>
                                    <p:animEffect transition="in" filter="fade">
                                      <p:cBhvr>
                                        <p:cTn id="41" dur="1000"/>
                                        <p:tgtEl>
                                          <p:spTgt spid="7"/>
                                        </p:tgtEl>
                                      </p:cBhvr>
                                    </p:animEffect>
                                  </p:childTnLst>
                                </p:cTn>
                              </p:par>
                            </p:childTnLst>
                          </p:cTn>
                        </p:par>
                        <p:par>
                          <p:cTn id="42" fill="hold">
                            <p:stCondLst>
                              <p:cond delay="4000"/>
                            </p:stCondLst>
                            <p:childTnLst>
                              <p:par>
                                <p:cTn id="43" presetID="54" presetClass="entr" presetSubtype="0" accel="10000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1000" fill="hold"/>
                                        <p:tgtEl>
                                          <p:spTgt spid="8"/>
                                        </p:tgtEl>
                                        <p:attrNameLst>
                                          <p:attrName>ppt_w</p:attrName>
                                        </p:attrNameLst>
                                      </p:cBhvr>
                                      <p:tavLst>
                                        <p:tav tm="0">
                                          <p:val>
                                            <p:strVal val="#ppt_w*0.05"/>
                                          </p:val>
                                        </p:tav>
                                        <p:tav tm="100000">
                                          <p:val>
                                            <p:strVal val="#ppt_w"/>
                                          </p:val>
                                        </p:tav>
                                      </p:tavLst>
                                    </p:anim>
                                    <p:anim calcmode="lin" valueType="num">
                                      <p:cBhvr>
                                        <p:cTn id="46" dur="1000" fill="hold"/>
                                        <p:tgtEl>
                                          <p:spTgt spid="8"/>
                                        </p:tgtEl>
                                        <p:attrNameLst>
                                          <p:attrName>ppt_h</p:attrName>
                                        </p:attrNameLst>
                                      </p:cBhvr>
                                      <p:tavLst>
                                        <p:tav tm="0">
                                          <p:val>
                                            <p:strVal val="#ppt_h"/>
                                          </p:val>
                                        </p:tav>
                                        <p:tav tm="100000">
                                          <p:val>
                                            <p:strVal val="#ppt_h"/>
                                          </p:val>
                                        </p:tav>
                                      </p:tavLst>
                                    </p:anim>
                                    <p:anim calcmode="lin" valueType="num">
                                      <p:cBhvr>
                                        <p:cTn id="47" dur="1000" fill="hold"/>
                                        <p:tgtEl>
                                          <p:spTgt spid="8"/>
                                        </p:tgtEl>
                                        <p:attrNameLst>
                                          <p:attrName>ppt_x</p:attrName>
                                        </p:attrNameLst>
                                      </p:cBhvr>
                                      <p:tavLst>
                                        <p:tav tm="0">
                                          <p:val>
                                            <p:strVal val="#ppt_x-.2"/>
                                          </p:val>
                                        </p:tav>
                                        <p:tav tm="100000">
                                          <p:val>
                                            <p:strVal val="#ppt_x"/>
                                          </p:val>
                                        </p:tav>
                                      </p:tavLst>
                                    </p:anim>
                                    <p:anim calcmode="lin" valueType="num">
                                      <p:cBhvr>
                                        <p:cTn id="48" dur="1000" fill="hold"/>
                                        <p:tgtEl>
                                          <p:spTgt spid="8"/>
                                        </p:tgtEl>
                                        <p:attrNameLst>
                                          <p:attrName>ppt_y</p:attrName>
                                        </p:attrNameLst>
                                      </p:cBhvr>
                                      <p:tavLst>
                                        <p:tav tm="0">
                                          <p:val>
                                            <p:strVal val="#ppt_y"/>
                                          </p:val>
                                        </p:tav>
                                        <p:tav tm="100000">
                                          <p:val>
                                            <p:strVal val="#ppt_y"/>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animBg="1"/>
      <p:bldP spid="231429" grpId="0" animBg="1"/>
      <p:bldP spid="231430" grpId="0" animBg="1"/>
      <p:bldP spid="231436" grpId="0"/>
      <p:bldP spid="7" grpId="0" animBg="1"/>
      <p:bldP spid="8" grpId="0" animBg="1"/>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600" name="Text Box 9"/>
          <p:cNvSpPr txBox="1">
            <a:spLocks noChangeArrowheads="1"/>
          </p:cNvSpPr>
          <p:nvPr/>
        </p:nvSpPr>
        <p:spPr bwMode="auto">
          <a:xfrm>
            <a:off x="8686800" y="76200"/>
            <a:ext cx="3810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F1CD374B-70A2-BE44-BC27-32E2C107829C}" type="slidenum">
              <a:rPr lang="en-US" sz="2000">
                <a:solidFill>
                  <a:srgbClr val="000000"/>
                </a:solidFill>
                <a:latin typeface="Arial Rounded MT Bold" charset="0"/>
              </a:rPr>
              <a:pPr algn="ctr">
                <a:spcBef>
                  <a:spcPct val="50000"/>
                </a:spcBef>
              </a:pPr>
              <a:t>74</a:t>
            </a:fld>
            <a:endParaRPr lang="id-ID" sz="2000">
              <a:solidFill>
                <a:srgbClr val="000000"/>
              </a:solidFill>
              <a:latin typeface="Arial Rounded MT Bold" charset="0"/>
            </a:endParaRPr>
          </a:p>
        </p:txBody>
      </p:sp>
      <p:sp>
        <p:nvSpPr>
          <p:cNvPr id="12" name="Text Box 3"/>
          <p:cNvSpPr txBox="1">
            <a:spLocks noChangeArrowheads="1"/>
          </p:cNvSpPr>
          <p:nvPr/>
        </p:nvSpPr>
        <p:spPr bwMode="auto">
          <a:xfrm>
            <a:off x="0" y="381000"/>
            <a:ext cx="90678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eaLnBrk="1" fontAlgn="auto" hangingPunct="1">
              <a:spcAft>
                <a:spcPts val="0"/>
              </a:spcAft>
              <a:defRPr/>
            </a:pPr>
            <a:r>
              <a:rPr lang="en-US" sz="2000" b="1" kern="0" dirty="0" smtClean="0">
                <a:solidFill>
                  <a:srgbClr val="000000"/>
                </a:solidFill>
                <a:latin typeface="Tahoma" panose="020B0604030504040204" pitchFamily="34" charset="0"/>
                <a:ea typeface="Tahoma" panose="020B0604030504040204" pitchFamily="34" charset="0"/>
                <a:cs typeface="Tahoma" panose="020B0604030504040204" pitchFamily="34" charset="0"/>
              </a:rPr>
              <a:t>PILIHAN BENTUK NEGARA</a:t>
            </a:r>
            <a:endParaRPr lang="id-ID" sz="2000" b="1"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152400" y="1090612"/>
            <a:ext cx="8763000" cy="1200329"/>
          </a:xfrm>
          <a:prstGeom prst="rect">
            <a:avLst/>
          </a:prstGeom>
          <a:solidFill>
            <a:srgbClr val="00B050"/>
          </a:solidFill>
          <a:ln w="25400">
            <a:solidFill>
              <a:srgbClr val="080808"/>
            </a:solidFill>
          </a:ln>
        </p:spPr>
        <p:txBody>
          <a:bodyPr wrap="square" rtlCol="0">
            <a:spAutoFit/>
          </a:bodyPr>
          <a:lstStyle/>
          <a:p>
            <a:pPr algn="ctr"/>
            <a:r>
              <a:rPr lang="fi-FI" sz="1800" b="1" dirty="0">
                <a:solidFill>
                  <a:srgbClr val="002060"/>
                </a:solidFill>
                <a:latin typeface="Tahoma" panose="020B0604030504040204" pitchFamily="34" charset="0"/>
                <a:ea typeface="Tahoma" panose="020B0604030504040204" pitchFamily="34" charset="0"/>
                <a:cs typeface="Tahoma" panose="020B0604030504040204" pitchFamily="34" charset="0"/>
              </a:rPr>
              <a:t>Dalam sidang BPUPKI </a:t>
            </a:r>
            <a:r>
              <a:rPr lang="id-ID"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yang</a:t>
            </a:r>
            <a:r>
              <a:rPr lang="fi-FI"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 </a:t>
            </a:r>
            <a:r>
              <a:rPr lang="fi-FI" sz="1800" b="1" dirty="0">
                <a:solidFill>
                  <a:srgbClr val="002060"/>
                </a:solidFill>
                <a:latin typeface="Tahoma" panose="020B0604030504040204" pitchFamily="34" charset="0"/>
                <a:ea typeface="Tahoma" panose="020B0604030504040204" pitchFamily="34" charset="0"/>
                <a:cs typeface="Tahoma" panose="020B0604030504040204" pitchFamily="34" charset="0"/>
              </a:rPr>
              <a:t>membahas rancangan </a:t>
            </a:r>
            <a:r>
              <a:rPr lang="fi-FI"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Undang-</a:t>
            </a:r>
            <a:r>
              <a:rPr lang="id-ID"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U</a:t>
            </a:r>
            <a:r>
              <a:rPr lang="fi-FI"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ndang Dasar, </a:t>
            </a:r>
            <a:r>
              <a:rPr lang="en-US" sz="1800" b="1" dirty="0" err="1">
                <a:solidFill>
                  <a:srgbClr val="002060"/>
                </a:solidFill>
                <a:latin typeface="Tahoma" panose="020B0604030504040204" pitchFamily="34" charset="0"/>
                <a:ea typeface="Tahoma" panose="020B0604030504040204" pitchFamily="34" charset="0"/>
                <a:cs typeface="Tahoma" panose="020B0604030504040204" pitchFamily="34" charset="0"/>
              </a:rPr>
              <a:t>mengenai</a:t>
            </a:r>
            <a:r>
              <a:rPr lang="en-US" sz="1800" b="1"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002060"/>
                </a:solidFill>
                <a:latin typeface="Tahoma" panose="020B0604030504040204" pitchFamily="34" charset="0"/>
                <a:ea typeface="Tahoma" panose="020B0604030504040204" pitchFamily="34" charset="0"/>
                <a:cs typeface="Tahoma" panose="020B0604030504040204" pitchFamily="34" charset="0"/>
              </a:rPr>
              <a:t>pilihan</a:t>
            </a:r>
            <a:r>
              <a:rPr lang="en-US" sz="1800" b="1"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fi-FI" sz="1800" b="1" dirty="0">
                <a:solidFill>
                  <a:srgbClr val="002060"/>
                </a:solidFill>
                <a:latin typeface="Tahoma" panose="020B0604030504040204" pitchFamily="34" charset="0"/>
                <a:ea typeface="Tahoma" panose="020B0604030504040204" pitchFamily="34" charset="0"/>
                <a:cs typeface="Tahoma" panose="020B0604030504040204" pitchFamily="34" charset="0"/>
              </a:rPr>
              <a:t>bentuk </a:t>
            </a:r>
            <a:r>
              <a:rPr lang="fi-FI"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negara. </a:t>
            </a:r>
            <a:r>
              <a:rPr lang="fi-FI" sz="1800" b="1" dirty="0">
                <a:solidFill>
                  <a:srgbClr val="002060"/>
                </a:solidFill>
                <a:latin typeface="Tahoma" panose="020B0604030504040204" pitchFamily="34" charset="0"/>
                <a:ea typeface="Tahoma" panose="020B0604030504040204" pitchFamily="34" charset="0"/>
                <a:cs typeface="Tahoma" panose="020B0604030504040204" pitchFamily="34" charset="0"/>
              </a:rPr>
              <a:t>Ada anggota yang mengusulkan bentuk Negara Kesatuan (unitarisme) dan ada yang mengusulkan bentuk Negara Serikat (Federalisme</a:t>
            </a:r>
            <a:r>
              <a:rPr lang="fi-FI" sz="1800" b="1" dirty="0" smtClean="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18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90500" y="2948582"/>
            <a:ext cx="8724900" cy="923330"/>
          </a:xfrm>
          <a:prstGeom prst="rect">
            <a:avLst/>
          </a:prstGeom>
          <a:solidFill>
            <a:srgbClr val="00B0F0"/>
          </a:solidFill>
          <a:ln w="25400">
            <a:solidFill>
              <a:schemeClr val="tx1"/>
            </a:solidFill>
          </a:ln>
        </p:spPr>
        <p:txBody>
          <a:bodyPr wrap="square" rtlCol="0">
            <a:spAutoFit/>
          </a:bodyPr>
          <a:lstStyle/>
          <a:p>
            <a:pPr algn="ctr"/>
            <a:r>
              <a:rPr lang="fi-FI" sz="1800" b="1" dirty="0">
                <a:latin typeface="Tahoma" panose="020B0604030504040204" pitchFamily="34" charset="0"/>
                <a:ea typeface="Tahoma" panose="020B0604030504040204" pitchFamily="34" charset="0"/>
                <a:cs typeface="Tahoma" panose="020B0604030504040204" pitchFamily="34" charset="0"/>
              </a:rPr>
              <a:t>Dari </a:t>
            </a:r>
            <a:r>
              <a:rPr lang="id-ID" sz="1800" b="1" dirty="0" smtClean="0">
                <a:latin typeface="Tahoma" panose="020B0604030504040204" pitchFamily="34" charset="0"/>
                <a:ea typeface="Tahoma" panose="020B0604030504040204" pitchFamily="34" charset="0"/>
                <a:cs typeface="Tahoma" panose="020B0604030504040204" pitchFamily="34" charset="0"/>
              </a:rPr>
              <a:t>risalah</a:t>
            </a:r>
            <a:r>
              <a:rPr lang="fi-FI" sz="1800" b="1" dirty="0" smtClean="0">
                <a:latin typeface="Tahoma" panose="020B0604030504040204" pitchFamily="34" charset="0"/>
                <a:ea typeface="Tahoma" panose="020B0604030504040204" pitchFamily="34" charset="0"/>
                <a:cs typeface="Tahoma" panose="020B0604030504040204" pitchFamily="34" charset="0"/>
              </a:rPr>
              <a:t> </a:t>
            </a:r>
            <a:r>
              <a:rPr lang="fi-FI" sz="1800" b="1" dirty="0">
                <a:latin typeface="Tahoma" panose="020B0604030504040204" pitchFamily="34" charset="0"/>
                <a:ea typeface="Tahoma" panose="020B0604030504040204" pitchFamily="34" charset="0"/>
                <a:cs typeface="Tahoma" panose="020B0604030504040204" pitchFamily="34" charset="0"/>
              </a:rPr>
              <a:t>sidang BPUPKI tercatat </a:t>
            </a:r>
            <a:r>
              <a:rPr lang="id-ID" sz="1800" b="1" dirty="0" smtClean="0">
                <a:latin typeface="Tahoma" panose="020B0604030504040204" pitchFamily="34" charset="0"/>
                <a:ea typeface="Tahoma" panose="020B0604030504040204" pitchFamily="34" charset="0"/>
                <a:cs typeface="Tahoma" panose="020B0604030504040204" pitchFamily="34" charset="0"/>
              </a:rPr>
              <a:t>ada </a:t>
            </a:r>
            <a:r>
              <a:rPr lang="fi-FI" sz="1800" b="1" dirty="0" smtClean="0">
                <a:latin typeface="Tahoma" panose="020B0604030504040204" pitchFamily="34" charset="0"/>
                <a:ea typeface="Tahoma" panose="020B0604030504040204" pitchFamily="34" charset="0"/>
                <a:cs typeface="Tahoma" panose="020B0604030504040204" pitchFamily="34" charset="0"/>
              </a:rPr>
              <a:t>17</a:t>
            </a:r>
            <a:r>
              <a:rPr lang="id-ID" sz="1800" b="1" dirty="0" smtClean="0">
                <a:latin typeface="Tahoma" panose="020B0604030504040204" pitchFamily="34" charset="0"/>
                <a:ea typeface="Tahoma" panose="020B0604030504040204" pitchFamily="34" charset="0"/>
                <a:cs typeface="Tahoma" panose="020B0604030504040204" pitchFamily="34" charset="0"/>
              </a:rPr>
              <a:t> (tujuh belas)</a:t>
            </a:r>
            <a:r>
              <a:rPr lang="fi-FI" sz="1800" b="1" dirty="0" smtClean="0">
                <a:latin typeface="Tahoma" panose="020B0604030504040204" pitchFamily="34" charset="0"/>
                <a:ea typeface="Tahoma" panose="020B0604030504040204" pitchFamily="34" charset="0"/>
                <a:cs typeface="Tahoma" panose="020B0604030504040204" pitchFamily="34" charset="0"/>
              </a:rPr>
              <a:t> </a:t>
            </a:r>
            <a:r>
              <a:rPr lang="fi-FI" sz="1800" b="1" dirty="0">
                <a:latin typeface="Tahoma" panose="020B0604030504040204" pitchFamily="34" charset="0"/>
                <a:ea typeface="Tahoma" panose="020B0604030504040204" pitchFamily="34" charset="0"/>
                <a:cs typeface="Tahoma" panose="020B0604030504040204" pitchFamily="34" charset="0"/>
              </a:rPr>
              <a:t>orang </a:t>
            </a:r>
            <a:r>
              <a:rPr lang="id-ID" sz="1800" b="1" dirty="0" smtClean="0">
                <a:latin typeface="Tahoma" panose="020B0604030504040204" pitchFamily="34" charset="0"/>
                <a:ea typeface="Tahoma" panose="020B0604030504040204" pitchFamily="34" charset="0"/>
                <a:cs typeface="Tahoma" panose="020B0604030504040204" pitchFamily="34" charset="0"/>
              </a:rPr>
              <a:t>yang </a:t>
            </a:r>
            <a:r>
              <a:rPr lang="fi-FI" sz="1800" b="1" dirty="0" smtClean="0">
                <a:latin typeface="Tahoma" panose="020B0604030504040204" pitchFamily="34" charset="0"/>
                <a:ea typeface="Tahoma" panose="020B0604030504040204" pitchFamily="34" charset="0"/>
                <a:cs typeface="Tahoma" panose="020B0604030504040204" pitchFamily="34" charset="0"/>
              </a:rPr>
              <a:t>mengusulkan </a:t>
            </a:r>
            <a:r>
              <a:rPr lang="fi-FI" sz="1800" b="1" dirty="0">
                <a:latin typeface="Tahoma" panose="020B0604030504040204" pitchFamily="34" charset="0"/>
                <a:ea typeface="Tahoma" panose="020B0604030504040204" pitchFamily="34" charset="0"/>
                <a:cs typeface="Tahoma" panose="020B0604030504040204" pitchFamily="34" charset="0"/>
              </a:rPr>
              <a:t>Negara Kesatuan (uni) dan </a:t>
            </a:r>
            <a:r>
              <a:rPr lang="id-ID" sz="1800" b="1" dirty="0" smtClean="0">
                <a:latin typeface="Tahoma" panose="020B0604030504040204" pitchFamily="34" charset="0"/>
                <a:ea typeface="Tahoma" panose="020B0604030504040204" pitchFamily="34" charset="0"/>
                <a:cs typeface="Tahoma" panose="020B0604030504040204" pitchFamily="34" charset="0"/>
              </a:rPr>
              <a:t>ada </a:t>
            </a:r>
            <a:r>
              <a:rPr lang="fi-FI" sz="1800" b="1" dirty="0" smtClean="0">
                <a:latin typeface="Tahoma" panose="020B0604030504040204" pitchFamily="34" charset="0"/>
                <a:ea typeface="Tahoma" panose="020B0604030504040204" pitchFamily="34" charset="0"/>
                <a:cs typeface="Tahoma" panose="020B0604030504040204" pitchFamily="34" charset="0"/>
              </a:rPr>
              <a:t>4 </a:t>
            </a:r>
            <a:r>
              <a:rPr lang="id-ID" sz="1800" b="1" dirty="0" smtClean="0">
                <a:latin typeface="Tahoma" panose="020B0604030504040204" pitchFamily="34" charset="0"/>
                <a:ea typeface="Tahoma" panose="020B0604030504040204" pitchFamily="34" charset="0"/>
                <a:cs typeface="Tahoma" panose="020B0604030504040204" pitchFamily="34" charset="0"/>
              </a:rPr>
              <a:t>(empat) </a:t>
            </a:r>
            <a:r>
              <a:rPr lang="fi-FI" sz="1800" b="1" dirty="0" smtClean="0">
                <a:latin typeface="Tahoma" panose="020B0604030504040204" pitchFamily="34" charset="0"/>
                <a:ea typeface="Tahoma" panose="020B0604030504040204" pitchFamily="34" charset="0"/>
                <a:cs typeface="Tahoma" panose="020B0604030504040204" pitchFamily="34" charset="0"/>
              </a:rPr>
              <a:t>orang </a:t>
            </a:r>
            <a:r>
              <a:rPr lang="id-ID" sz="1800" b="1" dirty="0" smtClean="0">
                <a:latin typeface="Tahoma" panose="020B0604030504040204" pitchFamily="34" charset="0"/>
                <a:ea typeface="Tahoma" panose="020B0604030504040204" pitchFamily="34" charset="0"/>
                <a:cs typeface="Tahoma" panose="020B0604030504040204" pitchFamily="34" charset="0"/>
              </a:rPr>
              <a:t>yang </a:t>
            </a:r>
            <a:r>
              <a:rPr lang="fi-FI" sz="1800" b="1" dirty="0" smtClean="0">
                <a:latin typeface="Tahoma" panose="020B0604030504040204" pitchFamily="34" charset="0"/>
                <a:ea typeface="Tahoma" panose="020B0604030504040204" pitchFamily="34" charset="0"/>
                <a:cs typeface="Tahoma" panose="020B0604030504040204" pitchFamily="34" charset="0"/>
              </a:rPr>
              <a:t>mengusulkan </a:t>
            </a:r>
            <a:r>
              <a:rPr lang="id-ID" sz="1800" b="1" dirty="0" smtClean="0">
                <a:latin typeface="Tahoma" panose="020B0604030504040204" pitchFamily="34" charset="0"/>
                <a:ea typeface="Tahoma" panose="020B0604030504040204" pitchFamily="34" charset="0"/>
                <a:cs typeface="Tahoma" panose="020B0604030504040204" pitchFamily="34" charset="0"/>
              </a:rPr>
              <a:t>Negara </a:t>
            </a:r>
            <a:r>
              <a:rPr lang="fi-FI" sz="1800" b="1" dirty="0" smtClean="0">
                <a:latin typeface="Tahoma" panose="020B0604030504040204" pitchFamily="34" charset="0"/>
                <a:ea typeface="Tahoma" panose="020B0604030504040204" pitchFamily="34" charset="0"/>
                <a:cs typeface="Tahoma" panose="020B0604030504040204" pitchFamily="34" charset="0"/>
              </a:rPr>
              <a:t>Federa</a:t>
            </a:r>
            <a:r>
              <a:rPr lang="id-ID" sz="1800" b="1" dirty="0" smtClean="0">
                <a:latin typeface="Tahoma" panose="020B0604030504040204" pitchFamily="34" charset="0"/>
                <a:ea typeface="Tahoma" panose="020B0604030504040204" pitchFamily="34" charset="0"/>
                <a:cs typeface="Tahoma" panose="020B0604030504040204" pitchFamily="34" charset="0"/>
              </a:rPr>
              <a:t>l</a:t>
            </a:r>
            <a:endParaRPr lang="en-US" sz="18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190500" y="4517886"/>
            <a:ext cx="8763000" cy="1477328"/>
          </a:xfrm>
          <a:prstGeom prst="rect">
            <a:avLst/>
          </a:prstGeom>
          <a:solidFill>
            <a:schemeClr val="accent3">
              <a:lumMod val="75000"/>
            </a:schemeClr>
          </a:solidFill>
          <a:ln w="25400">
            <a:solidFill>
              <a:schemeClr val="tx1"/>
            </a:solidFill>
          </a:ln>
        </p:spPr>
        <p:txBody>
          <a:bodyPr wrap="square" rtlCol="0">
            <a:spAutoFit/>
          </a:bodyPr>
          <a:lstStyle/>
          <a:p>
            <a:pPr marL="273050" indent="-273050"/>
            <a:r>
              <a:rPr lang="id-ID" sz="1800" b="1" dirty="0" smtClean="0">
                <a:latin typeface="Tahoma" panose="020B0604030504040204" pitchFamily="34" charset="0"/>
                <a:ea typeface="Tahoma" panose="020B0604030504040204" pitchFamily="34" charset="0"/>
                <a:cs typeface="Tahoma" panose="020B0604030504040204" pitchFamily="34" charset="0"/>
              </a:rPr>
              <a:t>1. Dipilihnya Negara Kesatuan oleh </a:t>
            </a:r>
            <a:r>
              <a:rPr lang="en-US" sz="1800" b="1" dirty="0" err="1" smtClean="0">
                <a:latin typeface="Tahoma" panose="020B0604030504040204" pitchFamily="34" charset="0"/>
                <a:ea typeface="Tahoma" panose="020B0604030504040204" pitchFamily="34" charset="0"/>
                <a:cs typeface="Tahoma" panose="020B0604030504040204" pitchFamily="34" charset="0"/>
              </a:rPr>
              <a:t>Anggota</a:t>
            </a:r>
            <a:r>
              <a:rPr lang="en-US" sz="1800" b="1" dirty="0" smtClean="0">
                <a:latin typeface="Tahoma" panose="020B0604030504040204" pitchFamily="34" charset="0"/>
                <a:ea typeface="Tahoma" panose="020B0604030504040204" pitchFamily="34" charset="0"/>
                <a:cs typeface="Tahoma" panose="020B0604030504040204" pitchFamily="34" charset="0"/>
              </a:rPr>
              <a:t> BPUPK</a:t>
            </a:r>
            <a:r>
              <a:rPr lang="id-ID" sz="1800" b="1" dirty="0" smtClean="0">
                <a:latin typeface="Tahoma" panose="020B0604030504040204" pitchFamily="34" charset="0"/>
                <a:ea typeface="Tahoma" panose="020B0604030504040204" pitchFamily="34" charset="0"/>
                <a:cs typeface="Tahoma" panose="020B0604030504040204" pitchFamily="34" charset="0"/>
              </a:rPr>
              <a:t>I</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dikarenakan</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a:latin typeface="Tahoma" panose="020B0604030504040204" pitchFamily="34" charset="0"/>
                <a:ea typeface="Tahoma" panose="020B0604030504040204" pitchFamily="34" charset="0"/>
                <a:cs typeface="Tahoma" panose="020B0604030504040204" pitchFamily="34" charset="0"/>
              </a:rPr>
              <a:t>Negara </a:t>
            </a:r>
            <a:r>
              <a:rPr lang="en-US" sz="1800" b="1" dirty="0" err="1">
                <a:latin typeface="Tahoma" panose="020B0604030504040204" pitchFamily="34" charset="0"/>
                <a:ea typeface="Tahoma" panose="020B0604030504040204" pitchFamily="34" charset="0"/>
                <a:cs typeface="Tahoma" panose="020B0604030504040204" pitchFamily="34" charset="0"/>
              </a:rPr>
              <a:t>Kesatuan</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dianggap</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lebih</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menjamin</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persatuan</a:t>
            </a:r>
            <a:r>
              <a:rPr lang="en-US" sz="1800" b="1" dirty="0">
                <a:latin typeface="Tahoma" panose="020B0604030504040204" pitchFamily="34" charset="0"/>
                <a:ea typeface="Tahoma" panose="020B0604030504040204" pitchFamily="34" charset="0"/>
                <a:cs typeface="Tahoma" panose="020B0604030504040204" pitchFamily="34" charset="0"/>
              </a:rPr>
              <a:t> yang </a:t>
            </a:r>
            <a:r>
              <a:rPr lang="en-US" sz="1800" b="1" dirty="0" err="1" smtClean="0">
                <a:latin typeface="Tahoma" panose="020B0604030504040204" pitchFamily="34" charset="0"/>
                <a:ea typeface="Tahoma" panose="020B0604030504040204" pitchFamily="34" charset="0"/>
                <a:cs typeface="Tahoma" panose="020B0604030504040204" pitchFamily="34" charset="0"/>
              </a:rPr>
              <a:t>kuat</a:t>
            </a:r>
            <a:r>
              <a:rPr lang="id-ID" sz="1800" b="1" dirty="0" smtClean="0">
                <a:latin typeface="Tahoma" panose="020B0604030504040204" pitchFamily="34" charset="0"/>
                <a:ea typeface="Tahoma" panose="020B0604030504040204" pitchFamily="34" charset="0"/>
                <a:cs typeface="Tahoma" panose="020B0604030504040204" pitchFamily="34" charset="0"/>
              </a:rPr>
              <a:t>. </a:t>
            </a:r>
          </a:p>
          <a:p>
            <a:pPr marL="273050" indent="-273050"/>
            <a:r>
              <a:rPr lang="id-ID" sz="1800" b="1" dirty="0" smtClean="0">
                <a:latin typeface="Tahoma" panose="020B0604030504040204" pitchFamily="34" charset="0"/>
                <a:ea typeface="Tahoma" panose="020B0604030504040204" pitchFamily="34" charset="0"/>
                <a:cs typeface="Tahoma" panose="020B0604030504040204" pitchFamily="34" charset="0"/>
              </a:rPr>
              <a:t>2. Sedangkan </a:t>
            </a:r>
            <a:r>
              <a:rPr lang="en-US" sz="1800" b="1" dirty="0" err="1" smtClean="0">
                <a:latin typeface="Tahoma" panose="020B0604030504040204" pitchFamily="34" charset="0"/>
                <a:ea typeface="Tahoma" panose="020B0604030504040204" pitchFamily="34" charset="0"/>
                <a:cs typeface="Tahoma" panose="020B0604030504040204" pitchFamily="34" charset="0"/>
              </a:rPr>
              <a:t>bentuk</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negara</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federasi</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adanya</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syarat</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membentuk</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beberapa</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negara</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bawahan</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terlebih</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dahulu</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sebelum</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membentuk</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smtClean="0">
                <a:latin typeface="Tahoma" panose="020B0604030504040204" pitchFamily="34" charset="0"/>
                <a:ea typeface="Tahoma" panose="020B0604030504040204" pitchFamily="34" charset="0"/>
                <a:cs typeface="Tahoma" panose="020B0604030504040204" pitchFamily="34" charset="0"/>
              </a:rPr>
              <a:t>Negara</a:t>
            </a:r>
            <a:r>
              <a:rPr lang="id-ID"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Republik</a:t>
            </a:r>
            <a:r>
              <a:rPr lang="en-US" sz="1800" b="1" dirty="0" smtClean="0">
                <a:latin typeface="Tahoma" panose="020B0604030504040204" pitchFamily="34" charset="0"/>
                <a:ea typeface="Tahoma" panose="020B0604030504040204" pitchFamily="34" charset="0"/>
                <a:cs typeface="Tahoma" panose="020B0604030504040204" pitchFamily="34" charset="0"/>
              </a:rPr>
              <a:t> </a:t>
            </a:r>
            <a:r>
              <a:rPr lang="en-US" sz="1800" b="1" dirty="0">
                <a:latin typeface="Tahoma" panose="020B0604030504040204" pitchFamily="34" charset="0"/>
                <a:ea typeface="Tahoma" panose="020B0604030504040204" pitchFamily="34" charset="0"/>
                <a:cs typeface="Tahoma" panose="020B0604030504040204" pitchFamily="34" charset="0"/>
              </a:rPr>
              <a:t>Indonesia </a:t>
            </a:r>
            <a:r>
              <a:rPr lang="en-US" sz="1800" b="1" dirty="0" err="1">
                <a:latin typeface="Tahoma" panose="020B0604030504040204" pitchFamily="34" charset="0"/>
                <a:ea typeface="Tahoma" panose="020B0604030504040204" pitchFamily="34" charset="0"/>
                <a:cs typeface="Tahoma" panose="020B0604030504040204" pitchFamily="34" charset="0"/>
              </a:rPr>
              <a:t>Serikat</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sebagai</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negara</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smtClean="0">
                <a:latin typeface="Tahoma" panose="020B0604030504040204" pitchFamily="34" charset="0"/>
                <a:ea typeface="Tahoma" panose="020B0604030504040204" pitchFamily="34" charset="0"/>
                <a:cs typeface="Tahoma" panose="020B0604030504040204" pitchFamily="34" charset="0"/>
              </a:rPr>
              <a:t>atasan</a:t>
            </a:r>
            <a:r>
              <a:rPr lang="id-ID" sz="1800" b="1" dirty="0" smtClean="0">
                <a:latin typeface="Tahoma" panose="020B0604030504040204" pitchFamily="34" charset="0"/>
                <a:ea typeface="Tahoma" panose="020B0604030504040204" pitchFamily="34" charset="0"/>
                <a:cs typeface="Tahoma" panose="020B0604030504040204" pitchFamily="34" charset="0"/>
              </a:rPr>
              <a:t>.</a:t>
            </a:r>
            <a:endParaRPr lang="en-US" sz="1800" b="1" dirty="0">
              <a:latin typeface="Tahoma" panose="020B0604030504040204" pitchFamily="34" charset="0"/>
              <a:ea typeface="Tahoma" panose="020B0604030504040204" pitchFamily="34" charset="0"/>
              <a:cs typeface="Tahoma" panose="020B0604030504040204" pitchFamily="34" charset="0"/>
            </a:endParaRPr>
          </a:p>
        </p:txBody>
      </p:sp>
      <p:sp>
        <p:nvSpPr>
          <p:cNvPr id="4" name="Down Arrow 3"/>
          <p:cNvSpPr/>
          <p:nvPr/>
        </p:nvSpPr>
        <p:spPr bwMode="auto">
          <a:xfrm>
            <a:off x="4038600" y="2386012"/>
            <a:ext cx="533400" cy="468000"/>
          </a:xfrm>
          <a:prstGeom prst="downArrow">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endParaRPr lang="id-ID" smtClean="0">
              <a:latin typeface="Tahoma" pitchFamily="34" charset="0"/>
            </a:endParaRPr>
          </a:p>
        </p:txBody>
      </p:sp>
      <p:sp>
        <p:nvSpPr>
          <p:cNvPr id="10" name="Down Arrow 9"/>
          <p:cNvSpPr/>
          <p:nvPr/>
        </p:nvSpPr>
        <p:spPr bwMode="auto">
          <a:xfrm>
            <a:off x="4038600" y="3975412"/>
            <a:ext cx="533400" cy="4680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a:endParaRPr lang="id-ID" smtClean="0">
              <a:latin typeface="Tahoma" pitchFamily="34" charset="0"/>
            </a:endParaRPr>
          </a:p>
        </p:txBody>
      </p:sp>
    </p:spTree>
    <p:extLst>
      <p:ext uri="{BB962C8B-B14F-4D97-AF65-F5344CB8AC3E}">
        <p14:creationId xmlns:p14="http://schemas.microsoft.com/office/powerpoint/2010/main" val="31287132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4"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600" name="Text Box 9"/>
          <p:cNvSpPr txBox="1">
            <a:spLocks noChangeArrowheads="1"/>
          </p:cNvSpPr>
          <p:nvPr/>
        </p:nvSpPr>
        <p:spPr bwMode="auto">
          <a:xfrm>
            <a:off x="8686800" y="76200"/>
            <a:ext cx="3810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F1CD374B-70A2-BE44-BC27-32E2C107829C}" type="slidenum">
              <a:rPr lang="en-US" sz="2000">
                <a:solidFill>
                  <a:srgbClr val="000000"/>
                </a:solidFill>
                <a:latin typeface="Arial Rounded MT Bold" charset="0"/>
              </a:rPr>
              <a:pPr algn="ctr">
                <a:spcBef>
                  <a:spcPct val="50000"/>
                </a:spcBef>
              </a:pPr>
              <a:t>75</a:t>
            </a:fld>
            <a:endParaRPr lang="id-ID" sz="2000">
              <a:solidFill>
                <a:srgbClr val="000000"/>
              </a:solidFill>
              <a:latin typeface="Arial Rounded MT Bold" charset="0"/>
            </a:endParaRPr>
          </a:p>
        </p:txBody>
      </p:sp>
      <p:sp>
        <p:nvSpPr>
          <p:cNvPr id="12" name="Text Box 3"/>
          <p:cNvSpPr txBox="1">
            <a:spLocks noChangeArrowheads="1"/>
          </p:cNvSpPr>
          <p:nvPr/>
        </p:nvSpPr>
        <p:spPr bwMode="auto">
          <a:xfrm>
            <a:off x="0" y="204788"/>
            <a:ext cx="91440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800" b="1" dirty="0" smtClean="0">
                <a:solidFill>
                  <a:srgbClr val="000000"/>
                </a:solidFill>
                <a:latin typeface="Tahoma" charset="0"/>
              </a:rPr>
              <a:t>BENTUK NEGARA INDONESIA</a:t>
            </a:r>
            <a:endParaRPr lang="id-ID" sz="1800" dirty="0">
              <a:solidFill>
                <a:srgbClr val="000000"/>
              </a:solidFill>
              <a:latin typeface="Tahoma" charset="0"/>
            </a:endParaRPr>
          </a:p>
        </p:txBody>
      </p:sp>
      <p:graphicFrame>
        <p:nvGraphicFramePr>
          <p:cNvPr id="3" name="Diagram 2"/>
          <p:cNvGraphicFramePr/>
          <p:nvPr>
            <p:extLst>
              <p:ext uri="{D42A27DB-BD31-4B8C-83A1-F6EECF244321}">
                <p14:modId xmlns:p14="http://schemas.microsoft.com/office/powerpoint/2010/main" val="3695071633"/>
              </p:ext>
            </p:extLst>
          </p:nvPr>
        </p:nvGraphicFramePr>
        <p:xfrm>
          <a:off x="-413084" y="406400"/>
          <a:ext cx="9829800" cy="614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94517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
                                            <p:graphicEl>
                                              <a:dgm id="{E00C2B35-64D9-4683-8C0F-86902BA7646F}"/>
                                            </p:graphicEl>
                                          </p:spTgt>
                                        </p:tgtEl>
                                        <p:attrNameLst>
                                          <p:attrName>style.visibility</p:attrName>
                                        </p:attrNameLst>
                                      </p:cBhvr>
                                      <p:to>
                                        <p:strVal val="visible"/>
                                      </p:to>
                                    </p:set>
                                    <p:anim calcmode="lin" valueType="num">
                                      <p:cBhvr>
                                        <p:cTn id="7" dur="1000" fill="hold"/>
                                        <p:tgtEl>
                                          <p:spTgt spid="3">
                                            <p:graphicEl>
                                              <a:dgm id="{E00C2B35-64D9-4683-8C0F-86902BA7646F}"/>
                                            </p:graphicEl>
                                          </p:spTgt>
                                        </p:tgtEl>
                                        <p:attrNameLst>
                                          <p:attrName>ppt_w</p:attrName>
                                        </p:attrNameLst>
                                      </p:cBhvr>
                                      <p:tavLst>
                                        <p:tav tm="0">
                                          <p:val>
                                            <p:strVal val="(6*min(max(#ppt_w*#ppt_h,.3),1)-7.4)/-.7*#ppt_w"/>
                                          </p:val>
                                        </p:tav>
                                        <p:tav tm="100000">
                                          <p:val>
                                            <p:strVal val="#ppt_w"/>
                                          </p:val>
                                        </p:tav>
                                      </p:tavLst>
                                    </p:anim>
                                    <p:anim calcmode="lin" valueType="num">
                                      <p:cBhvr>
                                        <p:cTn id="8" dur="1000" fill="hold"/>
                                        <p:tgtEl>
                                          <p:spTgt spid="3">
                                            <p:graphicEl>
                                              <a:dgm id="{E00C2B35-64D9-4683-8C0F-86902BA7646F}"/>
                                            </p:graphicEl>
                                          </p:spTgt>
                                        </p:tgtEl>
                                        <p:attrNameLst>
                                          <p:attrName>ppt_h</p:attrName>
                                        </p:attrNameLst>
                                      </p:cBhvr>
                                      <p:tavLst>
                                        <p:tav tm="0">
                                          <p:val>
                                            <p:strVal val="(6*min(max(#ppt_w*#ppt_h,.3),1)-7.4)/-.7*#ppt_h"/>
                                          </p:val>
                                        </p:tav>
                                        <p:tav tm="100000">
                                          <p:val>
                                            <p:strVal val="#ppt_h"/>
                                          </p:val>
                                        </p:tav>
                                      </p:tavLst>
                                    </p:anim>
                                    <p:anim calcmode="lin" valueType="num">
                                      <p:cBhvr>
                                        <p:cTn id="9" dur="1000" fill="hold"/>
                                        <p:tgtEl>
                                          <p:spTgt spid="3">
                                            <p:graphicEl>
                                              <a:dgm id="{E00C2B35-64D9-4683-8C0F-86902BA7646F}"/>
                                            </p:graphicEl>
                                          </p:spTgt>
                                        </p:tgtEl>
                                        <p:attrNameLst>
                                          <p:attrName>ppt_x</p:attrName>
                                        </p:attrNameLst>
                                      </p:cBhvr>
                                      <p:tavLst>
                                        <p:tav tm="0">
                                          <p:val>
                                            <p:fltVal val="0.5"/>
                                          </p:val>
                                        </p:tav>
                                        <p:tav tm="100000">
                                          <p:val>
                                            <p:strVal val="#ppt_x"/>
                                          </p:val>
                                        </p:tav>
                                      </p:tavLst>
                                    </p:anim>
                                    <p:anim calcmode="lin" valueType="num">
                                      <p:cBhvr>
                                        <p:cTn id="10" dur="1000" fill="hold"/>
                                        <p:tgtEl>
                                          <p:spTgt spid="3">
                                            <p:graphicEl>
                                              <a:dgm id="{E00C2B35-64D9-4683-8C0F-86902BA7646F}"/>
                                            </p:graphicEl>
                                          </p:spTgt>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000"/>
                            </p:stCondLst>
                            <p:childTnLst>
                              <p:par>
                                <p:cTn id="12" presetID="23" presetClass="entr" presetSubtype="36" fill="hold" grpId="0" nodeType="afterEffect">
                                  <p:stCondLst>
                                    <p:cond delay="0"/>
                                  </p:stCondLst>
                                  <p:childTnLst>
                                    <p:set>
                                      <p:cBhvr>
                                        <p:cTn id="13" dur="1" fill="hold">
                                          <p:stCondLst>
                                            <p:cond delay="0"/>
                                          </p:stCondLst>
                                        </p:cTn>
                                        <p:tgtEl>
                                          <p:spTgt spid="3">
                                            <p:graphicEl>
                                              <a:dgm id="{95ABCD37-B609-49A7-8F69-8459CBEB6E6B}"/>
                                            </p:graphicEl>
                                          </p:spTgt>
                                        </p:tgtEl>
                                        <p:attrNameLst>
                                          <p:attrName>style.visibility</p:attrName>
                                        </p:attrNameLst>
                                      </p:cBhvr>
                                      <p:to>
                                        <p:strVal val="visible"/>
                                      </p:to>
                                    </p:set>
                                    <p:anim calcmode="lin" valueType="num">
                                      <p:cBhvr>
                                        <p:cTn id="14" dur="1000" fill="hold"/>
                                        <p:tgtEl>
                                          <p:spTgt spid="3">
                                            <p:graphicEl>
                                              <a:dgm id="{95ABCD37-B609-49A7-8F69-8459CBEB6E6B}"/>
                                            </p:graphicEl>
                                          </p:spTgt>
                                        </p:tgtEl>
                                        <p:attrNameLst>
                                          <p:attrName>ppt_w</p:attrName>
                                        </p:attrNameLst>
                                      </p:cBhvr>
                                      <p:tavLst>
                                        <p:tav tm="0">
                                          <p:val>
                                            <p:strVal val="(6*min(max(#ppt_w*#ppt_h,.3),1)-7.4)/-.7*#ppt_w"/>
                                          </p:val>
                                        </p:tav>
                                        <p:tav tm="100000">
                                          <p:val>
                                            <p:strVal val="#ppt_w"/>
                                          </p:val>
                                        </p:tav>
                                      </p:tavLst>
                                    </p:anim>
                                    <p:anim calcmode="lin" valueType="num">
                                      <p:cBhvr>
                                        <p:cTn id="15" dur="1000" fill="hold"/>
                                        <p:tgtEl>
                                          <p:spTgt spid="3">
                                            <p:graphicEl>
                                              <a:dgm id="{95ABCD37-B609-49A7-8F69-8459CBEB6E6B}"/>
                                            </p:graphicEl>
                                          </p:spTgt>
                                        </p:tgtEl>
                                        <p:attrNameLst>
                                          <p:attrName>ppt_h</p:attrName>
                                        </p:attrNameLst>
                                      </p:cBhvr>
                                      <p:tavLst>
                                        <p:tav tm="0">
                                          <p:val>
                                            <p:strVal val="(6*min(max(#ppt_w*#ppt_h,.3),1)-7.4)/-.7*#ppt_h"/>
                                          </p:val>
                                        </p:tav>
                                        <p:tav tm="100000">
                                          <p:val>
                                            <p:strVal val="#ppt_h"/>
                                          </p:val>
                                        </p:tav>
                                      </p:tavLst>
                                    </p:anim>
                                    <p:anim calcmode="lin" valueType="num">
                                      <p:cBhvr>
                                        <p:cTn id="16" dur="1000" fill="hold"/>
                                        <p:tgtEl>
                                          <p:spTgt spid="3">
                                            <p:graphicEl>
                                              <a:dgm id="{95ABCD37-B609-49A7-8F69-8459CBEB6E6B}"/>
                                            </p:graphicEl>
                                          </p:spTgt>
                                        </p:tgtEl>
                                        <p:attrNameLst>
                                          <p:attrName>ppt_x</p:attrName>
                                        </p:attrNameLst>
                                      </p:cBhvr>
                                      <p:tavLst>
                                        <p:tav tm="0">
                                          <p:val>
                                            <p:fltVal val="0.5"/>
                                          </p:val>
                                        </p:tav>
                                        <p:tav tm="100000">
                                          <p:val>
                                            <p:strVal val="#ppt_x"/>
                                          </p:val>
                                        </p:tav>
                                      </p:tavLst>
                                    </p:anim>
                                    <p:anim calcmode="lin" valueType="num">
                                      <p:cBhvr>
                                        <p:cTn id="17" dur="1000" fill="hold"/>
                                        <p:tgtEl>
                                          <p:spTgt spid="3">
                                            <p:graphicEl>
                                              <a:dgm id="{95ABCD37-B609-49A7-8F69-8459CBEB6E6B}"/>
                                            </p:graphicEl>
                                          </p:spTgt>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570" name="Picture 23" descr="Peta Yuridiksi Ind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838200"/>
            <a:ext cx="8610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1" name="Text Box 3"/>
          <p:cNvSpPr txBox="1">
            <a:spLocks noChangeArrowheads="1"/>
          </p:cNvSpPr>
          <p:nvPr/>
        </p:nvSpPr>
        <p:spPr bwMode="auto">
          <a:xfrm>
            <a:off x="76200" y="204788"/>
            <a:ext cx="90678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en-US" sz="1800" b="1" dirty="0">
                <a:solidFill>
                  <a:srgbClr val="000000"/>
                </a:solidFill>
                <a:latin typeface="Tahoma" charset="0"/>
              </a:rPr>
              <a:t>NEGARA KESATUAN REPUBLIK INDONESIA</a:t>
            </a:r>
            <a:endParaRPr lang="id-ID" sz="1800" dirty="0">
              <a:solidFill>
                <a:srgbClr val="000000"/>
              </a:solidFill>
              <a:latin typeface="Tahoma" charset="0"/>
            </a:endParaRPr>
          </a:p>
        </p:txBody>
      </p:sp>
      <p:sp>
        <p:nvSpPr>
          <p:cNvPr id="621572" name="Line 6"/>
          <p:cNvSpPr>
            <a:spLocks noChangeShapeType="1"/>
          </p:cNvSpPr>
          <p:nvPr/>
        </p:nvSpPr>
        <p:spPr bwMode="auto">
          <a:xfrm flipH="1">
            <a:off x="215900" y="838200"/>
            <a:ext cx="4432300" cy="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3" name="Line 7"/>
          <p:cNvSpPr>
            <a:spLocks noChangeShapeType="1"/>
          </p:cNvSpPr>
          <p:nvPr/>
        </p:nvSpPr>
        <p:spPr bwMode="auto">
          <a:xfrm>
            <a:off x="241300" y="800100"/>
            <a:ext cx="0" cy="469900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4" name="Line 8"/>
          <p:cNvSpPr>
            <a:spLocks noChangeShapeType="1"/>
          </p:cNvSpPr>
          <p:nvPr/>
        </p:nvSpPr>
        <p:spPr bwMode="auto">
          <a:xfrm>
            <a:off x="215900" y="5461000"/>
            <a:ext cx="457200" cy="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5" name="Line 9"/>
          <p:cNvSpPr>
            <a:spLocks noChangeShapeType="1"/>
          </p:cNvSpPr>
          <p:nvPr/>
        </p:nvSpPr>
        <p:spPr bwMode="auto">
          <a:xfrm>
            <a:off x="4572000" y="838200"/>
            <a:ext cx="4267200" cy="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6" name="Line 10"/>
          <p:cNvSpPr>
            <a:spLocks noChangeShapeType="1"/>
          </p:cNvSpPr>
          <p:nvPr/>
        </p:nvSpPr>
        <p:spPr bwMode="auto">
          <a:xfrm>
            <a:off x="8810625" y="838200"/>
            <a:ext cx="76200" cy="464820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7" name="Line 11"/>
          <p:cNvSpPr>
            <a:spLocks noChangeShapeType="1"/>
          </p:cNvSpPr>
          <p:nvPr/>
        </p:nvSpPr>
        <p:spPr bwMode="auto">
          <a:xfrm flipH="1">
            <a:off x="8521700" y="5511800"/>
            <a:ext cx="393700" cy="0"/>
          </a:xfrm>
          <a:prstGeom prst="line">
            <a:avLst/>
          </a:prstGeom>
          <a:noFill/>
          <a:ln w="76200">
            <a:pattFill prst="wdDnDiag">
              <a:fgClr>
                <a:schemeClr val="tx1"/>
              </a:fgClr>
              <a:bgClr>
                <a:srgbClr val="FF3300"/>
              </a:bgClr>
            </a:patt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578" name="Text Box 13"/>
          <p:cNvSpPr txBox="1">
            <a:spLocks noChangeArrowheads="1"/>
          </p:cNvSpPr>
          <p:nvPr/>
        </p:nvSpPr>
        <p:spPr bwMode="auto">
          <a:xfrm>
            <a:off x="635000" y="5486400"/>
            <a:ext cx="7924800" cy="1219200"/>
          </a:xfrm>
          <a:prstGeom prst="rect">
            <a:avLst/>
          </a:prstGeom>
          <a:solidFill>
            <a:srgbClr val="002060">
              <a:alpha val="70195"/>
            </a:srgbClr>
          </a:solidFill>
          <a:ln w="28575">
            <a:solidFill>
              <a:srgbClr val="000000"/>
            </a:solidFill>
            <a:miter lim="800000"/>
            <a:headEnd/>
            <a:tailEnd/>
          </a:ln>
        </p:spPr>
        <p:txBody>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800" b="1" dirty="0">
                <a:solidFill>
                  <a:srgbClr val="FFFFFF"/>
                </a:solidFill>
                <a:latin typeface="Tahoma" charset="0"/>
              </a:rPr>
              <a:t>Negara Kesatuan Republik Indonesia adalah sebuah negara kepulauan yang berciri Nusantara dengan wilayah yang batas-batas dan hak-haknya ditetapkan dengan undang-undang</a:t>
            </a:r>
            <a:r>
              <a:rPr lang="en-US" sz="1800" dirty="0">
                <a:solidFill>
                  <a:srgbClr val="FFFFFF"/>
                </a:solidFill>
                <a:latin typeface="Tahoma" charset="0"/>
              </a:rPr>
              <a:t> </a:t>
            </a:r>
          </a:p>
          <a:p>
            <a:pPr algn="ctr"/>
            <a:r>
              <a:rPr lang="en-US" sz="1800" dirty="0">
                <a:solidFill>
                  <a:srgbClr val="FFFFFF"/>
                </a:solidFill>
                <a:latin typeface="Tahoma" charset="0"/>
              </a:rPr>
              <a:t>(</a:t>
            </a:r>
            <a:r>
              <a:rPr lang="id-ID" sz="1800" dirty="0">
                <a:solidFill>
                  <a:srgbClr val="FFFFFF"/>
                </a:solidFill>
                <a:latin typeface="Tahoma" charset="0"/>
              </a:rPr>
              <a:t>Pasal </a:t>
            </a:r>
            <a:r>
              <a:rPr lang="en-US" sz="1800" dirty="0">
                <a:solidFill>
                  <a:srgbClr val="FFFFFF"/>
                </a:solidFill>
                <a:latin typeface="Tahoma" charset="0"/>
              </a:rPr>
              <a:t>25A</a:t>
            </a:r>
            <a:r>
              <a:rPr lang="id-ID" sz="1800" dirty="0">
                <a:solidFill>
                  <a:srgbClr val="FFFFFF"/>
                </a:solidFill>
                <a:latin typeface="Tahoma" charset="0"/>
              </a:rPr>
              <a:t>)</a:t>
            </a:r>
            <a:r>
              <a:rPr lang="en-US" sz="1800" dirty="0">
                <a:solidFill>
                  <a:srgbClr val="FFFFFF"/>
                </a:solidFill>
                <a:latin typeface="Tahoma" charset="0"/>
              </a:rPr>
              <a:t> **</a:t>
            </a:r>
            <a:endParaRPr lang="id-ID" sz="1800" dirty="0">
              <a:solidFill>
                <a:srgbClr val="FFFFFF"/>
              </a:solidFill>
              <a:latin typeface="Tahoma" charset="0"/>
            </a:endParaRPr>
          </a:p>
        </p:txBody>
      </p:sp>
      <p:sp>
        <p:nvSpPr>
          <p:cNvPr id="621579" name="Text Box 24"/>
          <p:cNvSpPr txBox="1">
            <a:spLocks noChangeArrowheads="1"/>
          </p:cNvSpPr>
          <p:nvPr/>
        </p:nvSpPr>
        <p:spPr bwMode="auto">
          <a:xfrm>
            <a:off x="7791450" y="1647825"/>
            <a:ext cx="804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r>
              <a:rPr lang="en-US" sz="1200">
                <a:solidFill>
                  <a:srgbClr val="FFFF00"/>
                </a:solidFill>
                <a:latin typeface="Tahoma" charset="0"/>
              </a:rPr>
              <a:t>BATAS ZEE</a:t>
            </a:r>
            <a:endParaRPr lang="id-ID" sz="1200">
              <a:solidFill>
                <a:srgbClr val="FFFF00"/>
              </a:solidFill>
              <a:latin typeface="Tahoma" charset="0"/>
            </a:endParaRPr>
          </a:p>
        </p:txBody>
      </p:sp>
      <p:sp>
        <p:nvSpPr>
          <p:cNvPr id="621580" name="Text Box 29"/>
          <p:cNvSpPr txBox="1">
            <a:spLocks noChangeArrowheads="1"/>
          </p:cNvSpPr>
          <p:nvPr/>
        </p:nvSpPr>
        <p:spPr bwMode="auto">
          <a:xfrm>
            <a:off x="8686800" y="76200"/>
            <a:ext cx="3810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CB72F522-7F50-CA4E-AA02-252430CF3AB1}" type="slidenum">
              <a:rPr lang="en-US" sz="2000">
                <a:solidFill>
                  <a:srgbClr val="000000"/>
                </a:solidFill>
                <a:latin typeface="Arial Rounded MT Bold" charset="0"/>
              </a:rPr>
              <a:pPr algn="ctr">
                <a:spcBef>
                  <a:spcPct val="50000"/>
                </a:spcBef>
              </a:pPr>
              <a:t>76</a:t>
            </a:fld>
            <a:endParaRPr lang="en-US" sz="2000">
              <a:solidFill>
                <a:srgbClr val="000000"/>
              </a:solidFill>
              <a:latin typeface="Arial Rounded MT Bold" charset="0"/>
            </a:endParaRPr>
          </a:p>
        </p:txBody>
      </p:sp>
      <p:sp>
        <p:nvSpPr>
          <p:cNvPr id="621581" name="Line 30"/>
          <p:cNvSpPr>
            <a:spLocks noChangeShapeType="1"/>
          </p:cNvSpPr>
          <p:nvPr/>
        </p:nvSpPr>
        <p:spPr bwMode="auto">
          <a:xfrm flipV="1">
            <a:off x="7772400" y="1828800"/>
            <a:ext cx="3810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1582" name="Line 31"/>
          <p:cNvSpPr>
            <a:spLocks noChangeShapeType="1"/>
          </p:cNvSpPr>
          <p:nvPr/>
        </p:nvSpPr>
        <p:spPr bwMode="auto">
          <a:xfrm flipV="1">
            <a:off x="6324600" y="1371600"/>
            <a:ext cx="5334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621583" name="Text Box 32"/>
          <p:cNvSpPr txBox="1">
            <a:spLocks noChangeArrowheads="1"/>
          </p:cNvSpPr>
          <p:nvPr/>
        </p:nvSpPr>
        <p:spPr bwMode="auto">
          <a:xfrm>
            <a:off x="6329363" y="1171575"/>
            <a:ext cx="12477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spcBef>
                <a:spcPct val="50000"/>
              </a:spcBef>
            </a:pPr>
            <a:r>
              <a:rPr lang="id-ID" sz="1200">
                <a:solidFill>
                  <a:srgbClr val="FFFF00"/>
                </a:solidFill>
                <a:latin typeface="Tahoma" charset="0"/>
              </a:rPr>
              <a:t>BATAS WILAYAH</a:t>
            </a:r>
          </a:p>
        </p:txBody>
      </p:sp>
      <p:sp>
        <p:nvSpPr>
          <p:cNvPr id="621584" name="Text Box 3"/>
          <p:cNvSpPr txBox="1">
            <a:spLocks noChangeArrowheads="1"/>
          </p:cNvSpPr>
          <p:nvPr/>
        </p:nvSpPr>
        <p:spPr bwMode="auto">
          <a:xfrm>
            <a:off x="533400" y="4852988"/>
            <a:ext cx="22860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buFont typeface="Arial" charset="0"/>
              <a:buChar char="•"/>
            </a:pPr>
            <a:r>
              <a:rPr lang="en-US" sz="1800" b="1">
                <a:solidFill>
                  <a:srgbClr val="000000"/>
                </a:solidFill>
                <a:latin typeface="Tahoma" charset="0"/>
              </a:rPr>
              <a:t>17.508 Pulau</a:t>
            </a:r>
          </a:p>
          <a:p>
            <a:pPr>
              <a:buFont typeface="Arial" charset="0"/>
              <a:buChar char="•"/>
            </a:pPr>
            <a:r>
              <a:rPr lang="en-US" sz="1800" b="1">
                <a:solidFill>
                  <a:srgbClr val="000000"/>
                </a:solidFill>
                <a:latin typeface="Tahoma" charset="0"/>
              </a:rPr>
              <a:t>3 Zona Waktu</a:t>
            </a:r>
            <a:endParaRPr lang="id-ID" sz="1800">
              <a:solidFill>
                <a:srgbClr val="000000"/>
              </a:solidFill>
              <a:latin typeface="Tahoma" charset="0"/>
            </a:endParaRPr>
          </a:p>
        </p:txBody>
      </p:sp>
    </p:spTree>
    <p:extLst>
      <p:ext uri="{BB962C8B-B14F-4D97-AF65-F5344CB8AC3E}">
        <p14:creationId xmlns:p14="http://schemas.microsoft.com/office/powerpoint/2010/main" val="1541574017"/>
      </p:ext>
    </p:extLst>
  </p:cSld>
  <p:clrMapOvr>
    <a:masterClrMapping/>
  </p:clrMapOvr>
  <p:transition>
    <p:strips/>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ext Box 6"/>
          <p:cNvSpPr txBox="1">
            <a:spLocks noChangeArrowheads="1"/>
          </p:cNvSpPr>
          <p:nvPr/>
        </p:nvSpPr>
        <p:spPr bwMode="auto">
          <a:xfrm>
            <a:off x="1066800" y="5969000"/>
            <a:ext cx="7086600" cy="762000"/>
          </a:xfrm>
          <a:prstGeom prst="rect">
            <a:avLst/>
          </a:prstGeom>
          <a:solidFill>
            <a:schemeClr val="accent1">
              <a:alpha val="45097"/>
            </a:schemeClr>
          </a:solidFill>
          <a:ln w="9525">
            <a:solidFill>
              <a:schemeClr val="tx1"/>
            </a:solidFill>
            <a:miter lim="800000"/>
            <a:headEnd/>
            <a:tailEnd/>
          </a:ln>
        </p:spPr>
        <p:txBody>
          <a:bodyPr lIns="72000" tIns="72000" rIns="72000" bIns="72000" anchor="ctr" anchorCtr="1"/>
          <a:lstStyle>
            <a:lvl1pPr marL="1588" indent="-1588">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300" b="1">
                <a:solidFill>
                  <a:srgbClr val="000000"/>
                </a:solidFill>
                <a:latin typeface="Tahoma" charset="0"/>
              </a:rPr>
              <a:t>Khusus mengenai bentuk </a:t>
            </a:r>
            <a:r>
              <a:rPr lang="id-ID" sz="1300" b="1">
                <a:solidFill>
                  <a:srgbClr val="FF3300"/>
                </a:solidFill>
                <a:latin typeface="Tahoma" charset="0"/>
              </a:rPr>
              <a:t>Negara Kesatuan Republik Indonesia</a:t>
            </a:r>
            <a:r>
              <a:rPr lang="id-ID" sz="1300" b="1">
                <a:solidFill>
                  <a:srgbClr val="000000"/>
                </a:solidFill>
                <a:latin typeface="Tahoma" charset="0"/>
              </a:rPr>
              <a:t> tidak dapat dilakukan perubahan.</a:t>
            </a:r>
          </a:p>
          <a:p>
            <a:pPr algn="ctr"/>
            <a:r>
              <a:rPr lang="id-ID" sz="1300">
                <a:solidFill>
                  <a:srgbClr val="000000"/>
                </a:solidFill>
                <a:latin typeface="Tahoma" charset="0"/>
              </a:rPr>
              <a:t>[Pasal 37 (5)****]</a:t>
            </a:r>
          </a:p>
        </p:txBody>
      </p:sp>
      <p:sp>
        <p:nvSpPr>
          <p:cNvPr id="622595" name="Text Box 5"/>
          <p:cNvSpPr txBox="1">
            <a:spLocks noChangeArrowheads="1"/>
          </p:cNvSpPr>
          <p:nvPr/>
        </p:nvSpPr>
        <p:spPr bwMode="auto">
          <a:xfrm>
            <a:off x="1066800" y="5054600"/>
            <a:ext cx="7086600" cy="914400"/>
          </a:xfrm>
          <a:prstGeom prst="rect">
            <a:avLst/>
          </a:prstGeom>
          <a:solidFill>
            <a:schemeClr val="accent1">
              <a:alpha val="45097"/>
            </a:schemeClr>
          </a:solidFill>
          <a:ln w="9525">
            <a:solidFill>
              <a:schemeClr val="tx1"/>
            </a:solidFill>
            <a:miter lim="800000"/>
            <a:headEnd/>
            <a:tailEnd/>
          </a:ln>
        </p:spPr>
        <p:txBody>
          <a:bodyPr lIns="72000" tIns="72000" rIns="72000" bIns="72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300" b="1">
                <a:solidFill>
                  <a:srgbClr val="FF3300"/>
                </a:solidFill>
                <a:latin typeface="Tahoma" charset="0"/>
              </a:rPr>
              <a:t>Negara Kesatuan Republik Indonesia</a:t>
            </a:r>
            <a:r>
              <a:rPr lang="id-ID" sz="1300" b="1">
                <a:solidFill>
                  <a:srgbClr val="000000"/>
                </a:solidFill>
                <a:latin typeface="Tahoma" charset="0"/>
              </a:rPr>
              <a:t> adalah sebuah negara kepulauan yang berciri Nusantara dengan wilayah yang batas-batas dan hak-haknya ditetapkan dengan undang-undang. </a:t>
            </a:r>
          </a:p>
          <a:p>
            <a:pPr algn="ctr"/>
            <a:r>
              <a:rPr lang="id-ID" sz="1300">
                <a:solidFill>
                  <a:srgbClr val="000000"/>
                </a:solidFill>
                <a:latin typeface="Tahoma" charset="0"/>
              </a:rPr>
              <a:t>(Pasal 25A**)</a:t>
            </a:r>
          </a:p>
        </p:txBody>
      </p:sp>
      <p:sp>
        <p:nvSpPr>
          <p:cNvPr id="622596" name="Text Box 4"/>
          <p:cNvSpPr txBox="1">
            <a:spLocks noChangeArrowheads="1"/>
          </p:cNvSpPr>
          <p:nvPr/>
        </p:nvSpPr>
        <p:spPr bwMode="auto">
          <a:xfrm>
            <a:off x="1066800" y="2997200"/>
            <a:ext cx="7086600" cy="2057400"/>
          </a:xfrm>
          <a:prstGeom prst="rect">
            <a:avLst/>
          </a:prstGeom>
          <a:solidFill>
            <a:schemeClr val="accent1">
              <a:alpha val="45097"/>
            </a:schemeClr>
          </a:solidFill>
          <a:ln w="9525">
            <a:solidFill>
              <a:schemeClr val="tx1"/>
            </a:solidFill>
            <a:miter lim="800000"/>
            <a:headEnd/>
            <a:tailEnd/>
          </a:ln>
        </p:spPr>
        <p:txBody>
          <a:bodyPr lIns="72000" tIns="72000" rIns="72000" bIns="72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endParaRPr lang="id-ID" sz="1300" b="1">
              <a:solidFill>
                <a:srgbClr val="000000"/>
              </a:solidFill>
              <a:latin typeface="Tahoma" charset="0"/>
            </a:endParaRPr>
          </a:p>
          <a:p>
            <a:pPr algn="ctr">
              <a:spcBef>
                <a:spcPct val="50000"/>
              </a:spcBef>
            </a:pPr>
            <a:endParaRPr lang="id-ID" sz="1300" b="1">
              <a:solidFill>
                <a:srgbClr val="000000"/>
              </a:solidFill>
              <a:latin typeface="Tahoma" charset="0"/>
            </a:endParaRPr>
          </a:p>
          <a:p>
            <a:pPr algn="ctr">
              <a:spcBef>
                <a:spcPct val="50000"/>
              </a:spcBef>
            </a:pPr>
            <a:endParaRPr lang="id-ID" sz="1300" b="1">
              <a:solidFill>
                <a:srgbClr val="000000"/>
              </a:solidFill>
              <a:latin typeface="Tahoma" charset="0"/>
            </a:endParaRPr>
          </a:p>
          <a:p>
            <a:pPr algn="ctr"/>
            <a:r>
              <a:rPr lang="id-ID" sz="1300" b="1">
                <a:solidFill>
                  <a:srgbClr val="000000"/>
                </a:solidFill>
                <a:latin typeface="Tahoma" charset="0"/>
              </a:rPr>
              <a:t>Negara mengakui dan menghormati kesatuan-kesatuan masyarakat hukum adat beserta hak-hak tradisionalnya sepanjang masih hidup dan sesuai  dengan perkembangan masyarakat dan prinsip </a:t>
            </a:r>
            <a:r>
              <a:rPr lang="id-ID" sz="1300" b="1">
                <a:solidFill>
                  <a:srgbClr val="FF3300"/>
                </a:solidFill>
                <a:latin typeface="Tahoma" charset="0"/>
              </a:rPr>
              <a:t>Negara Kesatuan Republik Indonesia</a:t>
            </a:r>
            <a:r>
              <a:rPr lang="id-ID" sz="1300" b="1">
                <a:solidFill>
                  <a:srgbClr val="000000"/>
                </a:solidFill>
                <a:latin typeface="Tahoma" charset="0"/>
              </a:rPr>
              <a:t>,</a:t>
            </a:r>
            <a:endParaRPr lang="en-US" sz="1300" b="1">
              <a:solidFill>
                <a:srgbClr val="000000"/>
              </a:solidFill>
              <a:latin typeface="Tahoma" charset="0"/>
            </a:endParaRPr>
          </a:p>
          <a:p>
            <a:pPr algn="ctr"/>
            <a:r>
              <a:rPr lang="id-ID" sz="1300" b="1">
                <a:solidFill>
                  <a:srgbClr val="000000"/>
                </a:solidFill>
                <a:latin typeface="Tahoma" charset="0"/>
              </a:rPr>
              <a:t>yang diatur dalam undang-undang</a:t>
            </a:r>
          </a:p>
          <a:p>
            <a:pPr algn="ctr"/>
            <a:r>
              <a:rPr lang="id-ID" sz="1300">
                <a:solidFill>
                  <a:srgbClr val="000000"/>
                </a:solidFill>
                <a:latin typeface="Tahoma" charset="0"/>
              </a:rPr>
              <a:t>[Pasal 18B (2)**]</a:t>
            </a:r>
          </a:p>
        </p:txBody>
      </p:sp>
      <p:sp>
        <p:nvSpPr>
          <p:cNvPr id="622597" name="Text Box 3"/>
          <p:cNvSpPr txBox="1">
            <a:spLocks noChangeArrowheads="1"/>
          </p:cNvSpPr>
          <p:nvPr/>
        </p:nvSpPr>
        <p:spPr bwMode="auto">
          <a:xfrm>
            <a:off x="1066800" y="1785938"/>
            <a:ext cx="7086600" cy="1219200"/>
          </a:xfrm>
          <a:prstGeom prst="rect">
            <a:avLst/>
          </a:prstGeom>
          <a:solidFill>
            <a:schemeClr val="accent1">
              <a:alpha val="45097"/>
            </a:schemeClr>
          </a:solidFill>
          <a:ln w="9525">
            <a:solidFill>
              <a:schemeClr val="tx1"/>
            </a:solidFill>
            <a:miter lim="800000"/>
            <a:headEnd/>
            <a:tailEnd/>
          </a:ln>
        </p:spPr>
        <p:txBody>
          <a:bodyPr lIns="72000" tIns="72000" rIns="72000" bIns="72000" anchor="ctr" anchorCtr="1"/>
          <a:lstStyle>
            <a:lvl1pPr marL="1588" indent="-1588">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300" b="1">
                <a:solidFill>
                  <a:srgbClr val="FF3300"/>
                </a:solidFill>
                <a:latin typeface="Tahoma" charset="0"/>
              </a:rPr>
              <a:t>Negara Kesatuan Republik Indonesia</a:t>
            </a:r>
            <a:r>
              <a:rPr lang="id-ID" sz="1300" b="1">
                <a:solidFill>
                  <a:srgbClr val="000000"/>
                </a:solidFill>
                <a:latin typeface="Tahoma" charset="0"/>
              </a:rPr>
              <a:t> dibagi atas daerah-daerah provinsi dan daerah provinsi itu dibagi atas kabupaten dan kota, yang tiap-tiap provinsi, kabupaten, dan kota itu mempunyai pemerintahan daerah, yang diatur dengan undang-undang.</a:t>
            </a:r>
          </a:p>
          <a:p>
            <a:pPr algn="ctr"/>
            <a:r>
              <a:rPr lang="id-ID" sz="1300">
                <a:solidFill>
                  <a:srgbClr val="000000"/>
                </a:solidFill>
                <a:latin typeface="Tahoma" charset="0"/>
              </a:rPr>
              <a:t>[ Pasal 18 (1)**]</a:t>
            </a:r>
          </a:p>
        </p:txBody>
      </p:sp>
      <p:sp>
        <p:nvSpPr>
          <p:cNvPr id="622598" name="Text Box 2"/>
          <p:cNvSpPr txBox="1">
            <a:spLocks noChangeArrowheads="1"/>
          </p:cNvSpPr>
          <p:nvPr/>
        </p:nvSpPr>
        <p:spPr bwMode="auto">
          <a:xfrm>
            <a:off x="1066800" y="1241425"/>
            <a:ext cx="7086600" cy="533400"/>
          </a:xfrm>
          <a:prstGeom prst="rect">
            <a:avLst/>
          </a:prstGeom>
          <a:solidFill>
            <a:schemeClr val="accent1">
              <a:alpha val="45097"/>
            </a:schemeClr>
          </a:solidFill>
          <a:ln w="9525">
            <a:solidFill>
              <a:schemeClr val="tx1"/>
            </a:solidFill>
            <a:miter lim="800000"/>
            <a:headEnd/>
            <a:tailEnd/>
          </a:ln>
        </p:spPr>
        <p:txBody>
          <a:bodyPr lIns="72000" tIns="72000" rIns="72000" bIns="72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300" b="1">
                <a:solidFill>
                  <a:srgbClr val="000000"/>
                </a:solidFill>
                <a:latin typeface="Tahoma" charset="0"/>
              </a:rPr>
              <a:t>Negara Indonesia ialah </a:t>
            </a:r>
            <a:r>
              <a:rPr lang="id-ID" sz="1300" b="1">
                <a:solidFill>
                  <a:srgbClr val="FF3300"/>
                </a:solidFill>
                <a:latin typeface="Tahoma" charset="0"/>
              </a:rPr>
              <a:t>Negara Kesatuan</a:t>
            </a:r>
            <a:r>
              <a:rPr lang="id-ID" sz="1300" b="1">
                <a:solidFill>
                  <a:srgbClr val="000000"/>
                </a:solidFill>
                <a:latin typeface="Tahoma" charset="0"/>
              </a:rPr>
              <a:t>, yang berbentuk Republik</a:t>
            </a:r>
          </a:p>
          <a:p>
            <a:pPr algn="ctr"/>
            <a:r>
              <a:rPr lang="id-ID" sz="1300">
                <a:solidFill>
                  <a:srgbClr val="000000"/>
                </a:solidFill>
                <a:latin typeface="Tahoma" charset="0"/>
              </a:rPr>
              <a:t>[Pasal 1 (1)]</a:t>
            </a:r>
          </a:p>
        </p:txBody>
      </p:sp>
      <p:sp>
        <p:nvSpPr>
          <p:cNvPr id="622599" name="Text Box 8"/>
          <p:cNvSpPr txBox="1">
            <a:spLocks noChangeArrowheads="1"/>
          </p:cNvSpPr>
          <p:nvPr/>
        </p:nvSpPr>
        <p:spPr bwMode="auto">
          <a:xfrm>
            <a:off x="1066800" y="327025"/>
            <a:ext cx="7096125" cy="912813"/>
          </a:xfrm>
          <a:prstGeom prst="rect">
            <a:avLst/>
          </a:prstGeom>
          <a:solidFill>
            <a:srgbClr val="FF3300"/>
          </a:solidFill>
          <a:ln w="9525">
            <a:solidFill>
              <a:schemeClr val="tx1"/>
            </a:solidFill>
            <a:miter lim="800000"/>
            <a:headEnd/>
            <a:tailEnd/>
          </a:ln>
        </p:spPr>
        <p:txBody>
          <a:bodyPr lIns="72000" tIns="72000" rIns="72000" bIns="72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800" b="1" dirty="0" smtClean="0">
                <a:solidFill>
                  <a:srgbClr val="FFFFFF"/>
                </a:solidFill>
                <a:latin typeface="Tahoma" charset="0"/>
              </a:rPr>
              <a:t>NEGARA </a:t>
            </a:r>
            <a:r>
              <a:rPr lang="id-ID" sz="1800" b="1" dirty="0">
                <a:solidFill>
                  <a:srgbClr val="FFFFFF"/>
                </a:solidFill>
                <a:latin typeface="Tahoma" charset="0"/>
              </a:rPr>
              <a:t>KESATUAN REPUBLIK </a:t>
            </a:r>
            <a:r>
              <a:rPr lang="id-ID" sz="1800" b="1" dirty="0" smtClean="0">
                <a:solidFill>
                  <a:srgbClr val="FFFFFF"/>
                </a:solidFill>
                <a:latin typeface="Tahoma" charset="0"/>
              </a:rPr>
              <a:t>INDONESIA</a:t>
            </a:r>
          </a:p>
          <a:p>
            <a:pPr algn="ctr"/>
            <a:r>
              <a:rPr lang="id-ID" sz="1800" b="1" dirty="0" smtClean="0">
                <a:solidFill>
                  <a:srgbClr val="FFFFFF"/>
                </a:solidFill>
                <a:latin typeface="Tahoma" charset="0"/>
              </a:rPr>
              <a:t>DALAM UNDANG-UNDANG DASAR</a:t>
            </a:r>
            <a:endParaRPr lang="id-ID" sz="1800" b="1" dirty="0">
              <a:solidFill>
                <a:srgbClr val="FFFFFF"/>
              </a:solidFill>
              <a:latin typeface="Tahoma" charset="0"/>
            </a:endParaRPr>
          </a:p>
        </p:txBody>
      </p:sp>
      <p:sp>
        <p:nvSpPr>
          <p:cNvPr id="622600" name="Text Box 9"/>
          <p:cNvSpPr txBox="1">
            <a:spLocks noChangeArrowheads="1"/>
          </p:cNvSpPr>
          <p:nvPr/>
        </p:nvSpPr>
        <p:spPr bwMode="auto">
          <a:xfrm>
            <a:off x="8686800" y="76200"/>
            <a:ext cx="3810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spcBef>
                <a:spcPct val="50000"/>
              </a:spcBef>
            </a:pPr>
            <a:fld id="{F1CD374B-70A2-BE44-BC27-32E2C107829C}" type="slidenum">
              <a:rPr lang="en-US" sz="2000">
                <a:solidFill>
                  <a:srgbClr val="000000"/>
                </a:solidFill>
                <a:latin typeface="Arial Rounded MT Bold" charset="0"/>
              </a:rPr>
              <a:pPr algn="ctr">
                <a:spcBef>
                  <a:spcPct val="50000"/>
                </a:spcBef>
              </a:pPr>
              <a:t>77</a:t>
            </a:fld>
            <a:endParaRPr lang="id-ID" sz="2000">
              <a:solidFill>
                <a:srgbClr val="000000"/>
              </a:solidFill>
              <a:latin typeface="Arial Rounded MT Bold" charset="0"/>
            </a:endParaRPr>
          </a:p>
        </p:txBody>
      </p:sp>
      <p:sp>
        <p:nvSpPr>
          <p:cNvPr id="622601" name="Text Box 10"/>
          <p:cNvSpPr txBox="1">
            <a:spLocks noChangeArrowheads="1"/>
          </p:cNvSpPr>
          <p:nvPr/>
        </p:nvSpPr>
        <p:spPr bwMode="auto">
          <a:xfrm>
            <a:off x="1066800" y="300990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nchor="ctr" anchorCtr="1"/>
          <a:lstStyle>
            <a:lvl1pPr>
              <a:defRPr sz="3200">
                <a:solidFill>
                  <a:schemeClr val="tx1"/>
                </a:solidFill>
                <a:latin typeface="Arial" charset="0"/>
                <a:ea typeface="MS PGothic" charset="0"/>
                <a:cs typeface="MS PGothic" charset="0"/>
              </a:defRPr>
            </a:lvl1pPr>
            <a:lvl2pPr>
              <a:defRPr sz="28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000">
                <a:solidFill>
                  <a:schemeClr val="tx1"/>
                </a:solidFill>
                <a:latin typeface="Arial" charset="0"/>
                <a:ea typeface="MS PGothic" charset="0"/>
                <a:cs typeface="MS PGothic" charset="0"/>
              </a:defRPr>
            </a:lvl4pPr>
            <a:lvl5pPr>
              <a:defRPr sz="2000">
                <a:solidFill>
                  <a:schemeClr val="tx1"/>
                </a:solidFill>
                <a:latin typeface="Arial" charset="0"/>
                <a:ea typeface="MS PGothic" charset="0"/>
                <a:cs typeface="MS PGothic" charset="0"/>
              </a:defRPr>
            </a:lvl5pPr>
            <a:lvl6pPr eaLnBrk="0" hangingPunct="0">
              <a:buFont typeface="Wingdings" charset="0"/>
              <a:defRPr sz="2000">
                <a:solidFill>
                  <a:schemeClr val="tx1"/>
                </a:solidFill>
                <a:latin typeface="Arial" charset="0"/>
                <a:ea typeface="MS PGothic" charset="0"/>
                <a:cs typeface="MS PGothic" charset="0"/>
              </a:defRPr>
            </a:lvl6pPr>
            <a:lvl7pPr eaLnBrk="0" hangingPunct="0">
              <a:buFont typeface="Wingdings" charset="0"/>
              <a:defRPr sz="2000">
                <a:solidFill>
                  <a:schemeClr val="tx1"/>
                </a:solidFill>
                <a:latin typeface="Arial" charset="0"/>
                <a:ea typeface="MS PGothic" charset="0"/>
                <a:cs typeface="MS PGothic" charset="0"/>
              </a:defRPr>
            </a:lvl7pPr>
            <a:lvl8pPr eaLnBrk="0" hangingPunct="0">
              <a:buFont typeface="Wingdings" charset="0"/>
              <a:defRPr sz="2000">
                <a:solidFill>
                  <a:schemeClr val="tx1"/>
                </a:solidFill>
                <a:latin typeface="Arial" charset="0"/>
                <a:ea typeface="MS PGothic" charset="0"/>
                <a:cs typeface="MS PGothic" charset="0"/>
              </a:defRPr>
            </a:lvl8pPr>
            <a:lvl9pPr eaLnBrk="0" hangingPunct="0">
              <a:buFont typeface="Wingdings" charset="0"/>
              <a:defRPr sz="2000">
                <a:solidFill>
                  <a:schemeClr val="tx1"/>
                </a:solidFill>
                <a:latin typeface="Arial" charset="0"/>
                <a:ea typeface="MS PGothic" charset="0"/>
                <a:cs typeface="MS PGothic" charset="0"/>
              </a:defRPr>
            </a:lvl9pPr>
          </a:lstStyle>
          <a:p>
            <a:pPr algn="ctr"/>
            <a:r>
              <a:rPr lang="id-ID" sz="1300" b="1">
                <a:solidFill>
                  <a:srgbClr val="000000"/>
                </a:solidFill>
                <a:latin typeface="Tahoma" charset="0"/>
              </a:rPr>
              <a:t>Negara mengakui dan menghormati satuan-satuan </a:t>
            </a:r>
            <a:r>
              <a:rPr lang="id-ID" sz="1300" b="1">
                <a:solidFill>
                  <a:srgbClr val="FF0000"/>
                </a:solidFill>
                <a:latin typeface="Tahoma" charset="0"/>
              </a:rPr>
              <a:t>pemerintahan daerah yang bersifat khusus atau bersifat istimewa</a:t>
            </a:r>
            <a:r>
              <a:rPr lang="id-ID" sz="1300" b="1">
                <a:solidFill>
                  <a:srgbClr val="000000"/>
                </a:solidFill>
                <a:latin typeface="Tahoma" charset="0"/>
              </a:rPr>
              <a:t> yang diatur dengan undang-undang</a:t>
            </a:r>
          </a:p>
          <a:p>
            <a:pPr algn="ctr"/>
            <a:r>
              <a:rPr lang="id-ID" sz="1300">
                <a:solidFill>
                  <a:srgbClr val="000000"/>
                </a:solidFill>
                <a:latin typeface="Tahoma" charset="0"/>
              </a:rPr>
              <a:t>[Pasal 18B (1)**]</a:t>
            </a:r>
          </a:p>
        </p:txBody>
      </p:sp>
    </p:spTree>
    <p:extLst>
      <p:ext uri="{BB962C8B-B14F-4D97-AF65-F5344CB8AC3E}">
        <p14:creationId xmlns:p14="http://schemas.microsoft.com/office/powerpoint/2010/main" val="971156800"/>
      </p:ext>
    </p:extLst>
  </p:cSld>
  <p:clrMapOvr>
    <a:masterClrMapping/>
  </p:clrMapOvr>
  <p:transition>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5800" y="1295400"/>
            <a:ext cx="8229600" cy="343171"/>
          </a:xfrm>
          <a:prstGeom prst="rect">
            <a:avLst/>
          </a:prstGeom>
        </p:spPr>
        <p:txBody>
          <a:bodyPr wrap="square">
            <a:spAutoFit/>
          </a:bodyPr>
          <a:lstStyle/>
          <a:p>
            <a:pPr marL="342900" lvl="0" indent="-342900" fontAlgn="base">
              <a:lnSpc>
                <a:spcPct val="80000"/>
              </a:lnSpc>
              <a:spcBef>
                <a:spcPct val="20000"/>
              </a:spcBef>
              <a:spcAft>
                <a:spcPct val="0"/>
              </a:spcAft>
              <a:defRPr/>
            </a:pPr>
            <a:endParaRPr lang="en-US" sz="2000" kern="0" dirty="0">
              <a:solidFill>
                <a:srgbClr val="000000"/>
              </a:solidFill>
              <a:latin typeface="Bodoni MT Black" pitchFamily="18" charset="0"/>
            </a:endParaRPr>
          </a:p>
        </p:txBody>
      </p:sp>
      <p:sp>
        <p:nvSpPr>
          <p:cNvPr id="6" name="Rectangle 5"/>
          <p:cNvSpPr/>
          <p:nvPr/>
        </p:nvSpPr>
        <p:spPr>
          <a:xfrm>
            <a:off x="2133600" y="649069"/>
            <a:ext cx="4572000" cy="954107"/>
          </a:xfrm>
          <a:prstGeom prst="rect">
            <a:avLst/>
          </a:prstGeom>
          <a:solidFill>
            <a:schemeClr val="accent6">
              <a:lumMod val="20000"/>
              <a:lumOff val="80000"/>
            </a:schemeClr>
          </a:solidFill>
        </p:spPr>
        <p:txBody>
          <a:bodyPr>
            <a:spAutoFit/>
          </a:bodyPr>
          <a:lstStyle/>
          <a:p>
            <a:pPr algn="ctr"/>
            <a:r>
              <a:rPr lang="en-US" sz="2800" kern="10" dirty="0" err="1">
                <a:ln w="19050">
                  <a:solidFill>
                    <a:srgbClr val="99CCFF"/>
                  </a:solidFill>
                  <a:round/>
                  <a:headEnd/>
                  <a:tailEnd/>
                </a:ln>
                <a:solidFill>
                  <a:srgbClr val="0066CC"/>
                </a:solidFill>
                <a:effectLst>
                  <a:outerShdw dist="35921" dir="2700000" algn="ctr" rotWithShape="0">
                    <a:srgbClr val="990000"/>
                  </a:outerShdw>
                </a:effectLst>
                <a:latin typeface="+mj-lt"/>
              </a:rPr>
              <a:t>Terimakasih</a:t>
            </a:r>
            <a:r>
              <a:rPr lang="en-US" sz="2800" kern="10" dirty="0">
                <a:ln w="19050">
                  <a:solidFill>
                    <a:srgbClr val="99CCFF"/>
                  </a:solidFill>
                  <a:round/>
                  <a:headEnd/>
                  <a:tailEnd/>
                </a:ln>
                <a:solidFill>
                  <a:srgbClr val="0066CC"/>
                </a:solidFill>
                <a:effectLst>
                  <a:outerShdw dist="35921" dir="2700000" algn="ctr" rotWithShape="0">
                    <a:srgbClr val="990000"/>
                  </a:outerShdw>
                </a:effectLst>
                <a:latin typeface="+mj-lt"/>
              </a:rPr>
              <a:t>...</a:t>
            </a:r>
          </a:p>
          <a:p>
            <a:pPr algn="ctr"/>
            <a:r>
              <a:rPr lang="en-US" sz="2800" kern="10" dirty="0">
                <a:ln w="19050">
                  <a:solidFill>
                    <a:srgbClr val="99CCFF"/>
                  </a:solidFill>
                  <a:round/>
                  <a:headEnd/>
                  <a:tailEnd/>
                </a:ln>
                <a:solidFill>
                  <a:srgbClr val="0066CC"/>
                </a:solidFill>
                <a:effectLst>
                  <a:outerShdw dist="35921" dir="2700000" algn="ctr" rotWithShape="0">
                    <a:srgbClr val="990000"/>
                  </a:outerShdw>
                </a:effectLst>
                <a:latin typeface="+mj-lt"/>
              </a:rPr>
              <a:t>Ada </a:t>
            </a:r>
            <a:r>
              <a:rPr lang="en-US" sz="2800" kern="10" dirty="0" err="1">
                <a:ln w="19050">
                  <a:solidFill>
                    <a:srgbClr val="99CCFF"/>
                  </a:solidFill>
                  <a:round/>
                  <a:headEnd/>
                  <a:tailEnd/>
                </a:ln>
                <a:solidFill>
                  <a:srgbClr val="0066CC"/>
                </a:solidFill>
                <a:effectLst>
                  <a:outerShdw dist="35921" dir="2700000" algn="ctr" rotWithShape="0">
                    <a:srgbClr val="990000"/>
                  </a:outerShdw>
                </a:effectLst>
                <a:latin typeface="+mj-lt"/>
              </a:rPr>
              <a:t>masukan</a:t>
            </a:r>
            <a:r>
              <a:rPr lang="en-US" sz="2800" kern="10" dirty="0">
                <a:ln w="19050">
                  <a:solidFill>
                    <a:srgbClr val="99CCFF"/>
                  </a:solidFill>
                  <a:round/>
                  <a:headEnd/>
                  <a:tailEnd/>
                </a:ln>
                <a:solidFill>
                  <a:srgbClr val="0066CC"/>
                </a:solidFill>
                <a:effectLst>
                  <a:outerShdw dist="35921" dir="2700000" algn="ctr" rotWithShape="0">
                    <a:srgbClr val="990000"/>
                  </a:outerShdw>
                </a:effectLst>
                <a:latin typeface="+mj-lt"/>
              </a:rPr>
              <a:t>/</a:t>
            </a:r>
            <a:r>
              <a:rPr lang="en-US" sz="2800" kern="10" dirty="0" err="1">
                <a:ln w="19050">
                  <a:solidFill>
                    <a:srgbClr val="99CCFF"/>
                  </a:solidFill>
                  <a:round/>
                  <a:headEnd/>
                  <a:tailEnd/>
                </a:ln>
                <a:solidFill>
                  <a:srgbClr val="0066CC"/>
                </a:solidFill>
                <a:effectLst>
                  <a:outerShdw dist="35921" dir="2700000" algn="ctr" rotWithShape="0">
                    <a:srgbClr val="990000"/>
                  </a:outerShdw>
                </a:effectLst>
                <a:latin typeface="+mj-lt"/>
              </a:rPr>
              <a:t>pertanyaan</a:t>
            </a:r>
            <a:r>
              <a:rPr lang="en-US" sz="2800" kern="10" dirty="0">
                <a:ln w="19050">
                  <a:solidFill>
                    <a:srgbClr val="99CCFF"/>
                  </a:solidFill>
                  <a:round/>
                  <a:headEnd/>
                  <a:tailEnd/>
                </a:ln>
                <a:solidFill>
                  <a:srgbClr val="0066CC"/>
                </a:solidFill>
                <a:effectLst>
                  <a:outerShdw dist="35921" dir="2700000" algn="ctr" rotWithShape="0">
                    <a:srgbClr val="990000"/>
                  </a:outerShdw>
                </a:effectLst>
                <a:latin typeface="+mj-lt"/>
              </a:rPr>
              <a:t>???</a:t>
            </a:r>
          </a:p>
        </p:txBody>
      </p:sp>
      <p:pic>
        <p:nvPicPr>
          <p:cNvPr id="9" name="Picture 2" descr="openh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982" y="2133600"/>
            <a:ext cx="7315200"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38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Clr clrSpc="rgb" dir="cw">
                                      <p:cBhvr override="childStyle">
                                        <p:cTn id="29" dur="100" fill="hold"/>
                                        <p:tgtEl>
                                          <p:spTgt spid="9"/>
                                        </p:tgtEl>
                                        <p:attrNameLst>
                                          <p:attrName>style.color</p:attrName>
                                        </p:attrNameLst>
                                      </p:cBhvr>
                                      <p:to>
                                        <a:schemeClr val="accent2"/>
                                      </p:to>
                                    </p:animClr>
                                    <p:animClr clrSpc="rgb" dir="cw">
                                      <p:cBhvr>
                                        <p:cTn id="30" dur="100" fill="hold"/>
                                        <p:tgtEl>
                                          <p:spTgt spid="9"/>
                                        </p:tgtEl>
                                        <p:attrNameLst>
                                          <p:attrName>fillcolor</p:attrName>
                                        </p:attrNameLst>
                                      </p:cBhvr>
                                      <p:to>
                                        <a:schemeClr val="accent2"/>
                                      </p:to>
                                    </p:animClr>
                                    <p:set>
                                      <p:cBhvr>
                                        <p:cTn id="31" dur="100" fill="hold"/>
                                        <p:tgtEl>
                                          <p:spTgt spid="9"/>
                                        </p:tgtEl>
                                        <p:attrNameLst>
                                          <p:attrName>fill.type</p:attrName>
                                        </p:attrNameLst>
                                      </p:cBhvr>
                                      <p:to>
                                        <p:strVal val="solid"/>
                                      </p:to>
                                    </p:set>
                                    <p:set>
                                      <p:cBhvr>
                                        <p:cTn id="32" dur="100" fill="hold"/>
                                        <p:tgtEl>
                                          <p:spTgt spid="9"/>
                                        </p:tgtEl>
                                        <p:attrNameLst>
                                          <p:attrName>fill.on</p:attrName>
                                        </p:attrNameLst>
                                      </p:cBhvr>
                                      <p:to>
                                        <p:strVal val="true"/>
                                      </p:to>
                                    </p:set>
                                    <p:animRot by="120000">
                                      <p:cBhvr>
                                        <p:cTn id="33" dur="100" fill="hold">
                                          <p:stCondLst>
                                            <p:cond delay="0"/>
                                          </p:stCondLst>
                                        </p:cTn>
                                        <p:tgtEl>
                                          <p:spTgt spid="9"/>
                                        </p:tgtEl>
                                        <p:attrNameLst>
                                          <p:attrName>r</p:attrName>
                                        </p:attrNameLst>
                                      </p:cBhvr>
                                    </p:animRot>
                                    <p:animRot by="-240000">
                                      <p:cBhvr>
                                        <p:cTn id="34" dur="200" fill="hold">
                                          <p:stCondLst>
                                            <p:cond delay="200"/>
                                          </p:stCondLst>
                                        </p:cTn>
                                        <p:tgtEl>
                                          <p:spTgt spid="9"/>
                                        </p:tgtEl>
                                        <p:attrNameLst>
                                          <p:attrName>r</p:attrName>
                                        </p:attrNameLst>
                                      </p:cBhvr>
                                    </p:animRot>
                                    <p:animRot by="240000">
                                      <p:cBhvr>
                                        <p:cTn id="35" dur="200" fill="hold">
                                          <p:stCondLst>
                                            <p:cond delay="400"/>
                                          </p:stCondLst>
                                        </p:cTn>
                                        <p:tgtEl>
                                          <p:spTgt spid="9"/>
                                        </p:tgtEl>
                                        <p:attrNameLst>
                                          <p:attrName>r</p:attrName>
                                        </p:attrNameLst>
                                      </p:cBhvr>
                                    </p:animRot>
                                    <p:animRot by="-240000">
                                      <p:cBhvr>
                                        <p:cTn id="36" dur="200" fill="hold">
                                          <p:stCondLst>
                                            <p:cond delay="600"/>
                                          </p:stCondLst>
                                        </p:cTn>
                                        <p:tgtEl>
                                          <p:spTgt spid="9"/>
                                        </p:tgtEl>
                                        <p:attrNameLst>
                                          <p:attrName>r</p:attrName>
                                        </p:attrNameLst>
                                      </p:cBhvr>
                                    </p:animRot>
                                    <p:animRot by="120000">
                                      <p:cBhvr>
                                        <p:cTn id="37"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Content Placeholder 7"/>
          <p:cNvGraphicFramePr>
            <a:graphicFrameLocks noGrp="1"/>
          </p:cNvGraphicFramePr>
          <p:nvPr>
            <p:ph idx="1"/>
          </p:nvPr>
        </p:nvGraphicFramePr>
        <p:xfrm>
          <a:off x="2694147" y="1600200"/>
          <a:ext cx="3755705" cy="4525964"/>
        </p:xfrm>
        <a:graphic>
          <a:graphicData uri="http://schemas.openxmlformats.org/drawingml/2006/table">
            <a:tbl>
              <a:tblPr firstRow="1" firstCol="1" bandRow="1">
                <a:tableStyleId>{5C22544A-7EE6-4342-B048-85BDC9FD1C3A}</a:tableStyleId>
              </a:tblPr>
              <a:tblGrid>
                <a:gridCol w="3755705"/>
              </a:tblGrid>
              <a:tr h="566503">
                <a:tc>
                  <a:txBody>
                    <a:bodyPr/>
                    <a:lstStyle/>
                    <a:p>
                      <a:pPr marL="0" marR="0">
                        <a:lnSpc>
                          <a:spcPct val="115000"/>
                        </a:lnSpc>
                        <a:spcBef>
                          <a:spcPts val="0"/>
                        </a:spcBef>
                        <a:spcAft>
                          <a:spcPts val="0"/>
                        </a:spcAft>
                      </a:pPr>
                      <a:r>
                        <a:rPr lang="en-US" sz="700">
                          <a:effectLst/>
                        </a:rPr>
                        <a:t>Keputusan  Merupakan gambaran Kuantitafif Keseluruhan Aspirasi</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Diperlukan Kekompakan masing2 golongan untuk mendapatkan keputusan dgn suara terbanyak</a:t>
                      </a:r>
                      <a:endParaRPr lang="en-US" sz="800">
                        <a:effectLst/>
                        <a:latin typeface="Calibri"/>
                        <a:ea typeface="Calibri"/>
                        <a:cs typeface="Times New Roman"/>
                      </a:endParaRPr>
                    </a:p>
                  </a:txBody>
                  <a:tcPr marL="50356" marR="50356" marT="0" marB="0"/>
                </a:tc>
              </a:tr>
              <a:tr h="308663">
                <a:tc>
                  <a:txBody>
                    <a:bodyPr/>
                    <a:lstStyle/>
                    <a:p>
                      <a:pPr marL="0" marR="0">
                        <a:lnSpc>
                          <a:spcPct val="115000"/>
                        </a:lnSpc>
                        <a:spcBef>
                          <a:spcPts val="0"/>
                        </a:spcBef>
                        <a:spcAft>
                          <a:spcPts val="0"/>
                        </a:spcAft>
                      </a:pPr>
                      <a:r>
                        <a:rPr lang="en-US" sz="700">
                          <a:effectLst/>
                        </a:rPr>
                        <a:t>Keputusan yang dihasilkan Tertutup sebatas Opsi yang di voting</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Pimpinan Sidang  Tidak Punya Kekuasaan Menentukan Keputusan</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Tepat untuk suasana tanpa kepemimpinan</a:t>
                      </a:r>
                      <a:endParaRPr lang="en-US" sz="800">
                        <a:effectLst/>
                        <a:latin typeface="Calibri"/>
                        <a:ea typeface="Calibri"/>
                        <a:cs typeface="Times New Roman"/>
                      </a:endParaRPr>
                    </a:p>
                  </a:txBody>
                  <a:tcPr marL="50356" marR="50356" marT="0" marB="0"/>
                </a:tc>
              </a:tr>
              <a:tr h="692393">
                <a:tc>
                  <a:txBody>
                    <a:bodyPr/>
                    <a:lstStyle/>
                    <a:p>
                      <a:pPr marL="0" marR="0">
                        <a:lnSpc>
                          <a:spcPct val="115000"/>
                        </a:lnSpc>
                        <a:spcBef>
                          <a:spcPts val="0"/>
                        </a:spcBef>
                        <a:spcAft>
                          <a:spcPts val="0"/>
                        </a:spcAft>
                      </a:pPr>
                      <a:r>
                        <a:rPr lang="en-US" sz="700">
                          <a:effectLst/>
                        </a:rPr>
                        <a:t>Setiap Peserta sidang yg memiliki hak suara memiliki andil langsung untuk memilih opsi yg menghasilkan Keputusan</a:t>
                      </a:r>
                      <a:endParaRPr lang="en-US" sz="800">
                        <a:effectLst/>
                        <a:latin typeface="Calibri"/>
                        <a:ea typeface="Calibri"/>
                        <a:cs typeface="Times New Roman"/>
                      </a:endParaRPr>
                    </a:p>
                  </a:txBody>
                  <a:tcPr marL="50356" marR="50356" marT="0" marB="0"/>
                </a:tc>
              </a:tr>
              <a:tr h="692393">
                <a:tc>
                  <a:txBody>
                    <a:bodyPr/>
                    <a:lstStyle/>
                    <a:p>
                      <a:pPr marL="0" marR="0">
                        <a:lnSpc>
                          <a:spcPct val="115000"/>
                        </a:lnSpc>
                        <a:spcBef>
                          <a:spcPts val="0"/>
                        </a:spcBef>
                        <a:spcAft>
                          <a:spcPts val="0"/>
                        </a:spcAft>
                      </a:pPr>
                      <a:r>
                        <a:rPr lang="en-US" sz="700">
                          <a:effectLst/>
                        </a:rPr>
                        <a:t>Setiap Peserta sidang dianggap mempunyai kualitas keilmuan dan kepribadian yang sama rata, dan dapat memilih opsi secara simple</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dirty="0" err="1">
                          <a:effectLst/>
                        </a:rPr>
                        <a:t>Secara</a:t>
                      </a:r>
                      <a:r>
                        <a:rPr lang="en-US" sz="700" dirty="0">
                          <a:effectLst/>
                        </a:rPr>
                        <a:t> </a:t>
                      </a:r>
                      <a:r>
                        <a:rPr lang="en-US" sz="700" dirty="0" err="1">
                          <a:effectLst/>
                        </a:rPr>
                        <a:t>Keseluruhan</a:t>
                      </a:r>
                      <a:r>
                        <a:rPr lang="en-US" sz="700" dirty="0">
                          <a:effectLst/>
                        </a:rPr>
                        <a:t> Voting </a:t>
                      </a:r>
                      <a:r>
                        <a:rPr lang="en-US" sz="700" dirty="0" err="1">
                          <a:effectLst/>
                        </a:rPr>
                        <a:t>menggambarkan</a:t>
                      </a:r>
                      <a:r>
                        <a:rPr lang="en-US" sz="700" dirty="0">
                          <a:effectLst/>
                        </a:rPr>
                        <a:t> </a:t>
                      </a:r>
                      <a:r>
                        <a:rPr lang="en-US" sz="700" dirty="0" err="1">
                          <a:effectLst/>
                        </a:rPr>
                        <a:t>teknik</a:t>
                      </a:r>
                      <a:r>
                        <a:rPr lang="en-US" sz="700" dirty="0">
                          <a:effectLst/>
                        </a:rPr>
                        <a:t> </a:t>
                      </a:r>
                      <a:r>
                        <a:rPr lang="en-US" sz="700" dirty="0" err="1">
                          <a:effectLst/>
                        </a:rPr>
                        <a:t>Pengambilan</a:t>
                      </a:r>
                      <a:r>
                        <a:rPr lang="en-US" sz="700" dirty="0">
                          <a:effectLst/>
                        </a:rPr>
                        <a:t> </a:t>
                      </a:r>
                      <a:r>
                        <a:rPr lang="en-US" sz="700" dirty="0" err="1">
                          <a:effectLst/>
                        </a:rPr>
                        <a:t>keputusan</a:t>
                      </a:r>
                      <a:r>
                        <a:rPr lang="en-US" sz="700" dirty="0">
                          <a:effectLst/>
                        </a:rPr>
                        <a:t> </a:t>
                      </a:r>
                      <a:r>
                        <a:rPr lang="en-US" sz="700" dirty="0" err="1">
                          <a:effectLst/>
                        </a:rPr>
                        <a:t>yg</a:t>
                      </a:r>
                      <a:r>
                        <a:rPr lang="en-US" sz="700" dirty="0">
                          <a:effectLst/>
                        </a:rPr>
                        <a:t> </a:t>
                      </a:r>
                      <a:r>
                        <a:rPr lang="en-US" sz="700" dirty="0" err="1">
                          <a:effectLst/>
                        </a:rPr>
                        <a:t>mengutamakan</a:t>
                      </a:r>
                      <a:r>
                        <a:rPr lang="en-US" sz="700" dirty="0">
                          <a:effectLst/>
                        </a:rPr>
                        <a:t> </a:t>
                      </a:r>
                      <a:r>
                        <a:rPr lang="en-US" sz="700" dirty="0" err="1">
                          <a:effectLst/>
                        </a:rPr>
                        <a:t>kuantitas</a:t>
                      </a:r>
                      <a:r>
                        <a:rPr lang="en-US" sz="700" dirty="0">
                          <a:effectLst/>
                        </a:rPr>
                        <a:t> </a:t>
                      </a:r>
                      <a:r>
                        <a:rPr lang="en-US" sz="700" dirty="0" err="1">
                          <a:effectLst/>
                        </a:rPr>
                        <a:t>aspirasi</a:t>
                      </a:r>
                      <a:r>
                        <a:rPr lang="en-US" sz="700" dirty="0">
                          <a:effectLst/>
                        </a:rPr>
                        <a:t> </a:t>
                      </a:r>
                      <a:r>
                        <a:rPr lang="en-US" sz="700" dirty="0" err="1">
                          <a:effectLst/>
                        </a:rPr>
                        <a:t>dlm</a:t>
                      </a:r>
                      <a:r>
                        <a:rPr lang="en-US" sz="700" dirty="0">
                          <a:effectLst/>
                        </a:rPr>
                        <a:t> </a:t>
                      </a:r>
                      <a:r>
                        <a:rPr lang="en-US" sz="700" dirty="0" err="1">
                          <a:effectLst/>
                        </a:rPr>
                        <a:t>masyarakat</a:t>
                      </a:r>
                      <a:r>
                        <a:rPr lang="en-US" sz="700" dirty="0">
                          <a:effectLst/>
                        </a:rPr>
                        <a:t> </a:t>
                      </a:r>
                      <a:r>
                        <a:rPr lang="en-US" sz="700" dirty="0" err="1">
                          <a:effectLst/>
                        </a:rPr>
                        <a:t>tanpa</a:t>
                      </a:r>
                      <a:r>
                        <a:rPr lang="en-US" sz="700" dirty="0">
                          <a:effectLst/>
                        </a:rPr>
                        <a:t> </a:t>
                      </a:r>
                      <a:r>
                        <a:rPr lang="en-US" sz="700" dirty="0" err="1">
                          <a:effectLst/>
                        </a:rPr>
                        <a:t>pemimpin</a:t>
                      </a:r>
                      <a:r>
                        <a:rPr lang="en-US" sz="700" dirty="0">
                          <a:effectLst/>
                        </a:rPr>
                        <a:t> </a:t>
                      </a:r>
                      <a:r>
                        <a:rPr lang="en-US" sz="700" dirty="0" err="1">
                          <a:effectLst/>
                        </a:rPr>
                        <a:t>yg</a:t>
                      </a:r>
                      <a:r>
                        <a:rPr lang="en-US" sz="700" dirty="0">
                          <a:effectLst/>
                        </a:rPr>
                        <a:t> </a:t>
                      </a:r>
                      <a:r>
                        <a:rPr lang="en-US" sz="700" dirty="0" err="1">
                          <a:effectLst/>
                        </a:rPr>
                        <a:t>harus</a:t>
                      </a:r>
                      <a:r>
                        <a:rPr lang="en-US" sz="700" dirty="0">
                          <a:effectLst/>
                        </a:rPr>
                        <a:t> </a:t>
                      </a:r>
                      <a:r>
                        <a:rPr lang="en-US" sz="700" dirty="0" err="1">
                          <a:effectLst/>
                        </a:rPr>
                        <a:t>ditaati</a:t>
                      </a:r>
                      <a:r>
                        <a:rPr lang="en-US" sz="700" dirty="0">
                          <a:effectLst/>
                        </a:rPr>
                        <a:t>, </a:t>
                      </a:r>
                      <a:r>
                        <a:rPr lang="en-US" sz="700" dirty="0" err="1">
                          <a:effectLst/>
                        </a:rPr>
                        <a:t>sehingga</a:t>
                      </a:r>
                      <a:r>
                        <a:rPr lang="en-US" sz="700" dirty="0">
                          <a:effectLst/>
                        </a:rPr>
                        <a:t> </a:t>
                      </a:r>
                      <a:r>
                        <a:rPr lang="en-US" sz="700" dirty="0" err="1">
                          <a:effectLst/>
                        </a:rPr>
                        <a:t>setiap</a:t>
                      </a:r>
                      <a:r>
                        <a:rPr lang="en-US" sz="700" dirty="0">
                          <a:effectLst/>
                        </a:rPr>
                        <a:t> </a:t>
                      </a:r>
                      <a:r>
                        <a:rPr lang="en-US" sz="700" dirty="0" err="1">
                          <a:effectLst/>
                        </a:rPr>
                        <a:t>pihak</a:t>
                      </a:r>
                      <a:r>
                        <a:rPr lang="en-US" sz="700" dirty="0">
                          <a:effectLst/>
                        </a:rPr>
                        <a:t> </a:t>
                      </a:r>
                      <a:r>
                        <a:rPr lang="en-US" sz="700" dirty="0" err="1">
                          <a:effectLst/>
                        </a:rPr>
                        <a:t>harus</a:t>
                      </a:r>
                      <a:r>
                        <a:rPr lang="en-US" sz="700" dirty="0">
                          <a:effectLst/>
                        </a:rPr>
                        <a:t> </a:t>
                      </a:r>
                      <a:r>
                        <a:rPr lang="en-US" sz="700" dirty="0" err="1">
                          <a:effectLst/>
                        </a:rPr>
                        <a:t>puas</a:t>
                      </a:r>
                      <a:r>
                        <a:rPr lang="en-US" sz="700" dirty="0">
                          <a:effectLst/>
                        </a:rPr>
                        <a:t> </a:t>
                      </a:r>
                      <a:r>
                        <a:rPr lang="en-US" sz="700" dirty="0" err="1">
                          <a:effectLst/>
                        </a:rPr>
                        <a:t>dan</a:t>
                      </a:r>
                      <a:r>
                        <a:rPr lang="en-US" sz="700" dirty="0">
                          <a:effectLst/>
                        </a:rPr>
                        <a:t> </a:t>
                      </a:r>
                      <a:r>
                        <a:rPr lang="en-US" sz="700" dirty="0" err="1">
                          <a:effectLst/>
                        </a:rPr>
                        <a:t>taat</a:t>
                      </a:r>
                      <a:r>
                        <a:rPr lang="en-US" sz="700" dirty="0">
                          <a:effectLst/>
                        </a:rPr>
                        <a:t> </a:t>
                      </a:r>
                      <a:r>
                        <a:rPr lang="en-US" sz="700" dirty="0" err="1">
                          <a:effectLst/>
                        </a:rPr>
                        <a:t>kepada</a:t>
                      </a:r>
                      <a:r>
                        <a:rPr lang="en-US" sz="700" dirty="0">
                          <a:effectLst/>
                        </a:rPr>
                        <a:t> </a:t>
                      </a:r>
                      <a:r>
                        <a:rPr lang="en-US" sz="700" dirty="0" err="1">
                          <a:effectLst/>
                        </a:rPr>
                        <a:t>Suara</a:t>
                      </a:r>
                      <a:r>
                        <a:rPr lang="en-US" sz="700" dirty="0">
                          <a:effectLst/>
                        </a:rPr>
                        <a:t> </a:t>
                      </a:r>
                      <a:r>
                        <a:rPr lang="en-US" sz="700" dirty="0" err="1">
                          <a:effectLst/>
                        </a:rPr>
                        <a:t>terbanyak</a:t>
                      </a:r>
                      <a:r>
                        <a:rPr lang="en-US" sz="700" dirty="0">
                          <a:effectLst/>
                        </a:rPr>
                        <a:t> </a:t>
                      </a:r>
                      <a:r>
                        <a:rPr lang="en-US" sz="700" dirty="0" err="1">
                          <a:effectLst/>
                        </a:rPr>
                        <a:t>yg</a:t>
                      </a:r>
                      <a:r>
                        <a:rPr lang="en-US" sz="700" dirty="0">
                          <a:effectLst/>
                        </a:rPr>
                        <a:t> </a:t>
                      </a:r>
                      <a:r>
                        <a:rPr lang="en-US" sz="700" dirty="0" err="1">
                          <a:effectLst/>
                        </a:rPr>
                        <a:t>dihasilkan</a:t>
                      </a:r>
                      <a:r>
                        <a:rPr lang="en-US" sz="700" dirty="0">
                          <a:effectLst/>
                        </a:rPr>
                        <a:t> </a:t>
                      </a:r>
                      <a:r>
                        <a:rPr lang="en-US" sz="700" dirty="0" err="1">
                          <a:effectLst/>
                        </a:rPr>
                        <a:t>metode</a:t>
                      </a:r>
                      <a:r>
                        <a:rPr lang="en-US" sz="700" dirty="0">
                          <a:effectLst/>
                        </a:rPr>
                        <a:t> </a:t>
                      </a:r>
                      <a:r>
                        <a:rPr lang="en-US" sz="700" dirty="0" err="1">
                          <a:effectLst/>
                        </a:rPr>
                        <a:t>ini</a:t>
                      </a:r>
                      <a:endParaRPr lang="en-US" sz="800" dirty="0">
                        <a:effectLst/>
                        <a:latin typeface="Calibri"/>
                        <a:ea typeface="Calibri"/>
                        <a:cs typeface="Times New Roman"/>
                      </a:endParaRPr>
                    </a:p>
                  </a:txBody>
                  <a:tcPr marL="50356" marR="50356" marT="0" marB="0"/>
                </a:tc>
              </a:tr>
            </a:tbl>
          </a:graphicData>
        </a:graphic>
      </p:graphicFrame>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53972"/>
            <a:ext cx="9448799" cy="723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1238" y="1878136"/>
            <a:ext cx="4074691"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err="1"/>
              <a:t>Keputusan</a:t>
            </a:r>
            <a:r>
              <a:rPr lang="en-US" sz="2000" dirty="0"/>
              <a:t> Absolute </a:t>
            </a:r>
            <a:r>
              <a:rPr lang="en-US" sz="2000" dirty="0" err="1"/>
              <a:t>Suara</a:t>
            </a:r>
            <a:r>
              <a:rPr lang="en-US" sz="2000" dirty="0"/>
              <a:t> </a:t>
            </a:r>
            <a:r>
              <a:rPr lang="en-US" sz="2000" dirty="0" err="1" smtClean="0"/>
              <a:t>Terbanyak</a:t>
            </a:r>
            <a:endParaRPr lang="en-US" sz="2000" dirty="0" smtClean="0"/>
          </a:p>
          <a:p>
            <a:endParaRPr lang="en-US" sz="2000" dirty="0"/>
          </a:p>
        </p:txBody>
      </p:sp>
      <p:sp>
        <p:nvSpPr>
          <p:cNvPr id="9" name="Rectangle 8"/>
          <p:cNvSpPr/>
          <p:nvPr/>
        </p:nvSpPr>
        <p:spPr>
          <a:xfrm>
            <a:off x="173999" y="2610376"/>
            <a:ext cx="4120433"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dirty="0" err="1"/>
              <a:t>Keputusan</a:t>
            </a:r>
            <a:r>
              <a:rPr lang="en-US" sz="2000" dirty="0"/>
              <a:t>  </a:t>
            </a:r>
            <a:r>
              <a:rPr lang="en-US" sz="2000" dirty="0" err="1"/>
              <a:t>Merupakan</a:t>
            </a:r>
            <a:r>
              <a:rPr lang="en-US" sz="2000" dirty="0"/>
              <a:t> </a:t>
            </a:r>
            <a:r>
              <a:rPr lang="en-US" sz="2000" dirty="0" err="1"/>
              <a:t>gambaran</a:t>
            </a:r>
            <a:r>
              <a:rPr lang="en-US" sz="2000" dirty="0"/>
              <a:t> </a:t>
            </a:r>
            <a:r>
              <a:rPr lang="en-US" sz="2000" dirty="0" err="1" smtClean="0"/>
              <a:t>Kuantitatif</a:t>
            </a:r>
            <a:r>
              <a:rPr lang="en-US" sz="2000" dirty="0" smtClean="0"/>
              <a:t> </a:t>
            </a:r>
            <a:r>
              <a:rPr lang="en-US" sz="2000" dirty="0" err="1"/>
              <a:t>Keseluruhan</a:t>
            </a:r>
            <a:r>
              <a:rPr lang="en-US" sz="2000" dirty="0"/>
              <a:t> </a:t>
            </a:r>
            <a:r>
              <a:rPr lang="en-US" sz="2000" dirty="0" err="1"/>
              <a:t>Aspirasi</a:t>
            </a:r>
            <a:endParaRPr lang="en-US" sz="2000" dirty="0"/>
          </a:p>
        </p:txBody>
      </p:sp>
      <p:sp>
        <p:nvSpPr>
          <p:cNvPr id="10" name="Rectangle 9"/>
          <p:cNvSpPr/>
          <p:nvPr/>
        </p:nvSpPr>
        <p:spPr>
          <a:xfrm>
            <a:off x="159516" y="3472070"/>
            <a:ext cx="4120433"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dirty="0" err="1"/>
              <a:t>Diperlukan</a:t>
            </a:r>
            <a:r>
              <a:rPr lang="en-US" sz="2000" dirty="0"/>
              <a:t> </a:t>
            </a:r>
            <a:r>
              <a:rPr lang="en-US" sz="2000" dirty="0" err="1"/>
              <a:t>Kekompakan</a:t>
            </a:r>
            <a:r>
              <a:rPr lang="en-US" sz="2000" dirty="0"/>
              <a:t> masing2 </a:t>
            </a:r>
            <a:r>
              <a:rPr lang="en-US" sz="2000" dirty="0" err="1"/>
              <a:t>golongan</a:t>
            </a:r>
            <a:r>
              <a:rPr lang="en-US" sz="2000" dirty="0"/>
              <a:t> </a:t>
            </a:r>
            <a:r>
              <a:rPr lang="en-US" sz="2000" dirty="0" err="1"/>
              <a:t>untuk</a:t>
            </a:r>
            <a:r>
              <a:rPr lang="en-US" sz="2000" dirty="0"/>
              <a:t> </a:t>
            </a:r>
            <a:r>
              <a:rPr lang="en-US" sz="2000" dirty="0" err="1"/>
              <a:t>mendapatkan</a:t>
            </a:r>
            <a:r>
              <a:rPr lang="en-US" sz="2000" dirty="0"/>
              <a:t> </a:t>
            </a:r>
            <a:r>
              <a:rPr lang="en-US" sz="2000" dirty="0" err="1"/>
              <a:t>keputusan</a:t>
            </a:r>
            <a:r>
              <a:rPr lang="en-US" sz="2000" dirty="0"/>
              <a:t> </a:t>
            </a:r>
            <a:r>
              <a:rPr lang="en-US" sz="2000" dirty="0" err="1"/>
              <a:t>dgn</a:t>
            </a:r>
            <a:r>
              <a:rPr lang="en-US" sz="2000" dirty="0"/>
              <a:t> </a:t>
            </a:r>
            <a:r>
              <a:rPr lang="en-US" sz="2000" dirty="0" err="1"/>
              <a:t>suara</a:t>
            </a:r>
            <a:r>
              <a:rPr lang="en-US" sz="2000" dirty="0"/>
              <a:t> </a:t>
            </a:r>
            <a:r>
              <a:rPr lang="en-US" sz="2000" dirty="0" err="1"/>
              <a:t>terbanyak</a:t>
            </a:r>
            <a:endParaRPr lang="en-US" sz="2000" dirty="0"/>
          </a:p>
        </p:txBody>
      </p:sp>
      <p:sp>
        <p:nvSpPr>
          <p:cNvPr id="11" name="Rectangle 10"/>
          <p:cNvSpPr/>
          <p:nvPr/>
        </p:nvSpPr>
        <p:spPr>
          <a:xfrm>
            <a:off x="192711" y="4618205"/>
            <a:ext cx="4114801"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dirty="0" err="1"/>
              <a:t>Keputusan</a:t>
            </a:r>
            <a:r>
              <a:rPr lang="en-US" sz="2000" dirty="0"/>
              <a:t> yang </a:t>
            </a:r>
            <a:r>
              <a:rPr lang="en-US" sz="2000" dirty="0" err="1"/>
              <a:t>dihasilkan</a:t>
            </a:r>
            <a:r>
              <a:rPr lang="en-US" sz="2000" dirty="0"/>
              <a:t> </a:t>
            </a:r>
            <a:r>
              <a:rPr lang="en-US" sz="2000" dirty="0" err="1"/>
              <a:t>Tertutup</a:t>
            </a:r>
            <a:r>
              <a:rPr lang="en-US" sz="2000" dirty="0"/>
              <a:t> </a:t>
            </a:r>
            <a:r>
              <a:rPr lang="en-US" sz="2000" dirty="0" err="1"/>
              <a:t>sebatas</a:t>
            </a:r>
            <a:r>
              <a:rPr lang="en-US" sz="2000" dirty="0"/>
              <a:t> </a:t>
            </a:r>
            <a:r>
              <a:rPr lang="en-US" sz="2000" dirty="0" err="1"/>
              <a:t>Opsi</a:t>
            </a:r>
            <a:r>
              <a:rPr lang="en-US" sz="2000" dirty="0"/>
              <a:t> yang di voting</a:t>
            </a:r>
          </a:p>
        </p:txBody>
      </p:sp>
      <p:sp>
        <p:nvSpPr>
          <p:cNvPr id="12" name="Rectangle 11"/>
          <p:cNvSpPr/>
          <p:nvPr/>
        </p:nvSpPr>
        <p:spPr>
          <a:xfrm>
            <a:off x="173999" y="5343263"/>
            <a:ext cx="41091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err="1"/>
              <a:t>Pimpinan</a:t>
            </a:r>
            <a:r>
              <a:rPr lang="en-US" sz="2000" dirty="0"/>
              <a:t> </a:t>
            </a:r>
            <a:r>
              <a:rPr lang="en-US" sz="2000" dirty="0" err="1"/>
              <a:t>Sidang</a:t>
            </a:r>
            <a:r>
              <a:rPr lang="en-US" sz="2000" dirty="0"/>
              <a:t>  </a:t>
            </a:r>
            <a:r>
              <a:rPr lang="en-US" sz="2000" dirty="0" err="1"/>
              <a:t>Tidak</a:t>
            </a:r>
            <a:r>
              <a:rPr lang="en-US" sz="2000" dirty="0"/>
              <a:t> </a:t>
            </a:r>
            <a:r>
              <a:rPr lang="en-US" sz="2000" dirty="0" err="1"/>
              <a:t>Punya</a:t>
            </a:r>
            <a:r>
              <a:rPr lang="en-US" sz="2000" dirty="0"/>
              <a:t> </a:t>
            </a:r>
            <a:r>
              <a:rPr lang="en-US" sz="2000" dirty="0" err="1"/>
              <a:t>Kekuasaan</a:t>
            </a:r>
            <a:r>
              <a:rPr lang="en-US" sz="2000" dirty="0"/>
              <a:t> </a:t>
            </a:r>
            <a:r>
              <a:rPr lang="en-US" sz="2000" dirty="0" err="1"/>
              <a:t>Menentukan</a:t>
            </a:r>
            <a:r>
              <a:rPr lang="en-US" sz="2000" dirty="0"/>
              <a:t> </a:t>
            </a:r>
            <a:r>
              <a:rPr lang="en-US" sz="2000" dirty="0" err="1"/>
              <a:t>Keputusan</a:t>
            </a:r>
            <a:endParaRPr lang="en-US" sz="2000" dirty="0"/>
          </a:p>
        </p:txBody>
      </p:sp>
      <p:sp>
        <p:nvSpPr>
          <p:cNvPr id="13" name="Rectangle 12"/>
          <p:cNvSpPr/>
          <p:nvPr/>
        </p:nvSpPr>
        <p:spPr>
          <a:xfrm>
            <a:off x="196668" y="6068943"/>
            <a:ext cx="4114800" cy="707886"/>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000" dirty="0" err="1"/>
              <a:t>Tepat</a:t>
            </a:r>
            <a:r>
              <a:rPr lang="en-US" sz="2000" dirty="0"/>
              <a:t> </a:t>
            </a:r>
            <a:r>
              <a:rPr lang="en-US" sz="2000" dirty="0" err="1"/>
              <a:t>untuk</a:t>
            </a:r>
            <a:r>
              <a:rPr lang="en-US" sz="2000" dirty="0"/>
              <a:t> </a:t>
            </a:r>
            <a:r>
              <a:rPr lang="en-US" sz="2000" dirty="0" err="1"/>
              <a:t>suasana</a:t>
            </a:r>
            <a:r>
              <a:rPr lang="en-US" sz="2000" dirty="0"/>
              <a:t> </a:t>
            </a:r>
            <a:r>
              <a:rPr lang="en-US" sz="2000" dirty="0" err="1"/>
              <a:t>tanpa</a:t>
            </a:r>
            <a:r>
              <a:rPr lang="en-US" sz="2000" dirty="0"/>
              <a:t> </a:t>
            </a:r>
            <a:r>
              <a:rPr lang="en-US" sz="2000" dirty="0" err="1"/>
              <a:t>kepemimpinan</a:t>
            </a:r>
            <a:endParaRPr lang="en-US" sz="2000" dirty="0"/>
          </a:p>
        </p:txBody>
      </p:sp>
      <p:sp>
        <p:nvSpPr>
          <p:cNvPr id="17" name="Rectangle 16"/>
          <p:cNvSpPr/>
          <p:nvPr/>
        </p:nvSpPr>
        <p:spPr>
          <a:xfrm>
            <a:off x="1524000" y="1055481"/>
            <a:ext cx="1026820" cy="400110"/>
          </a:xfrm>
          <a:prstGeom prst="rect">
            <a:avLst/>
          </a:prstGeom>
        </p:spPr>
        <p:style>
          <a:lnRef idx="1">
            <a:schemeClr val="accent6"/>
          </a:lnRef>
          <a:fillRef idx="3">
            <a:schemeClr val="accent6"/>
          </a:fillRef>
          <a:effectRef idx="2">
            <a:schemeClr val="accent6"/>
          </a:effectRef>
          <a:fontRef idx="minor">
            <a:schemeClr val="lt1"/>
          </a:fontRef>
        </p:style>
        <p:txBody>
          <a:bodyPr wrap="none" lIns="91440" tIns="45720" rIns="91440" bIns="45720">
            <a:spAutoFit/>
          </a:bodyPr>
          <a:lstStyle/>
          <a:p>
            <a:pPr algn="ctr"/>
            <a:r>
              <a:rPr lang="en-US" sz="2000" b="1" cap="none" spc="0" dirty="0" smtClean="0">
                <a:ln w="1905"/>
                <a:solidFill>
                  <a:schemeClr val="tx1"/>
                </a:solidFill>
                <a:effectLst>
                  <a:innerShdw blurRad="69850" dist="43180" dir="5400000">
                    <a:srgbClr val="000000">
                      <a:alpha val="65000"/>
                    </a:srgbClr>
                  </a:innerShdw>
                </a:effectLst>
              </a:rPr>
              <a:t>VOTING</a:t>
            </a:r>
            <a:endParaRPr lang="en-US" sz="2000" b="1" cap="none" spc="0" dirty="0">
              <a:ln w="1905"/>
              <a:solidFill>
                <a:schemeClr val="tx1"/>
              </a:solidFill>
              <a:effectLst>
                <a:innerShdw blurRad="69850" dist="43180" dir="5400000">
                  <a:srgbClr val="000000">
                    <a:alpha val="65000"/>
                  </a:srgbClr>
                </a:innerShdw>
              </a:effectLst>
            </a:endParaRPr>
          </a:p>
        </p:txBody>
      </p:sp>
      <p:sp>
        <p:nvSpPr>
          <p:cNvPr id="18" name="Rectangle 17"/>
          <p:cNvSpPr/>
          <p:nvPr/>
        </p:nvSpPr>
        <p:spPr>
          <a:xfrm>
            <a:off x="5729507" y="1199624"/>
            <a:ext cx="1786899" cy="400110"/>
          </a:xfrm>
          <a:prstGeom prst="rect">
            <a:avLst/>
          </a:prstGeom>
        </p:spPr>
        <p:style>
          <a:lnRef idx="0">
            <a:schemeClr val="accent2"/>
          </a:lnRef>
          <a:fillRef idx="3">
            <a:schemeClr val="accent2"/>
          </a:fillRef>
          <a:effectRef idx="3">
            <a:schemeClr val="accent2"/>
          </a:effectRef>
          <a:fontRef idx="minor">
            <a:schemeClr val="lt1"/>
          </a:fontRef>
        </p:style>
        <p:txBody>
          <a:bodyPr wrap="none" lIns="91440" tIns="45720" rIns="91440" bIns="45720">
            <a:spAutoFit/>
          </a:bodyPr>
          <a:lstStyle/>
          <a:p>
            <a:pPr algn="ctr"/>
            <a:r>
              <a:rPr lang="en-US" sz="2000" b="1" cap="none" spc="0" dirty="0" smtClean="0">
                <a:ln w="1905"/>
                <a:solidFill>
                  <a:schemeClr val="bg1"/>
                </a:solidFill>
                <a:effectLst>
                  <a:innerShdw blurRad="69850" dist="43180" dir="5400000">
                    <a:srgbClr val="000000">
                      <a:alpha val="65000"/>
                    </a:srgbClr>
                  </a:innerShdw>
                </a:effectLst>
              </a:rPr>
              <a:t>MUSYAWARAH</a:t>
            </a:r>
            <a:endParaRPr lang="en-US" sz="2000" b="1" cap="none" spc="0" dirty="0">
              <a:ln w="1905"/>
              <a:solidFill>
                <a:schemeClr val="bg1"/>
              </a:solidFill>
              <a:effectLst>
                <a:innerShdw blurRad="69850" dist="43180" dir="5400000">
                  <a:srgbClr val="000000">
                    <a:alpha val="65000"/>
                  </a:srgbClr>
                </a:innerShdw>
              </a:effectLst>
            </a:endParaRPr>
          </a:p>
        </p:txBody>
      </p:sp>
      <p:sp>
        <p:nvSpPr>
          <p:cNvPr id="19" name="Rectangle 18"/>
          <p:cNvSpPr/>
          <p:nvPr/>
        </p:nvSpPr>
        <p:spPr>
          <a:xfrm>
            <a:off x="4607434" y="1726064"/>
            <a:ext cx="3996233"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err="1"/>
              <a:t>Keputusan</a:t>
            </a:r>
            <a:r>
              <a:rPr lang="en-US" sz="2000" dirty="0"/>
              <a:t> Absolute </a:t>
            </a:r>
            <a:r>
              <a:rPr lang="en-US" sz="2000" dirty="0" err="1"/>
              <a:t>Berdasarkan</a:t>
            </a:r>
            <a:r>
              <a:rPr lang="en-US" sz="2000" dirty="0"/>
              <a:t> </a:t>
            </a:r>
            <a:r>
              <a:rPr lang="en-US" sz="2000" dirty="0" err="1"/>
              <a:t>Pertimbangan</a:t>
            </a:r>
            <a:r>
              <a:rPr lang="en-US" sz="2000" dirty="0"/>
              <a:t> </a:t>
            </a:r>
            <a:r>
              <a:rPr lang="en-US" sz="2000" dirty="0" err="1"/>
              <a:t>Pimpinan</a:t>
            </a:r>
            <a:r>
              <a:rPr lang="en-US" sz="2000" dirty="0"/>
              <a:t> </a:t>
            </a:r>
            <a:r>
              <a:rPr lang="en-US" sz="2000" dirty="0" err="1"/>
              <a:t>Sidang</a:t>
            </a:r>
            <a:endParaRPr lang="en-US" sz="2000" dirty="0"/>
          </a:p>
        </p:txBody>
      </p:sp>
      <p:sp>
        <p:nvSpPr>
          <p:cNvPr id="20" name="Rectangle 19"/>
          <p:cNvSpPr/>
          <p:nvPr/>
        </p:nvSpPr>
        <p:spPr>
          <a:xfrm>
            <a:off x="4604750" y="2438400"/>
            <a:ext cx="3975287"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dirty="0" err="1"/>
              <a:t>Keputusan</a:t>
            </a:r>
            <a:r>
              <a:rPr lang="en-US" sz="2000" dirty="0"/>
              <a:t> </a:t>
            </a:r>
            <a:r>
              <a:rPr lang="en-US" sz="2000" dirty="0" err="1"/>
              <a:t>Merupakan</a:t>
            </a:r>
            <a:r>
              <a:rPr lang="en-US" sz="2000" dirty="0"/>
              <a:t> </a:t>
            </a:r>
            <a:r>
              <a:rPr lang="en-US" sz="2000" dirty="0" err="1"/>
              <a:t>gambaran</a:t>
            </a:r>
            <a:r>
              <a:rPr lang="en-US" sz="2000" dirty="0"/>
              <a:t> </a:t>
            </a:r>
            <a:r>
              <a:rPr lang="en-US" sz="2000" dirty="0" err="1"/>
              <a:t>Kualitatif</a:t>
            </a:r>
            <a:r>
              <a:rPr lang="en-US" sz="2000" dirty="0"/>
              <a:t> </a:t>
            </a:r>
            <a:r>
              <a:rPr lang="en-US" sz="2000" dirty="0" err="1"/>
              <a:t>Keseluruhan</a:t>
            </a:r>
            <a:r>
              <a:rPr lang="en-US" sz="2000" dirty="0"/>
              <a:t> </a:t>
            </a:r>
            <a:r>
              <a:rPr lang="en-US" sz="2000" dirty="0" err="1"/>
              <a:t>Aspirasi</a:t>
            </a:r>
            <a:endParaRPr lang="en-US" sz="2000" dirty="0"/>
          </a:p>
        </p:txBody>
      </p:sp>
      <p:sp>
        <p:nvSpPr>
          <p:cNvPr id="21" name="Rectangle 20"/>
          <p:cNvSpPr/>
          <p:nvPr/>
        </p:nvSpPr>
        <p:spPr>
          <a:xfrm>
            <a:off x="4615226" y="3318262"/>
            <a:ext cx="3980651"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dirty="0" err="1"/>
              <a:t>Diperlukan</a:t>
            </a:r>
            <a:r>
              <a:rPr lang="en-US" sz="2000" dirty="0"/>
              <a:t> </a:t>
            </a:r>
            <a:r>
              <a:rPr lang="en-US" sz="2000" dirty="0" err="1"/>
              <a:t>Pimpinan</a:t>
            </a:r>
            <a:r>
              <a:rPr lang="en-US" sz="2000" dirty="0"/>
              <a:t> yang </a:t>
            </a:r>
            <a:r>
              <a:rPr lang="en-US" sz="2000" dirty="0" err="1"/>
              <a:t>cerdas</a:t>
            </a:r>
            <a:r>
              <a:rPr lang="en-US" sz="2000" dirty="0"/>
              <a:t>, </a:t>
            </a:r>
            <a:r>
              <a:rPr lang="en-US" sz="2000" dirty="0" err="1"/>
              <a:t>Arief</a:t>
            </a:r>
            <a:r>
              <a:rPr lang="en-US" sz="2000" dirty="0"/>
              <a:t> </a:t>
            </a:r>
            <a:r>
              <a:rPr lang="en-US" sz="2000" dirty="0" err="1"/>
              <a:t>dan</a:t>
            </a:r>
            <a:r>
              <a:rPr lang="en-US" sz="2000" dirty="0"/>
              <a:t> </a:t>
            </a:r>
            <a:r>
              <a:rPr lang="en-US" sz="2000" dirty="0" err="1"/>
              <a:t>bijaksana</a:t>
            </a:r>
            <a:r>
              <a:rPr lang="en-US" sz="2000" dirty="0"/>
              <a:t> </a:t>
            </a:r>
            <a:r>
              <a:rPr lang="en-US" sz="2000" dirty="0" err="1"/>
              <a:t>untuk</a:t>
            </a:r>
            <a:r>
              <a:rPr lang="en-US" sz="2000" dirty="0"/>
              <a:t> </a:t>
            </a:r>
            <a:r>
              <a:rPr lang="en-US" sz="2000" dirty="0" err="1"/>
              <a:t>Mendukung</a:t>
            </a:r>
            <a:r>
              <a:rPr lang="en-US" sz="2000" dirty="0"/>
              <a:t> </a:t>
            </a:r>
            <a:r>
              <a:rPr lang="en-US" sz="2000" dirty="0" err="1"/>
              <a:t>Keputusan</a:t>
            </a:r>
            <a:r>
              <a:rPr lang="en-US" sz="2000" dirty="0"/>
              <a:t> </a:t>
            </a:r>
            <a:r>
              <a:rPr lang="en-US" sz="2000" dirty="0" err="1"/>
              <a:t>Terbaik</a:t>
            </a:r>
            <a:endParaRPr lang="en-US" sz="2000" dirty="0"/>
          </a:p>
        </p:txBody>
      </p:sp>
      <p:sp>
        <p:nvSpPr>
          <p:cNvPr id="22" name="Rectangle 21"/>
          <p:cNvSpPr/>
          <p:nvPr/>
        </p:nvSpPr>
        <p:spPr>
          <a:xfrm>
            <a:off x="4626194" y="4487733"/>
            <a:ext cx="3988161"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dirty="0" err="1"/>
              <a:t>Keputusan</a:t>
            </a:r>
            <a:r>
              <a:rPr lang="en-US" sz="2000" dirty="0"/>
              <a:t> yang </a:t>
            </a:r>
            <a:r>
              <a:rPr lang="en-US" sz="2000" dirty="0" err="1"/>
              <a:t>Dihasilkan</a:t>
            </a:r>
            <a:r>
              <a:rPr lang="en-US" sz="2000" dirty="0"/>
              <a:t> </a:t>
            </a:r>
            <a:r>
              <a:rPr lang="en-US" sz="2000" dirty="0" err="1"/>
              <a:t>Dinamis</a:t>
            </a:r>
            <a:r>
              <a:rPr lang="en-US" sz="2000" dirty="0"/>
              <a:t> </a:t>
            </a:r>
            <a:r>
              <a:rPr lang="en-US" sz="2000" dirty="0" err="1"/>
              <a:t>dan</a:t>
            </a:r>
            <a:r>
              <a:rPr lang="en-US" sz="2000" dirty="0"/>
              <a:t> </a:t>
            </a:r>
            <a:r>
              <a:rPr lang="en-US" sz="2000" dirty="0" err="1"/>
              <a:t>terbuka</a:t>
            </a:r>
            <a:endParaRPr lang="en-US" sz="2000" dirty="0"/>
          </a:p>
        </p:txBody>
      </p:sp>
      <p:sp>
        <p:nvSpPr>
          <p:cNvPr id="23" name="Rectangle 22"/>
          <p:cNvSpPr/>
          <p:nvPr/>
        </p:nvSpPr>
        <p:spPr>
          <a:xfrm>
            <a:off x="4629950" y="5318284"/>
            <a:ext cx="4038602"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err="1"/>
              <a:t>Pimpinan</a:t>
            </a:r>
            <a:r>
              <a:rPr lang="en-US" sz="2000" dirty="0"/>
              <a:t> </a:t>
            </a:r>
            <a:r>
              <a:rPr lang="en-US" sz="2000" dirty="0" err="1"/>
              <a:t>Sidang</a:t>
            </a:r>
            <a:r>
              <a:rPr lang="en-US" sz="2000" dirty="0"/>
              <a:t> </a:t>
            </a:r>
            <a:r>
              <a:rPr lang="en-US" sz="2000" dirty="0" err="1"/>
              <a:t>berkuasa</a:t>
            </a:r>
            <a:r>
              <a:rPr lang="en-US" sz="2000" dirty="0"/>
              <a:t> </a:t>
            </a:r>
            <a:r>
              <a:rPr lang="en-US" sz="2000" dirty="0" err="1"/>
              <a:t>penuh</a:t>
            </a:r>
            <a:r>
              <a:rPr lang="en-US" sz="2000" dirty="0"/>
              <a:t> </a:t>
            </a:r>
            <a:r>
              <a:rPr lang="en-US" sz="2000" dirty="0" err="1"/>
              <a:t>untuk</a:t>
            </a:r>
            <a:r>
              <a:rPr lang="en-US" sz="2000" dirty="0"/>
              <a:t> </a:t>
            </a:r>
            <a:r>
              <a:rPr lang="en-US" sz="2000" dirty="0" err="1"/>
              <a:t>menentukan</a:t>
            </a:r>
            <a:r>
              <a:rPr lang="en-US" sz="2000" dirty="0"/>
              <a:t> </a:t>
            </a:r>
            <a:r>
              <a:rPr lang="en-US" sz="2000" dirty="0" err="1"/>
              <a:t>Keputusan</a:t>
            </a:r>
            <a:endParaRPr lang="en-US" sz="2000" dirty="0"/>
          </a:p>
        </p:txBody>
      </p:sp>
      <p:sp>
        <p:nvSpPr>
          <p:cNvPr id="24" name="Rectangle 23"/>
          <p:cNvSpPr/>
          <p:nvPr/>
        </p:nvSpPr>
        <p:spPr>
          <a:xfrm>
            <a:off x="4629950" y="6051149"/>
            <a:ext cx="3993529" cy="707886"/>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000" dirty="0" err="1"/>
              <a:t>Tepat</a:t>
            </a:r>
            <a:r>
              <a:rPr lang="en-US" sz="2000" dirty="0"/>
              <a:t> </a:t>
            </a:r>
            <a:r>
              <a:rPr lang="en-US" sz="2000" dirty="0" err="1"/>
              <a:t>untuk</a:t>
            </a:r>
            <a:r>
              <a:rPr lang="en-US" sz="2000" dirty="0"/>
              <a:t> </a:t>
            </a:r>
            <a:r>
              <a:rPr lang="en-US" sz="2000" dirty="0" err="1"/>
              <a:t>suasana</a:t>
            </a:r>
            <a:r>
              <a:rPr lang="en-US" sz="2000" dirty="0"/>
              <a:t> </a:t>
            </a:r>
            <a:r>
              <a:rPr lang="en-US" sz="2000" dirty="0" err="1"/>
              <a:t>yg</a:t>
            </a:r>
            <a:r>
              <a:rPr lang="en-US" sz="2000" dirty="0"/>
              <a:t> </a:t>
            </a:r>
            <a:r>
              <a:rPr lang="en-US" sz="2000" dirty="0" err="1"/>
              <a:t>mendukung</a:t>
            </a:r>
            <a:r>
              <a:rPr lang="en-US" sz="2000" dirty="0"/>
              <a:t> </a:t>
            </a:r>
            <a:r>
              <a:rPr lang="en-US" sz="2000" dirty="0" err="1"/>
              <a:t>Nuansa</a:t>
            </a:r>
            <a:r>
              <a:rPr lang="en-US" sz="2000" dirty="0"/>
              <a:t> </a:t>
            </a:r>
            <a:r>
              <a:rPr lang="en-US" sz="2000" dirty="0" err="1"/>
              <a:t>Kepemimpinan</a:t>
            </a:r>
            <a:endParaRPr lang="en-US" sz="2000" dirty="0"/>
          </a:p>
        </p:txBody>
      </p:sp>
      <p:sp>
        <p:nvSpPr>
          <p:cNvPr id="3" name="Rectangle 2"/>
          <p:cNvSpPr/>
          <p:nvPr/>
        </p:nvSpPr>
        <p:spPr>
          <a:xfrm>
            <a:off x="1902549" y="380999"/>
            <a:ext cx="5338897"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PERBEDAAN VOTING DAN MUSYAWARAH</a:t>
            </a:r>
          </a:p>
        </p:txBody>
      </p:sp>
    </p:spTree>
    <p:extLst>
      <p:ext uri="{BB962C8B-B14F-4D97-AF65-F5344CB8AC3E}">
        <p14:creationId xmlns:p14="http://schemas.microsoft.com/office/powerpoint/2010/main" val="180719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0-#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1000" fill="hold"/>
                                        <p:tgtEl>
                                          <p:spTgt spid="10"/>
                                        </p:tgtEl>
                                        <p:attrNameLst>
                                          <p:attrName>ppt_x</p:attrName>
                                        </p:attrNameLst>
                                      </p:cBhvr>
                                      <p:tavLst>
                                        <p:tav tm="0">
                                          <p:val>
                                            <p:strVal val="0-#ppt_w/2"/>
                                          </p:val>
                                        </p:tav>
                                        <p:tav tm="100000">
                                          <p:val>
                                            <p:strVal val="#ppt_x"/>
                                          </p:val>
                                        </p:tav>
                                      </p:tavLst>
                                    </p:anim>
                                    <p:anim calcmode="lin" valueType="num">
                                      <p:cBhvr additive="base">
                                        <p:cTn id="4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fill="hold"/>
                                        <p:tgtEl>
                                          <p:spTgt spid="21"/>
                                        </p:tgtEl>
                                        <p:attrNameLst>
                                          <p:attrName>ppt_x</p:attrName>
                                        </p:attrNameLst>
                                      </p:cBhvr>
                                      <p:tavLst>
                                        <p:tav tm="0">
                                          <p:val>
                                            <p:strVal val="1+#ppt_w/2"/>
                                          </p:val>
                                        </p:tav>
                                        <p:tav tm="100000">
                                          <p:val>
                                            <p:strVal val="#ppt_x"/>
                                          </p:val>
                                        </p:tav>
                                      </p:tavLst>
                                    </p:anim>
                                    <p:anim calcmode="lin" valueType="num">
                                      <p:cBhvr additive="base">
                                        <p:cTn id="4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1000" fill="hold"/>
                                        <p:tgtEl>
                                          <p:spTgt spid="11"/>
                                        </p:tgtEl>
                                        <p:attrNameLst>
                                          <p:attrName>ppt_x</p:attrName>
                                        </p:attrNameLst>
                                      </p:cBhvr>
                                      <p:tavLst>
                                        <p:tav tm="0">
                                          <p:val>
                                            <p:strVal val="0-#ppt_w/2"/>
                                          </p:val>
                                        </p:tav>
                                        <p:tav tm="100000">
                                          <p:val>
                                            <p:strVal val="#ppt_x"/>
                                          </p:val>
                                        </p:tav>
                                      </p:tavLst>
                                    </p:anim>
                                    <p:anim calcmode="lin" valueType="num">
                                      <p:cBhvr additive="base">
                                        <p:cTn id="5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fill="hold"/>
                                        <p:tgtEl>
                                          <p:spTgt spid="22"/>
                                        </p:tgtEl>
                                        <p:attrNameLst>
                                          <p:attrName>ppt_x</p:attrName>
                                        </p:attrNameLst>
                                      </p:cBhvr>
                                      <p:tavLst>
                                        <p:tav tm="0">
                                          <p:val>
                                            <p:strVal val="1+#ppt_w/2"/>
                                          </p:val>
                                        </p:tav>
                                        <p:tav tm="100000">
                                          <p:val>
                                            <p:strVal val="#ppt_x"/>
                                          </p:val>
                                        </p:tav>
                                      </p:tavLst>
                                    </p:anim>
                                    <p:anim calcmode="lin" valueType="num">
                                      <p:cBhvr additive="base">
                                        <p:cTn id="6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1000" fill="hold"/>
                                        <p:tgtEl>
                                          <p:spTgt spid="12"/>
                                        </p:tgtEl>
                                        <p:attrNameLst>
                                          <p:attrName>ppt_x</p:attrName>
                                        </p:attrNameLst>
                                      </p:cBhvr>
                                      <p:tavLst>
                                        <p:tav tm="0">
                                          <p:val>
                                            <p:strVal val="0-#ppt_w/2"/>
                                          </p:val>
                                        </p:tav>
                                        <p:tav tm="100000">
                                          <p:val>
                                            <p:strVal val="#ppt_x"/>
                                          </p:val>
                                        </p:tav>
                                      </p:tavLst>
                                    </p:anim>
                                    <p:anim calcmode="lin" valueType="num">
                                      <p:cBhvr additive="base">
                                        <p:cTn id="6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1+#ppt_w/2"/>
                                          </p:val>
                                        </p:tav>
                                        <p:tav tm="100000">
                                          <p:val>
                                            <p:strVal val="#ppt_x"/>
                                          </p:val>
                                        </p:tav>
                                      </p:tavLst>
                                    </p:anim>
                                    <p:anim calcmode="lin" valueType="num">
                                      <p:cBhvr additive="base">
                                        <p:cTn id="72" dur="1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1000" fill="hold"/>
                                        <p:tgtEl>
                                          <p:spTgt spid="13"/>
                                        </p:tgtEl>
                                        <p:attrNameLst>
                                          <p:attrName>ppt_x</p:attrName>
                                        </p:attrNameLst>
                                      </p:cBhvr>
                                      <p:tavLst>
                                        <p:tav tm="0">
                                          <p:val>
                                            <p:strVal val="0-#ppt_w/2"/>
                                          </p:val>
                                        </p:tav>
                                        <p:tav tm="100000">
                                          <p:val>
                                            <p:strVal val="#ppt_x"/>
                                          </p:val>
                                        </p:tav>
                                      </p:tavLst>
                                    </p:anim>
                                    <p:anim calcmode="lin" valueType="num">
                                      <p:cBhvr additive="base">
                                        <p:cTn id="7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1000" fill="hold"/>
                                        <p:tgtEl>
                                          <p:spTgt spid="24"/>
                                        </p:tgtEl>
                                        <p:attrNameLst>
                                          <p:attrName>ppt_x</p:attrName>
                                        </p:attrNameLst>
                                      </p:cBhvr>
                                      <p:tavLst>
                                        <p:tav tm="0">
                                          <p:val>
                                            <p:strVal val="1+#ppt_w/2"/>
                                          </p:val>
                                        </p:tav>
                                        <p:tav tm="100000">
                                          <p:val>
                                            <p:strVal val="#ppt_x"/>
                                          </p:val>
                                        </p:tav>
                                      </p:tavLst>
                                    </p:anim>
                                    <p:anim calcmode="lin" valueType="num">
                                      <p:cBhvr additive="base">
                                        <p:cTn id="8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8" name="Content Placeholder 7"/>
          <p:cNvGraphicFramePr>
            <a:graphicFrameLocks noGrp="1"/>
          </p:cNvGraphicFramePr>
          <p:nvPr>
            <p:ph idx="1"/>
          </p:nvPr>
        </p:nvGraphicFramePr>
        <p:xfrm>
          <a:off x="2694147" y="1600200"/>
          <a:ext cx="3755705" cy="4525964"/>
        </p:xfrm>
        <a:graphic>
          <a:graphicData uri="http://schemas.openxmlformats.org/drawingml/2006/table">
            <a:tbl>
              <a:tblPr firstRow="1" firstCol="1" bandRow="1">
                <a:tableStyleId>{5C22544A-7EE6-4342-B048-85BDC9FD1C3A}</a:tableStyleId>
              </a:tblPr>
              <a:tblGrid>
                <a:gridCol w="3755705"/>
              </a:tblGrid>
              <a:tr h="566503">
                <a:tc>
                  <a:txBody>
                    <a:bodyPr/>
                    <a:lstStyle/>
                    <a:p>
                      <a:pPr marL="0" marR="0">
                        <a:lnSpc>
                          <a:spcPct val="115000"/>
                        </a:lnSpc>
                        <a:spcBef>
                          <a:spcPts val="0"/>
                        </a:spcBef>
                        <a:spcAft>
                          <a:spcPts val="0"/>
                        </a:spcAft>
                      </a:pPr>
                      <a:r>
                        <a:rPr lang="en-US" sz="700">
                          <a:effectLst/>
                        </a:rPr>
                        <a:t>Keputusan  Merupakan gambaran Kuantitafif Keseluruhan Aspirasi</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Diperlukan Kekompakan masing2 golongan untuk mendapatkan keputusan dgn suara terbanyak</a:t>
                      </a:r>
                      <a:endParaRPr lang="en-US" sz="800">
                        <a:effectLst/>
                        <a:latin typeface="Calibri"/>
                        <a:ea typeface="Calibri"/>
                        <a:cs typeface="Times New Roman"/>
                      </a:endParaRPr>
                    </a:p>
                  </a:txBody>
                  <a:tcPr marL="50356" marR="50356" marT="0" marB="0"/>
                </a:tc>
              </a:tr>
              <a:tr h="308663">
                <a:tc>
                  <a:txBody>
                    <a:bodyPr/>
                    <a:lstStyle/>
                    <a:p>
                      <a:pPr marL="0" marR="0">
                        <a:lnSpc>
                          <a:spcPct val="115000"/>
                        </a:lnSpc>
                        <a:spcBef>
                          <a:spcPts val="0"/>
                        </a:spcBef>
                        <a:spcAft>
                          <a:spcPts val="0"/>
                        </a:spcAft>
                      </a:pPr>
                      <a:r>
                        <a:rPr lang="en-US" sz="700">
                          <a:effectLst/>
                        </a:rPr>
                        <a:t>Keputusan yang dihasilkan Tertutup sebatas Opsi yang di voting</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Pimpinan Sidang  Tidak Punya Kekuasaan Menentukan Keputusan</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a:effectLst/>
                        </a:rPr>
                        <a:t>Tepat untuk suasana tanpa kepemimpinan</a:t>
                      </a:r>
                      <a:endParaRPr lang="en-US" sz="800">
                        <a:effectLst/>
                        <a:latin typeface="Calibri"/>
                        <a:ea typeface="Calibri"/>
                        <a:cs typeface="Times New Roman"/>
                      </a:endParaRPr>
                    </a:p>
                  </a:txBody>
                  <a:tcPr marL="50356" marR="50356" marT="0" marB="0"/>
                </a:tc>
              </a:tr>
              <a:tr h="692393">
                <a:tc>
                  <a:txBody>
                    <a:bodyPr/>
                    <a:lstStyle/>
                    <a:p>
                      <a:pPr marL="0" marR="0">
                        <a:lnSpc>
                          <a:spcPct val="115000"/>
                        </a:lnSpc>
                        <a:spcBef>
                          <a:spcPts val="0"/>
                        </a:spcBef>
                        <a:spcAft>
                          <a:spcPts val="0"/>
                        </a:spcAft>
                      </a:pPr>
                      <a:r>
                        <a:rPr lang="en-US" sz="700">
                          <a:effectLst/>
                        </a:rPr>
                        <a:t>Setiap Peserta sidang yg memiliki hak suara memiliki andil langsung untuk memilih opsi yg menghasilkan Keputusan</a:t>
                      </a:r>
                      <a:endParaRPr lang="en-US" sz="800">
                        <a:effectLst/>
                        <a:latin typeface="Calibri"/>
                        <a:ea typeface="Calibri"/>
                        <a:cs typeface="Times New Roman"/>
                      </a:endParaRPr>
                    </a:p>
                  </a:txBody>
                  <a:tcPr marL="50356" marR="50356" marT="0" marB="0"/>
                </a:tc>
              </a:tr>
              <a:tr h="692393">
                <a:tc>
                  <a:txBody>
                    <a:bodyPr/>
                    <a:lstStyle/>
                    <a:p>
                      <a:pPr marL="0" marR="0">
                        <a:lnSpc>
                          <a:spcPct val="115000"/>
                        </a:lnSpc>
                        <a:spcBef>
                          <a:spcPts val="0"/>
                        </a:spcBef>
                        <a:spcAft>
                          <a:spcPts val="0"/>
                        </a:spcAft>
                      </a:pPr>
                      <a:r>
                        <a:rPr lang="en-US" sz="700">
                          <a:effectLst/>
                        </a:rPr>
                        <a:t>Setiap Peserta sidang dianggap mempunyai kualitas keilmuan dan kepribadian yang sama rata, dan dapat memilih opsi secara simple</a:t>
                      </a:r>
                      <a:endParaRPr lang="en-US" sz="800">
                        <a:effectLst/>
                        <a:latin typeface="Calibri"/>
                        <a:ea typeface="Calibri"/>
                        <a:cs typeface="Times New Roman"/>
                      </a:endParaRPr>
                    </a:p>
                  </a:txBody>
                  <a:tcPr marL="50356" marR="50356" marT="0" marB="0"/>
                </a:tc>
              </a:tr>
              <a:tr h="566503">
                <a:tc>
                  <a:txBody>
                    <a:bodyPr/>
                    <a:lstStyle/>
                    <a:p>
                      <a:pPr marL="0" marR="0">
                        <a:lnSpc>
                          <a:spcPct val="115000"/>
                        </a:lnSpc>
                        <a:spcBef>
                          <a:spcPts val="0"/>
                        </a:spcBef>
                        <a:spcAft>
                          <a:spcPts val="0"/>
                        </a:spcAft>
                      </a:pPr>
                      <a:r>
                        <a:rPr lang="en-US" sz="700" dirty="0" err="1">
                          <a:effectLst/>
                        </a:rPr>
                        <a:t>Secara</a:t>
                      </a:r>
                      <a:r>
                        <a:rPr lang="en-US" sz="700" dirty="0">
                          <a:effectLst/>
                        </a:rPr>
                        <a:t> </a:t>
                      </a:r>
                      <a:r>
                        <a:rPr lang="en-US" sz="700" dirty="0" err="1">
                          <a:effectLst/>
                        </a:rPr>
                        <a:t>Keseluruhan</a:t>
                      </a:r>
                      <a:r>
                        <a:rPr lang="en-US" sz="700" dirty="0">
                          <a:effectLst/>
                        </a:rPr>
                        <a:t> Voting </a:t>
                      </a:r>
                      <a:r>
                        <a:rPr lang="en-US" sz="700" dirty="0" err="1">
                          <a:effectLst/>
                        </a:rPr>
                        <a:t>menggambarkan</a:t>
                      </a:r>
                      <a:r>
                        <a:rPr lang="en-US" sz="700" dirty="0">
                          <a:effectLst/>
                        </a:rPr>
                        <a:t> </a:t>
                      </a:r>
                      <a:r>
                        <a:rPr lang="en-US" sz="700" dirty="0" err="1">
                          <a:effectLst/>
                        </a:rPr>
                        <a:t>teknik</a:t>
                      </a:r>
                      <a:r>
                        <a:rPr lang="en-US" sz="700" dirty="0">
                          <a:effectLst/>
                        </a:rPr>
                        <a:t> </a:t>
                      </a:r>
                      <a:r>
                        <a:rPr lang="en-US" sz="700" dirty="0" err="1">
                          <a:effectLst/>
                        </a:rPr>
                        <a:t>Pengambilan</a:t>
                      </a:r>
                      <a:r>
                        <a:rPr lang="en-US" sz="700" dirty="0">
                          <a:effectLst/>
                        </a:rPr>
                        <a:t> </a:t>
                      </a:r>
                      <a:r>
                        <a:rPr lang="en-US" sz="700" dirty="0" err="1">
                          <a:effectLst/>
                        </a:rPr>
                        <a:t>keputusan</a:t>
                      </a:r>
                      <a:r>
                        <a:rPr lang="en-US" sz="700" dirty="0">
                          <a:effectLst/>
                        </a:rPr>
                        <a:t> </a:t>
                      </a:r>
                      <a:r>
                        <a:rPr lang="en-US" sz="700" dirty="0" err="1">
                          <a:effectLst/>
                        </a:rPr>
                        <a:t>yg</a:t>
                      </a:r>
                      <a:r>
                        <a:rPr lang="en-US" sz="700" dirty="0">
                          <a:effectLst/>
                        </a:rPr>
                        <a:t> </a:t>
                      </a:r>
                      <a:r>
                        <a:rPr lang="en-US" sz="700" dirty="0" err="1">
                          <a:effectLst/>
                        </a:rPr>
                        <a:t>mengutamakan</a:t>
                      </a:r>
                      <a:r>
                        <a:rPr lang="en-US" sz="700" dirty="0">
                          <a:effectLst/>
                        </a:rPr>
                        <a:t> </a:t>
                      </a:r>
                      <a:r>
                        <a:rPr lang="en-US" sz="700" dirty="0" err="1">
                          <a:effectLst/>
                        </a:rPr>
                        <a:t>kuantitas</a:t>
                      </a:r>
                      <a:r>
                        <a:rPr lang="en-US" sz="700" dirty="0">
                          <a:effectLst/>
                        </a:rPr>
                        <a:t> </a:t>
                      </a:r>
                      <a:r>
                        <a:rPr lang="en-US" sz="700" dirty="0" err="1">
                          <a:effectLst/>
                        </a:rPr>
                        <a:t>aspirasi</a:t>
                      </a:r>
                      <a:r>
                        <a:rPr lang="en-US" sz="700" dirty="0">
                          <a:effectLst/>
                        </a:rPr>
                        <a:t> </a:t>
                      </a:r>
                      <a:r>
                        <a:rPr lang="en-US" sz="700" dirty="0" err="1">
                          <a:effectLst/>
                        </a:rPr>
                        <a:t>dlm</a:t>
                      </a:r>
                      <a:r>
                        <a:rPr lang="en-US" sz="700" dirty="0">
                          <a:effectLst/>
                        </a:rPr>
                        <a:t> </a:t>
                      </a:r>
                      <a:r>
                        <a:rPr lang="en-US" sz="700" dirty="0" err="1">
                          <a:effectLst/>
                        </a:rPr>
                        <a:t>masyarakat</a:t>
                      </a:r>
                      <a:r>
                        <a:rPr lang="en-US" sz="700" dirty="0">
                          <a:effectLst/>
                        </a:rPr>
                        <a:t> </a:t>
                      </a:r>
                      <a:r>
                        <a:rPr lang="en-US" sz="700" dirty="0" err="1">
                          <a:effectLst/>
                        </a:rPr>
                        <a:t>tanpa</a:t>
                      </a:r>
                      <a:r>
                        <a:rPr lang="en-US" sz="700" dirty="0">
                          <a:effectLst/>
                        </a:rPr>
                        <a:t> </a:t>
                      </a:r>
                      <a:r>
                        <a:rPr lang="en-US" sz="700" dirty="0" err="1">
                          <a:effectLst/>
                        </a:rPr>
                        <a:t>pemimpin</a:t>
                      </a:r>
                      <a:r>
                        <a:rPr lang="en-US" sz="700" dirty="0">
                          <a:effectLst/>
                        </a:rPr>
                        <a:t> </a:t>
                      </a:r>
                      <a:r>
                        <a:rPr lang="en-US" sz="700" dirty="0" err="1">
                          <a:effectLst/>
                        </a:rPr>
                        <a:t>yg</a:t>
                      </a:r>
                      <a:r>
                        <a:rPr lang="en-US" sz="700" dirty="0">
                          <a:effectLst/>
                        </a:rPr>
                        <a:t> </a:t>
                      </a:r>
                      <a:r>
                        <a:rPr lang="en-US" sz="700" dirty="0" err="1">
                          <a:effectLst/>
                        </a:rPr>
                        <a:t>harus</a:t>
                      </a:r>
                      <a:r>
                        <a:rPr lang="en-US" sz="700" dirty="0">
                          <a:effectLst/>
                        </a:rPr>
                        <a:t> </a:t>
                      </a:r>
                      <a:r>
                        <a:rPr lang="en-US" sz="700" dirty="0" err="1">
                          <a:effectLst/>
                        </a:rPr>
                        <a:t>ditaati</a:t>
                      </a:r>
                      <a:r>
                        <a:rPr lang="en-US" sz="700" dirty="0">
                          <a:effectLst/>
                        </a:rPr>
                        <a:t>, </a:t>
                      </a:r>
                      <a:r>
                        <a:rPr lang="en-US" sz="700" dirty="0" err="1">
                          <a:effectLst/>
                        </a:rPr>
                        <a:t>sehingga</a:t>
                      </a:r>
                      <a:r>
                        <a:rPr lang="en-US" sz="700" dirty="0">
                          <a:effectLst/>
                        </a:rPr>
                        <a:t> </a:t>
                      </a:r>
                      <a:r>
                        <a:rPr lang="en-US" sz="700" dirty="0" err="1">
                          <a:effectLst/>
                        </a:rPr>
                        <a:t>setiap</a:t>
                      </a:r>
                      <a:r>
                        <a:rPr lang="en-US" sz="700" dirty="0">
                          <a:effectLst/>
                        </a:rPr>
                        <a:t> </a:t>
                      </a:r>
                      <a:r>
                        <a:rPr lang="en-US" sz="700" dirty="0" err="1">
                          <a:effectLst/>
                        </a:rPr>
                        <a:t>pihak</a:t>
                      </a:r>
                      <a:r>
                        <a:rPr lang="en-US" sz="700" dirty="0">
                          <a:effectLst/>
                        </a:rPr>
                        <a:t> </a:t>
                      </a:r>
                      <a:r>
                        <a:rPr lang="en-US" sz="700" dirty="0" err="1">
                          <a:effectLst/>
                        </a:rPr>
                        <a:t>harus</a:t>
                      </a:r>
                      <a:r>
                        <a:rPr lang="en-US" sz="700" dirty="0">
                          <a:effectLst/>
                        </a:rPr>
                        <a:t> </a:t>
                      </a:r>
                      <a:r>
                        <a:rPr lang="en-US" sz="700" dirty="0" err="1">
                          <a:effectLst/>
                        </a:rPr>
                        <a:t>puas</a:t>
                      </a:r>
                      <a:r>
                        <a:rPr lang="en-US" sz="700" dirty="0">
                          <a:effectLst/>
                        </a:rPr>
                        <a:t> </a:t>
                      </a:r>
                      <a:r>
                        <a:rPr lang="en-US" sz="700" dirty="0" err="1">
                          <a:effectLst/>
                        </a:rPr>
                        <a:t>dan</a:t>
                      </a:r>
                      <a:r>
                        <a:rPr lang="en-US" sz="700" dirty="0">
                          <a:effectLst/>
                        </a:rPr>
                        <a:t> </a:t>
                      </a:r>
                      <a:r>
                        <a:rPr lang="en-US" sz="700" dirty="0" err="1">
                          <a:effectLst/>
                        </a:rPr>
                        <a:t>taat</a:t>
                      </a:r>
                      <a:r>
                        <a:rPr lang="en-US" sz="700" dirty="0">
                          <a:effectLst/>
                        </a:rPr>
                        <a:t> </a:t>
                      </a:r>
                      <a:r>
                        <a:rPr lang="en-US" sz="700" dirty="0" err="1">
                          <a:effectLst/>
                        </a:rPr>
                        <a:t>kepada</a:t>
                      </a:r>
                      <a:r>
                        <a:rPr lang="en-US" sz="700" dirty="0">
                          <a:effectLst/>
                        </a:rPr>
                        <a:t> </a:t>
                      </a:r>
                      <a:r>
                        <a:rPr lang="en-US" sz="700" dirty="0" err="1">
                          <a:effectLst/>
                        </a:rPr>
                        <a:t>Suara</a:t>
                      </a:r>
                      <a:r>
                        <a:rPr lang="en-US" sz="700" dirty="0">
                          <a:effectLst/>
                        </a:rPr>
                        <a:t> </a:t>
                      </a:r>
                      <a:r>
                        <a:rPr lang="en-US" sz="700" dirty="0" err="1">
                          <a:effectLst/>
                        </a:rPr>
                        <a:t>terbanyak</a:t>
                      </a:r>
                      <a:r>
                        <a:rPr lang="en-US" sz="700" dirty="0">
                          <a:effectLst/>
                        </a:rPr>
                        <a:t> </a:t>
                      </a:r>
                      <a:r>
                        <a:rPr lang="en-US" sz="700" dirty="0" err="1">
                          <a:effectLst/>
                        </a:rPr>
                        <a:t>yg</a:t>
                      </a:r>
                      <a:r>
                        <a:rPr lang="en-US" sz="700" dirty="0">
                          <a:effectLst/>
                        </a:rPr>
                        <a:t> </a:t>
                      </a:r>
                      <a:r>
                        <a:rPr lang="en-US" sz="700" dirty="0" err="1">
                          <a:effectLst/>
                        </a:rPr>
                        <a:t>dihasilkan</a:t>
                      </a:r>
                      <a:r>
                        <a:rPr lang="en-US" sz="700" dirty="0">
                          <a:effectLst/>
                        </a:rPr>
                        <a:t> </a:t>
                      </a:r>
                      <a:r>
                        <a:rPr lang="en-US" sz="700" dirty="0" err="1">
                          <a:effectLst/>
                        </a:rPr>
                        <a:t>metode</a:t>
                      </a:r>
                      <a:r>
                        <a:rPr lang="en-US" sz="700" dirty="0">
                          <a:effectLst/>
                        </a:rPr>
                        <a:t> </a:t>
                      </a:r>
                      <a:r>
                        <a:rPr lang="en-US" sz="700" dirty="0" err="1">
                          <a:effectLst/>
                        </a:rPr>
                        <a:t>ini</a:t>
                      </a:r>
                      <a:endParaRPr lang="en-US" sz="800" dirty="0">
                        <a:effectLst/>
                        <a:latin typeface="Calibri"/>
                        <a:ea typeface="Calibri"/>
                        <a:cs typeface="Times New Roman"/>
                      </a:endParaRPr>
                    </a:p>
                  </a:txBody>
                  <a:tcPr marL="50356" marR="50356" marT="0" marB="0"/>
                </a:tc>
              </a:tr>
            </a:tbl>
          </a:graphicData>
        </a:graphic>
      </p:graphicFrame>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19562"/>
            <a:ext cx="9448799" cy="723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202170" y="891811"/>
            <a:ext cx="411480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dirty="0" err="1"/>
              <a:t>Setiap</a:t>
            </a:r>
            <a:r>
              <a:rPr lang="en-US" sz="2000" dirty="0"/>
              <a:t> </a:t>
            </a:r>
            <a:r>
              <a:rPr lang="en-US" sz="2000" dirty="0" err="1"/>
              <a:t>Peserta</a:t>
            </a:r>
            <a:r>
              <a:rPr lang="en-US" sz="2000" dirty="0"/>
              <a:t> </a:t>
            </a:r>
            <a:r>
              <a:rPr lang="en-US" sz="2000" dirty="0" err="1"/>
              <a:t>sidang</a:t>
            </a:r>
            <a:r>
              <a:rPr lang="en-US" sz="2000" dirty="0"/>
              <a:t> </a:t>
            </a:r>
            <a:r>
              <a:rPr lang="en-US" sz="2000" dirty="0" err="1"/>
              <a:t>yg</a:t>
            </a:r>
            <a:r>
              <a:rPr lang="en-US" sz="2000" dirty="0"/>
              <a:t> </a:t>
            </a:r>
            <a:r>
              <a:rPr lang="en-US" sz="2000" dirty="0" err="1"/>
              <a:t>memiliki</a:t>
            </a:r>
            <a:r>
              <a:rPr lang="en-US" sz="2000" dirty="0"/>
              <a:t> </a:t>
            </a:r>
            <a:r>
              <a:rPr lang="en-US" sz="2000" dirty="0" err="1"/>
              <a:t>hak</a:t>
            </a:r>
            <a:r>
              <a:rPr lang="en-US" sz="2000" dirty="0"/>
              <a:t> </a:t>
            </a:r>
            <a:r>
              <a:rPr lang="en-US" sz="2000" dirty="0" err="1"/>
              <a:t>suara</a:t>
            </a:r>
            <a:r>
              <a:rPr lang="en-US" sz="2000" dirty="0"/>
              <a:t> </a:t>
            </a:r>
            <a:r>
              <a:rPr lang="en-US" sz="2000" dirty="0" err="1"/>
              <a:t>memiliki</a:t>
            </a:r>
            <a:r>
              <a:rPr lang="en-US" sz="2000" dirty="0"/>
              <a:t> </a:t>
            </a:r>
            <a:r>
              <a:rPr lang="en-US" sz="2000" dirty="0" err="1"/>
              <a:t>andil</a:t>
            </a:r>
            <a:r>
              <a:rPr lang="en-US" sz="2000" dirty="0"/>
              <a:t> </a:t>
            </a:r>
            <a:r>
              <a:rPr lang="en-US" sz="2000" dirty="0" err="1"/>
              <a:t>langsung</a:t>
            </a:r>
            <a:r>
              <a:rPr lang="en-US" sz="2000" dirty="0"/>
              <a:t> </a:t>
            </a:r>
            <a:r>
              <a:rPr lang="en-US" sz="2000" dirty="0" err="1"/>
              <a:t>untuk</a:t>
            </a:r>
            <a:r>
              <a:rPr lang="en-US" sz="2000" dirty="0"/>
              <a:t> </a:t>
            </a:r>
            <a:r>
              <a:rPr lang="en-US" sz="2000" dirty="0" err="1"/>
              <a:t>memilih</a:t>
            </a:r>
            <a:r>
              <a:rPr lang="en-US" sz="2000" dirty="0"/>
              <a:t> </a:t>
            </a:r>
            <a:r>
              <a:rPr lang="en-US" sz="2000" dirty="0" err="1"/>
              <a:t>opsi</a:t>
            </a:r>
            <a:r>
              <a:rPr lang="en-US" sz="2000" dirty="0"/>
              <a:t> </a:t>
            </a:r>
            <a:r>
              <a:rPr lang="en-US" sz="2000" dirty="0" err="1"/>
              <a:t>yg</a:t>
            </a:r>
            <a:r>
              <a:rPr lang="en-US" sz="2000" dirty="0"/>
              <a:t> </a:t>
            </a:r>
            <a:r>
              <a:rPr lang="en-US" sz="2000" dirty="0" err="1"/>
              <a:t>menghasilkan</a:t>
            </a:r>
            <a:r>
              <a:rPr lang="en-US" sz="2000" dirty="0"/>
              <a:t> </a:t>
            </a:r>
            <a:r>
              <a:rPr lang="en-US" sz="2000" dirty="0" err="1" smtClean="0"/>
              <a:t>Keputusan</a:t>
            </a:r>
            <a:endParaRPr lang="en-US" sz="2000" dirty="0" smtClean="0"/>
          </a:p>
          <a:p>
            <a:endParaRPr lang="en-US" sz="2000" dirty="0"/>
          </a:p>
        </p:txBody>
      </p:sp>
      <p:sp>
        <p:nvSpPr>
          <p:cNvPr id="15" name="Rectangle 14"/>
          <p:cNvSpPr/>
          <p:nvPr/>
        </p:nvSpPr>
        <p:spPr>
          <a:xfrm>
            <a:off x="192511" y="2667000"/>
            <a:ext cx="41148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err="1"/>
              <a:t>Setiap</a:t>
            </a:r>
            <a:r>
              <a:rPr lang="en-US" sz="2000" dirty="0"/>
              <a:t> </a:t>
            </a:r>
            <a:r>
              <a:rPr lang="en-US" sz="2000" dirty="0" err="1"/>
              <a:t>Peserta</a:t>
            </a:r>
            <a:r>
              <a:rPr lang="en-US" sz="2000" dirty="0"/>
              <a:t> </a:t>
            </a:r>
            <a:r>
              <a:rPr lang="en-US" sz="2000" dirty="0" err="1"/>
              <a:t>sidang</a:t>
            </a:r>
            <a:r>
              <a:rPr lang="en-US" sz="2000" dirty="0"/>
              <a:t> </a:t>
            </a:r>
            <a:r>
              <a:rPr lang="en-US" sz="2000" dirty="0" err="1"/>
              <a:t>dianggap</a:t>
            </a:r>
            <a:r>
              <a:rPr lang="en-US" sz="2000" dirty="0"/>
              <a:t> </a:t>
            </a:r>
            <a:r>
              <a:rPr lang="en-US" sz="2000" dirty="0" err="1"/>
              <a:t>mempunyai</a:t>
            </a:r>
            <a:r>
              <a:rPr lang="en-US" sz="2000" dirty="0"/>
              <a:t> </a:t>
            </a:r>
            <a:r>
              <a:rPr lang="en-US" sz="2000" dirty="0" err="1"/>
              <a:t>kualitas</a:t>
            </a:r>
            <a:r>
              <a:rPr lang="en-US" sz="2000" dirty="0"/>
              <a:t> </a:t>
            </a:r>
            <a:r>
              <a:rPr lang="en-US" sz="2000" dirty="0" err="1"/>
              <a:t>keilmuan</a:t>
            </a:r>
            <a:r>
              <a:rPr lang="en-US" sz="2000" dirty="0"/>
              <a:t> </a:t>
            </a:r>
            <a:r>
              <a:rPr lang="en-US" sz="2000" dirty="0" err="1"/>
              <a:t>dan</a:t>
            </a:r>
            <a:r>
              <a:rPr lang="en-US" sz="2000" dirty="0"/>
              <a:t> </a:t>
            </a:r>
            <a:r>
              <a:rPr lang="en-US" sz="2000" dirty="0" err="1"/>
              <a:t>kepribadian</a:t>
            </a:r>
            <a:r>
              <a:rPr lang="en-US" sz="2000" dirty="0"/>
              <a:t> yang </a:t>
            </a:r>
            <a:r>
              <a:rPr lang="en-US" sz="2000" dirty="0" err="1"/>
              <a:t>sama</a:t>
            </a:r>
            <a:r>
              <a:rPr lang="en-US" sz="2000" dirty="0"/>
              <a:t> rata, </a:t>
            </a:r>
            <a:r>
              <a:rPr lang="en-US" sz="2000" dirty="0" err="1"/>
              <a:t>dan</a:t>
            </a:r>
            <a:r>
              <a:rPr lang="en-US" sz="2000" dirty="0"/>
              <a:t> </a:t>
            </a:r>
            <a:r>
              <a:rPr lang="en-US" sz="2000" dirty="0" err="1"/>
              <a:t>dapat</a:t>
            </a:r>
            <a:r>
              <a:rPr lang="en-US" sz="2000" dirty="0"/>
              <a:t> </a:t>
            </a:r>
            <a:r>
              <a:rPr lang="en-US" sz="2000" dirty="0" err="1"/>
              <a:t>memilih</a:t>
            </a:r>
            <a:r>
              <a:rPr lang="en-US" sz="2000" dirty="0"/>
              <a:t> </a:t>
            </a:r>
            <a:r>
              <a:rPr lang="en-US" sz="2000" dirty="0" err="1"/>
              <a:t>opsi</a:t>
            </a:r>
            <a:r>
              <a:rPr lang="en-US" sz="2000" dirty="0"/>
              <a:t> </a:t>
            </a:r>
            <a:r>
              <a:rPr lang="en-US" sz="2000" dirty="0" err="1"/>
              <a:t>secara</a:t>
            </a:r>
            <a:r>
              <a:rPr lang="en-US" sz="2000" dirty="0"/>
              <a:t> simple</a:t>
            </a:r>
          </a:p>
        </p:txBody>
      </p:sp>
      <p:sp>
        <p:nvSpPr>
          <p:cNvPr id="16" name="Rectangle 15"/>
          <p:cNvSpPr/>
          <p:nvPr/>
        </p:nvSpPr>
        <p:spPr>
          <a:xfrm>
            <a:off x="202170" y="4124980"/>
            <a:ext cx="4114800" cy="25545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dirty="0" err="1"/>
              <a:t>Secara</a:t>
            </a:r>
            <a:r>
              <a:rPr lang="en-US" sz="2000" dirty="0"/>
              <a:t> </a:t>
            </a:r>
            <a:r>
              <a:rPr lang="en-US" sz="2000" dirty="0" err="1"/>
              <a:t>Keseluruhan</a:t>
            </a:r>
            <a:r>
              <a:rPr lang="en-US" sz="2000" dirty="0"/>
              <a:t> Voting </a:t>
            </a:r>
            <a:r>
              <a:rPr lang="en-US" sz="2000" dirty="0" err="1"/>
              <a:t>menggambarkan</a:t>
            </a:r>
            <a:r>
              <a:rPr lang="en-US" sz="2000" dirty="0"/>
              <a:t> </a:t>
            </a:r>
            <a:r>
              <a:rPr lang="en-US" sz="2000" dirty="0" err="1"/>
              <a:t>teknik</a:t>
            </a:r>
            <a:r>
              <a:rPr lang="en-US" sz="2000" dirty="0"/>
              <a:t> </a:t>
            </a:r>
            <a:r>
              <a:rPr lang="en-US" sz="2000" dirty="0" err="1"/>
              <a:t>Pengambilan</a:t>
            </a:r>
            <a:r>
              <a:rPr lang="en-US" sz="2000" dirty="0"/>
              <a:t> </a:t>
            </a:r>
            <a:r>
              <a:rPr lang="en-US" sz="2000" dirty="0" err="1"/>
              <a:t>keputusan</a:t>
            </a:r>
            <a:r>
              <a:rPr lang="en-US" sz="2000" dirty="0"/>
              <a:t> </a:t>
            </a:r>
            <a:r>
              <a:rPr lang="en-US" sz="2000" dirty="0" err="1"/>
              <a:t>yg</a:t>
            </a:r>
            <a:r>
              <a:rPr lang="en-US" sz="2000" dirty="0"/>
              <a:t> </a:t>
            </a:r>
            <a:r>
              <a:rPr lang="en-US" sz="2000" dirty="0" err="1"/>
              <a:t>mengutamakan</a:t>
            </a:r>
            <a:r>
              <a:rPr lang="en-US" sz="2000" dirty="0"/>
              <a:t> </a:t>
            </a:r>
            <a:r>
              <a:rPr lang="en-US" sz="2000" dirty="0" err="1"/>
              <a:t>kuantitas</a:t>
            </a:r>
            <a:r>
              <a:rPr lang="en-US" sz="2000" dirty="0"/>
              <a:t> </a:t>
            </a:r>
            <a:r>
              <a:rPr lang="en-US" sz="2000" dirty="0" err="1"/>
              <a:t>aspirasi</a:t>
            </a:r>
            <a:r>
              <a:rPr lang="en-US" sz="2000" dirty="0"/>
              <a:t> </a:t>
            </a:r>
            <a:r>
              <a:rPr lang="en-US" sz="2000" dirty="0" err="1"/>
              <a:t>dlm</a:t>
            </a:r>
            <a:r>
              <a:rPr lang="en-US" sz="2000" dirty="0"/>
              <a:t> </a:t>
            </a:r>
            <a:r>
              <a:rPr lang="en-US" sz="2000" dirty="0" err="1"/>
              <a:t>masyarakat</a:t>
            </a:r>
            <a:r>
              <a:rPr lang="en-US" sz="2000" dirty="0"/>
              <a:t> </a:t>
            </a:r>
            <a:r>
              <a:rPr lang="en-US" sz="2000" dirty="0" err="1"/>
              <a:t>tanpa</a:t>
            </a:r>
            <a:r>
              <a:rPr lang="en-US" sz="2000" dirty="0"/>
              <a:t> </a:t>
            </a:r>
            <a:r>
              <a:rPr lang="en-US" sz="2000" dirty="0" err="1"/>
              <a:t>pemimpin</a:t>
            </a:r>
            <a:r>
              <a:rPr lang="en-US" sz="2000" dirty="0"/>
              <a:t> </a:t>
            </a:r>
            <a:r>
              <a:rPr lang="en-US" sz="2000" dirty="0" err="1"/>
              <a:t>yg</a:t>
            </a:r>
            <a:r>
              <a:rPr lang="en-US" sz="2000" dirty="0"/>
              <a:t> </a:t>
            </a:r>
            <a:r>
              <a:rPr lang="en-US" sz="2000" dirty="0" err="1"/>
              <a:t>harus</a:t>
            </a:r>
            <a:r>
              <a:rPr lang="en-US" sz="2000" dirty="0"/>
              <a:t> </a:t>
            </a:r>
            <a:r>
              <a:rPr lang="en-US" sz="2000" dirty="0" err="1"/>
              <a:t>ditaati</a:t>
            </a:r>
            <a:r>
              <a:rPr lang="en-US" sz="2000" dirty="0"/>
              <a:t>, </a:t>
            </a:r>
            <a:r>
              <a:rPr lang="en-US" sz="2000" dirty="0" err="1"/>
              <a:t>sehingga</a:t>
            </a:r>
            <a:r>
              <a:rPr lang="en-US" sz="2000" dirty="0"/>
              <a:t> </a:t>
            </a:r>
            <a:r>
              <a:rPr lang="en-US" sz="2000" dirty="0" err="1"/>
              <a:t>setiap</a:t>
            </a:r>
            <a:r>
              <a:rPr lang="en-US" sz="2000" dirty="0"/>
              <a:t> </a:t>
            </a:r>
            <a:r>
              <a:rPr lang="en-US" sz="2000" dirty="0" err="1"/>
              <a:t>pihak</a:t>
            </a:r>
            <a:r>
              <a:rPr lang="en-US" sz="2000" dirty="0"/>
              <a:t> </a:t>
            </a:r>
            <a:r>
              <a:rPr lang="en-US" sz="2000" dirty="0" err="1"/>
              <a:t>harus</a:t>
            </a:r>
            <a:r>
              <a:rPr lang="en-US" sz="2000" dirty="0"/>
              <a:t> </a:t>
            </a:r>
            <a:r>
              <a:rPr lang="en-US" sz="2000" dirty="0" err="1"/>
              <a:t>puas</a:t>
            </a:r>
            <a:r>
              <a:rPr lang="en-US" sz="2000" dirty="0"/>
              <a:t> </a:t>
            </a:r>
            <a:r>
              <a:rPr lang="en-US" sz="2000" dirty="0" err="1"/>
              <a:t>dan</a:t>
            </a:r>
            <a:r>
              <a:rPr lang="en-US" sz="2000" dirty="0"/>
              <a:t> </a:t>
            </a:r>
            <a:r>
              <a:rPr lang="en-US" sz="2000" dirty="0" err="1"/>
              <a:t>taat</a:t>
            </a:r>
            <a:r>
              <a:rPr lang="en-US" sz="2000" dirty="0"/>
              <a:t> </a:t>
            </a:r>
            <a:r>
              <a:rPr lang="en-US" sz="2000" dirty="0" err="1"/>
              <a:t>kepada</a:t>
            </a:r>
            <a:r>
              <a:rPr lang="en-US" sz="2000" dirty="0"/>
              <a:t> </a:t>
            </a:r>
            <a:r>
              <a:rPr lang="en-US" sz="2000" dirty="0" err="1"/>
              <a:t>Suara</a:t>
            </a:r>
            <a:r>
              <a:rPr lang="en-US" sz="2000" dirty="0"/>
              <a:t> </a:t>
            </a:r>
            <a:r>
              <a:rPr lang="en-US" sz="2000" dirty="0" err="1"/>
              <a:t>terbanyak</a:t>
            </a:r>
            <a:r>
              <a:rPr lang="en-US" sz="2000" dirty="0"/>
              <a:t> </a:t>
            </a:r>
            <a:r>
              <a:rPr lang="en-US" sz="2000" dirty="0" err="1"/>
              <a:t>yg</a:t>
            </a:r>
            <a:r>
              <a:rPr lang="en-US" sz="2000" dirty="0"/>
              <a:t> </a:t>
            </a:r>
            <a:r>
              <a:rPr lang="en-US" sz="2000" dirty="0" err="1"/>
              <a:t>dihasilkan</a:t>
            </a:r>
            <a:r>
              <a:rPr lang="en-US" sz="2000" dirty="0"/>
              <a:t> </a:t>
            </a:r>
            <a:r>
              <a:rPr lang="en-US" sz="2000" dirty="0" err="1"/>
              <a:t>metode</a:t>
            </a:r>
            <a:r>
              <a:rPr lang="en-US" sz="2000" dirty="0"/>
              <a:t> </a:t>
            </a:r>
            <a:r>
              <a:rPr lang="en-US" sz="2000" dirty="0" err="1"/>
              <a:t>ini</a:t>
            </a:r>
            <a:endParaRPr lang="en-US" sz="2000" dirty="0"/>
          </a:p>
        </p:txBody>
      </p:sp>
      <p:sp>
        <p:nvSpPr>
          <p:cNvPr id="17" name="Rectangle 16"/>
          <p:cNvSpPr/>
          <p:nvPr/>
        </p:nvSpPr>
        <p:spPr>
          <a:xfrm>
            <a:off x="1635428" y="201165"/>
            <a:ext cx="1194622" cy="461665"/>
          </a:xfrm>
          <a:prstGeom prst="rect">
            <a:avLst/>
          </a:prstGeom>
        </p:spPr>
        <p:style>
          <a:lnRef idx="1">
            <a:schemeClr val="accent6"/>
          </a:lnRef>
          <a:fillRef idx="3">
            <a:schemeClr val="accent6"/>
          </a:fillRef>
          <a:effectRef idx="2">
            <a:schemeClr val="accent6"/>
          </a:effectRef>
          <a:fontRef idx="minor">
            <a:schemeClr val="lt1"/>
          </a:fontRef>
        </p:style>
        <p:txBody>
          <a:bodyPr wrap="none" lIns="91440" tIns="45720" rIns="91440" bIns="45720">
            <a:spAutoFit/>
          </a:bodyPr>
          <a:lstStyle/>
          <a:p>
            <a:pPr algn="ctr"/>
            <a:r>
              <a:rPr lang="en-US" sz="2400" b="1" cap="none" spc="0" dirty="0" smtClean="0">
                <a:ln w="1905"/>
                <a:solidFill>
                  <a:schemeClr val="tx1"/>
                </a:solidFill>
                <a:effectLst>
                  <a:innerShdw blurRad="69850" dist="43180" dir="5400000">
                    <a:srgbClr val="000000">
                      <a:alpha val="65000"/>
                    </a:srgbClr>
                  </a:innerShdw>
                </a:effectLst>
              </a:rPr>
              <a:t>VOTING</a:t>
            </a:r>
            <a:endParaRPr lang="en-US" sz="2400" b="1" cap="none" spc="0" dirty="0">
              <a:ln w="1905"/>
              <a:solidFill>
                <a:schemeClr val="tx1"/>
              </a:solidFill>
              <a:effectLst>
                <a:innerShdw blurRad="69850" dist="43180" dir="5400000">
                  <a:srgbClr val="000000">
                    <a:alpha val="65000"/>
                  </a:srgbClr>
                </a:innerShdw>
              </a:effectLst>
            </a:endParaRPr>
          </a:p>
        </p:txBody>
      </p:sp>
      <p:sp>
        <p:nvSpPr>
          <p:cNvPr id="18" name="Rectangle 17"/>
          <p:cNvSpPr/>
          <p:nvPr/>
        </p:nvSpPr>
        <p:spPr>
          <a:xfrm>
            <a:off x="5394592" y="201165"/>
            <a:ext cx="2427716" cy="523220"/>
          </a:xfrm>
          <a:prstGeom prst="rect">
            <a:avLst/>
          </a:prstGeom>
        </p:spPr>
        <p:style>
          <a:lnRef idx="0">
            <a:schemeClr val="accent2"/>
          </a:lnRef>
          <a:fillRef idx="3">
            <a:schemeClr val="accent2"/>
          </a:fillRef>
          <a:effectRef idx="3">
            <a:schemeClr val="accent2"/>
          </a:effectRef>
          <a:fontRef idx="minor">
            <a:schemeClr val="lt1"/>
          </a:fontRef>
        </p:style>
        <p:txBody>
          <a:bodyPr wrap="none" lIns="91440" tIns="45720" rIns="91440" bIns="45720">
            <a:spAutoFit/>
          </a:bodyPr>
          <a:lstStyle/>
          <a:p>
            <a:pPr algn="ctr"/>
            <a:r>
              <a:rPr lang="en-US" sz="2800" b="1" cap="none" spc="0" dirty="0" smtClean="0">
                <a:ln w="1905"/>
                <a:solidFill>
                  <a:schemeClr val="bg1"/>
                </a:solidFill>
                <a:effectLst>
                  <a:innerShdw blurRad="69850" dist="43180" dir="5400000">
                    <a:srgbClr val="000000">
                      <a:alpha val="65000"/>
                    </a:srgbClr>
                  </a:innerShdw>
                </a:effectLst>
              </a:rPr>
              <a:t>MUSYAWARAH</a:t>
            </a:r>
            <a:endParaRPr lang="en-US" sz="2800" b="1" cap="none" spc="0" dirty="0">
              <a:ln w="1905"/>
              <a:solidFill>
                <a:schemeClr val="bg1"/>
              </a:solidFill>
              <a:effectLst>
                <a:innerShdw blurRad="69850" dist="43180" dir="5400000">
                  <a:srgbClr val="000000">
                    <a:alpha val="65000"/>
                  </a:srgbClr>
                </a:innerShdw>
              </a:effectLst>
            </a:endParaRPr>
          </a:p>
        </p:txBody>
      </p:sp>
      <p:sp>
        <p:nvSpPr>
          <p:cNvPr id="25" name="Rectangle 24"/>
          <p:cNvSpPr/>
          <p:nvPr/>
        </p:nvSpPr>
        <p:spPr>
          <a:xfrm>
            <a:off x="4545167" y="914400"/>
            <a:ext cx="4215687"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dirty="0" err="1"/>
              <a:t>Setiap</a:t>
            </a:r>
            <a:r>
              <a:rPr lang="en-US" sz="2000" dirty="0"/>
              <a:t> </a:t>
            </a:r>
            <a:r>
              <a:rPr lang="en-US" sz="2000" dirty="0" err="1"/>
              <a:t>Peserta</a:t>
            </a:r>
            <a:r>
              <a:rPr lang="en-US" sz="2000" dirty="0"/>
              <a:t> </a:t>
            </a:r>
            <a:r>
              <a:rPr lang="en-US" sz="2000" dirty="0" err="1"/>
              <a:t>sidang</a:t>
            </a:r>
            <a:r>
              <a:rPr lang="en-US" sz="2000" dirty="0"/>
              <a:t> </a:t>
            </a:r>
            <a:r>
              <a:rPr lang="en-US" sz="2000" dirty="0" err="1"/>
              <a:t>memiliki</a:t>
            </a:r>
            <a:r>
              <a:rPr lang="en-US" sz="2000" dirty="0"/>
              <a:t> </a:t>
            </a:r>
            <a:r>
              <a:rPr lang="en-US" sz="2000" dirty="0" err="1"/>
              <a:t>hak</a:t>
            </a:r>
            <a:r>
              <a:rPr lang="en-US" sz="2000" dirty="0"/>
              <a:t> </a:t>
            </a:r>
            <a:r>
              <a:rPr lang="en-US" sz="2000" dirty="0" err="1"/>
              <a:t>untuk</a:t>
            </a:r>
            <a:r>
              <a:rPr lang="en-US" sz="2000" dirty="0"/>
              <a:t> </a:t>
            </a:r>
            <a:r>
              <a:rPr lang="en-US" sz="2000" dirty="0" err="1"/>
              <a:t>menyampaikan</a:t>
            </a:r>
            <a:r>
              <a:rPr lang="en-US" sz="2000" dirty="0"/>
              <a:t> </a:t>
            </a:r>
            <a:r>
              <a:rPr lang="en-US" sz="2000" dirty="0" err="1"/>
              <a:t>versi</a:t>
            </a:r>
            <a:r>
              <a:rPr lang="en-US" sz="2000" dirty="0"/>
              <a:t> </a:t>
            </a:r>
            <a:r>
              <a:rPr lang="en-US" sz="2000" dirty="0" err="1"/>
              <a:t>aspirasi</a:t>
            </a:r>
            <a:r>
              <a:rPr lang="en-US" sz="2000" dirty="0"/>
              <a:t> </a:t>
            </a:r>
            <a:r>
              <a:rPr lang="en-US" sz="2000" dirty="0" err="1"/>
              <a:t>sendiri</a:t>
            </a:r>
            <a:r>
              <a:rPr lang="en-US" sz="2000" dirty="0"/>
              <a:t> </a:t>
            </a:r>
            <a:r>
              <a:rPr lang="en-US" sz="2000" dirty="0" err="1"/>
              <a:t>sebagai</a:t>
            </a:r>
            <a:r>
              <a:rPr lang="en-US" sz="2000" dirty="0"/>
              <a:t> </a:t>
            </a:r>
            <a:r>
              <a:rPr lang="en-US" sz="2000" dirty="0" err="1"/>
              <a:t>bahan</a:t>
            </a:r>
            <a:r>
              <a:rPr lang="en-US" sz="2000" dirty="0"/>
              <a:t> </a:t>
            </a:r>
            <a:r>
              <a:rPr lang="en-US" sz="2000" dirty="0" err="1"/>
              <a:t>pertimbangan</a:t>
            </a:r>
            <a:r>
              <a:rPr lang="en-US" sz="2000" dirty="0"/>
              <a:t> </a:t>
            </a:r>
            <a:r>
              <a:rPr lang="en-US" sz="2000" dirty="0" err="1"/>
              <a:t>ketua</a:t>
            </a:r>
            <a:r>
              <a:rPr lang="en-US" sz="2000" dirty="0"/>
              <a:t> </a:t>
            </a:r>
            <a:r>
              <a:rPr lang="en-US" sz="2000" dirty="0" err="1"/>
              <a:t>sidang</a:t>
            </a:r>
            <a:r>
              <a:rPr lang="en-US" sz="2000" dirty="0"/>
              <a:t> </a:t>
            </a:r>
            <a:r>
              <a:rPr lang="en-US" sz="2000" dirty="0" err="1"/>
              <a:t>untuk</a:t>
            </a:r>
            <a:r>
              <a:rPr lang="en-US" sz="2000" dirty="0"/>
              <a:t> </a:t>
            </a:r>
            <a:r>
              <a:rPr lang="en-US" sz="2000" dirty="0" err="1"/>
              <a:t>menghasilkan</a:t>
            </a:r>
            <a:r>
              <a:rPr lang="en-US" sz="2000" dirty="0"/>
              <a:t> </a:t>
            </a:r>
            <a:r>
              <a:rPr lang="en-US" sz="2000" dirty="0" err="1"/>
              <a:t>keputusan</a:t>
            </a:r>
            <a:endParaRPr lang="en-US" sz="2000" dirty="0"/>
          </a:p>
        </p:txBody>
      </p:sp>
      <p:sp>
        <p:nvSpPr>
          <p:cNvPr id="3" name="Rectangle 2"/>
          <p:cNvSpPr/>
          <p:nvPr/>
        </p:nvSpPr>
        <p:spPr>
          <a:xfrm rot="1861463">
            <a:off x="3215880" y="297046"/>
            <a:ext cx="1065421"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cap="none" spc="0" dirty="0" err="1" smtClean="0">
                <a:ln w="11430"/>
                <a:effectLst>
                  <a:outerShdw blurRad="50800" dist="39000" dir="5460000" algn="tl">
                    <a:srgbClr val="000000">
                      <a:alpha val="38000"/>
                    </a:srgbClr>
                  </a:outerShdw>
                </a:effectLst>
              </a:rPr>
              <a:t>lanjutan</a:t>
            </a:r>
            <a:endParaRPr lang="en-US" sz="2000" b="1" cap="none" spc="0" dirty="0">
              <a:ln w="11430"/>
              <a:effectLst>
                <a:outerShdw blurRad="50800" dist="39000" dir="5460000" algn="tl">
                  <a:srgbClr val="000000">
                    <a:alpha val="38000"/>
                  </a:srgbClr>
                </a:outerShdw>
              </a:effectLst>
            </a:endParaRPr>
          </a:p>
        </p:txBody>
      </p:sp>
      <p:sp>
        <p:nvSpPr>
          <p:cNvPr id="4" name="Rectangle 3"/>
          <p:cNvSpPr/>
          <p:nvPr/>
        </p:nvSpPr>
        <p:spPr>
          <a:xfrm>
            <a:off x="4545167" y="2674898"/>
            <a:ext cx="4215688"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err="1"/>
              <a:t>Setiap</a:t>
            </a:r>
            <a:r>
              <a:rPr lang="en-US" sz="2000" dirty="0"/>
              <a:t> </a:t>
            </a:r>
            <a:r>
              <a:rPr lang="en-US" sz="2000" dirty="0" err="1"/>
              <a:t>peserta</a:t>
            </a:r>
            <a:r>
              <a:rPr lang="en-US" sz="2000" dirty="0"/>
              <a:t> </a:t>
            </a:r>
            <a:r>
              <a:rPr lang="en-US" sz="2000" dirty="0" err="1"/>
              <a:t>secara</a:t>
            </a:r>
            <a:r>
              <a:rPr lang="en-US" sz="2000" dirty="0"/>
              <a:t> </a:t>
            </a:r>
            <a:r>
              <a:rPr lang="en-US" sz="2000" dirty="0" err="1"/>
              <a:t>realistis</a:t>
            </a:r>
            <a:r>
              <a:rPr lang="en-US" sz="2000" dirty="0"/>
              <a:t> </a:t>
            </a:r>
            <a:r>
              <a:rPr lang="en-US" sz="2000" dirty="0" err="1"/>
              <a:t>dapat</a:t>
            </a:r>
            <a:r>
              <a:rPr lang="en-US" sz="2000" dirty="0"/>
              <a:t> </a:t>
            </a:r>
            <a:r>
              <a:rPr lang="en-US" sz="2000" dirty="0" err="1"/>
              <a:t>dihargai</a:t>
            </a:r>
            <a:r>
              <a:rPr lang="en-US" sz="2000" dirty="0"/>
              <a:t> </a:t>
            </a:r>
            <a:r>
              <a:rPr lang="en-US" sz="2000" dirty="0" err="1"/>
              <a:t>tingkat</a:t>
            </a:r>
            <a:r>
              <a:rPr lang="en-US" sz="2000" dirty="0"/>
              <a:t> </a:t>
            </a:r>
            <a:r>
              <a:rPr lang="en-US" sz="2000" dirty="0" err="1"/>
              <a:t>kualitas</a:t>
            </a:r>
            <a:r>
              <a:rPr lang="en-US" sz="2000" dirty="0"/>
              <a:t> </a:t>
            </a:r>
            <a:r>
              <a:rPr lang="en-US" sz="2000" dirty="0" err="1"/>
              <a:t>keilmuan</a:t>
            </a:r>
            <a:r>
              <a:rPr lang="en-US" sz="2000" dirty="0"/>
              <a:t> </a:t>
            </a:r>
            <a:r>
              <a:rPr lang="en-US" sz="2000" dirty="0" err="1"/>
              <a:t>dan</a:t>
            </a:r>
            <a:r>
              <a:rPr lang="en-US" sz="2000" dirty="0"/>
              <a:t> </a:t>
            </a:r>
            <a:r>
              <a:rPr lang="en-US" sz="2000" dirty="0" err="1"/>
              <a:t>kepribadiannya</a:t>
            </a:r>
            <a:r>
              <a:rPr lang="en-US" sz="2000" dirty="0"/>
              <a:t> </a:t>
            </a:r>
            <a:r>
              <a:rPr lang="en-US" sz="2000" dirty="0" err="1"/>
              <a:t>yg</a:t>
            </a:r>
            <a:r>
              <a:rPr lang="en-US" sz="2000" dirty="0"/>
              <a:t> </a:t>
            </a:r>
            <a:r>
              <a:rPr lang="en-US" sz="2000" dirty="0" err="1"/>
              <a:t>juga</a:t>
            </a:r>
            <a:r>
              <a:rPr lang="en-US" sz="2000" dirty="0"/>
              <a:t> </a:t>
            </a:r>
            <a:r>
              <a:rPr lang="en-US" sz="2000" dirty="0" err="1"/>
              <a:t>merupakan</a:t>
            </a:r>
            <a:r>
              <a:rPr lang="en-US" sz="2000" dirty="0"/>
              <a:t> </a:t>
            </a:r>
            <a:r>
              <a:rPr lang="en-US" sz="2000" dirty="0" err="1"/>
              <a:t>masukan</a:t>
            </a:r>
            <a:r>
              <a:rPr lang="en-US" sz="2000" dirty="0"/>
              <a:t> </a:t>
            </a:r>
            <a:r>
              <a:rPr lang="en-US" sz="2000" dirty="0" err="1"/>
              <a:t>bagi</a:t>
            </a:r>
            <a:r>
              <a:rPr lang="en-US" sz="2000" dirty="0"/>
              <a:t> </a:t>
            </a:r>
            <a:r>
              <a:rPr lang="en-US" sz="2000" dirty="0" err="1"/>
              <a:t>majelis</a:t>
            </a:r>
            <a:r>
              <a:rPr lang="en-US" sz="2000" dirty="0"/>
              <a:t> </a:t>
            </a:r>
            <a:r>
              <a:rPr lang="en-US" sz="2000" dirty="0" err="1"/>
              <a:t>sidang</a:t>
            </a:r>
            <a:endParaRPr lang="en-US" sz="2000" dirty="0"/>
          </a:p>
        </p:txBody>
      </p:sp>
      <p:sp>
        <p:nvSpPr>
          <p:cNvPr id="5" name="Rectangle 4"/>
          <p:cNvSpPr/>
          <p:nvPr/>
        </p:nvSpPr>
        <p:spPr>
          <a:xfrm>
            <a:off x="4571999" y="4155031"/>
            <a:ext cx="4188856" cy="25545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000" dirty="0" err="1"/>
              <a:t>Secara</a:t>
            </a:r>
            <a:r>
              <a:rPr lang="en-US" sz="2000" dirty="0"/>
              <a:t> </a:t>
            </a:r>
            <a:r>
              <a:rPr lang="en-US" sz="2000" dirty="0" err="1"/>
              <a:t>Keseluruhan</a:t>
            </a:r>
            <a:r>
              <a:rPr lang="en-US" sz="2000" dirty="0"/>
              <a:t> </a:t>
            </a:r>
            <a:r>
              <a:rPr lang="en-US" sz="2000" dirty="0" err="1"/>
              <a:t>Musyawarah</a:t>
            </a:r>
            <a:r>
              <a:rPr lang="en-US" sz="2000" dirty="0"/>
              <a:t> </a:t>
            </a:r>
            <a:r>
              <a:rPr lang="en-US" sz="2000" dirty="0" err="1"/>
              <a:t>menggambarkan</a:t>
            </a:r>
            <a:r>
              <a:rPr lang="en-US" sz="2000" dirty="0"/>
              <a:t> </a:t>
            </a:r>
            <a:r>
              <a:rPr lang="en-US" sz="2000" dirty="0" err="1"/>
              <a:t>teknik</a:t>
            </a:r>
            <a:r>
              <a:rPr lang="en-US" sz="2000" dirty="0"/>
              <a:t> </a:t>
            </a:r>
            <a:r>
              <a:rPr lang="en-US" sz="2000" dirty="0" err="1"/>
              <a:t>Pengambilan</a:t>
            </a:r>
            <a:r>
              <a:rPr lang="en-US" sz="2000" dirty="0"/>
              <a:t> </a:t>
            </a:r>
            <a:r>
              <a:rPr lang="en-US" sz="2000" dirty="0" err="1"/>
              <a:t>keputusan</a:t>
            </a:r>
            <a:r>
              <a:rPr lang="en-US" sz="2000" dirty="0"/>
              <a:t> </a:t>
            </a:r>
            <a:r>
              <a:rPr lang="en-US" sz="2000" dirty="0" err="1"/>
              <a:t>yg</a:t>
            </a:r>
            <a:r>
              <a:rPr lang="en-US" sz="2000" dirty="0"/>
              <a:t> </a:t>
            </a:r>
            <a:r>
              <a:rPr lang="en-US" sz="2000" dirty="0" err="1"/>
              <a:t>mengutamakan</a:t>
            </a:r>
            <a:r>
              <a:rPr lang="en-US" sz="2000" dirty="0"/>
              <a:t> </a:t>
            </a:r>
            <a:r>
              <a:rPr lang="en-US" sz="2000" dirty="0" err="1"/>
              <a:t>kualitas</a:t>
            </a:r>
            <a:r>
              <a:rPr lang="en-US" sz="2000" dirty="0"/>
              <a:t> </a:t>
            </a:r>
            <a:r>
              <a:rPr lang="en-US" sz="2000" dirty="0" err="1"/>
              <a:t>aspirasi</a:t>
            </a:r>
            <a:r>
              <a:rPr lang="en-US" sz="2000" dirty="0"/>
              <a:t> </a:t>
            </a:r>
            <a:r>
              <a:rPr lang="en-US" sz="2000" dirty="0" err="1"/>
              <a:t>dlm</a:t>
            </a:r>
            <a:r>
              <a:rPr lang="en-US" sz="2000" dirty="0"/>
              <a:t> </a:t>
            </a:r>
            <a:r>
              <a:rPr lang="en-US" sz="2000" dirty="0" err="1"/>
              <a:t>masyarakat</a:t>
            </a:r>
            <a:r>
              <a:rPr lang="en-US" sz="2000" dirty="0"/>
              <a:t> </a:t>
            </a:r>
            <a:r>
              <a:rPr lang="en-US" sz="2000" dirty="0" err="1"/>
              <a:t>yg</a:t>
            </a:r>
            <a:r>
              <a:rPr lang="en-US" sz="2000" dirty="0"/>
              <a:t> </a:t>
            </a:r>
            <a:r>
              <a:rPr lang="en-US" sz="2000" dirty="0" err="1"/>
              <a:t>mempunyai</a:t>
            </a:r>
            <a:r>
              <a:rPr lang="en-US" sz="2000" dirty="0"/>
              <a:t> </a:t>
            </a:r>
            <a:r>
              <a:rPr lang="en-US" sz="2000" dirty="0" err="1"/>
              <a:t>pemimpin</a:t>
            </a:r>
            <a:r>
              <a:rPr lang="en-US" sz="2000" dirty="0"/>
              <a:t> </a:t>
            </a:r>
            <a:r>
              <a:rPr lang="en-US" sz="2000" dirty="0" err="1"/>
              <a:t>yg</a:t>
            </a:r>
            <a:r>
              <a:rPr lang="en-US" sz="2000" dirty="0"/>
              <a:t> </a:t>
            </a:r>
            <a:r>
              <a:rPr lang="en-US" sz="2000" dirty="0" err="1"/>
              <a:t>harus</a:t>
            </a:r>
            <a:r>
              <a:rPr lang="en-US" sz="2000" dirty="0"/>
              <a:t> </a:t>
            </a:r>
            <a:r>
              <a:rPr lang="en-US" sz="2000" dirty="0" err="1"/>
              <a:t>ditaati</a:t>
            </a:r>
            <a:r>
              <a:rPr lang="en-US" sz="2000" dirty="0"/>
              <a:t>, </a:t>
            </a:r>
            <a:r>
              <a:rPr lang="en-US" sz="2000" dirty="0" err="1"/>
              <a:t>sehingga</a:t>
            </a:r>
            <a:r>
              <a:rPr lang="en-US" sz="2000" dirty="0"/>
              <a:t> </a:t>
            </a:r>
            <a:r>
              <a:rPr lang="en-US" sz="2000" dirty="0" err="1"/>
              <a:t>setiap</a:t>
            </a:r>
            <a:r>
              <a:rPr lang="en-US" sz="2000" dirty="0"/>
              <a:t> </a:t>
            </a:r>
            <a:r>
              <a:rPr lang="en-US" sz="2000" dirty="0" err="1"/>
              <a:t>pihak</a:t>
            </a:r>
            <a:r>
              <a:rPr lang="en-US" sz="2000" dirty="0"/>
              <a:t> </a:t>
            </a:r>
            <a:r>
              <a:rPr lang="en-US" sz="2000" dirty="0" err="1"/>
              <a:t>harus</a:t>
            </a:r>
            <a:r>
              <a:rPr lang="en-US" sz="2000" dirty="0"/>
              <a:t> </a:t>
            </a:r>
            <a:r>
              <a:rPr lang="en-US" sz="2000" dirty="0" err="1"/>
              <a:t>puas</a:t>
            </a:r>
            <a:r>
              <a:rPr lang="en-US" sz="2000" dirty="0"/>
              <a:t> </a:t>
            </a:r>
            <a:r>
              <a:rPr lang="en-US" sz="2000" dirty="0" err="1"/>
              <a:t>dan</a:t>
            </a:r>
            <a:r>
              <a:rPr lang="en-US" sz="2000" dirty="0"/>
              <a:t> </a:t>
            </a:r>
            <a:r>
              <a:rPr lang="en-US" sz="2000" dirty="0" err="1"/>
              <a:t>taat</a:t>
            </a:r>
            <a:r>
              <a:rPr lang="en-US" sz="2000" dirty="0"/>
              <a:t> </a:t>
            </a:r>
            <a:r>
              <a:rPr lang="en-US" sz="2000" dirty="0" err="1"/>
              <a:t>kepada</a:t>
            </a:r>
            <a:r>
              <a:rPr lang="en-US" sz="2000" dirty="0"/>
              <a:t> </a:t>
            </a:r>
            <a:r>
              <a:rPr lang="en-US" sz="2000" dirty="0" err="1"/>
              <a:t>Keputusan</a:t>
            </a:r>
            <a:r>
              <a:rPr lang="en-US" sz="2000" dirty="0"/>
              <a:t> </a:t>
            </a:r>
            <a:r>
              <a:rPr lang="en-US" sz="2000" dirty="0" err="1"/>
              <a:t>yg</a:t>
            </a:r>
            <a:r>
              <a:rPr lang="en-US" sz="2000" dirty="0"/>
              <a:t> </a:t>
            </a:r>
            <a:r>
              <a:rPr lang="en-US" sz="2000" dirty="0" err="1"/>
              <a:t>diambil</a:t>
            </a:r>
            <a:r>
              <a:rPr lang="en-US" sz="2000" dirty="0"/>
              <a:t> </a:t>
            </a:r>
            <a:r>
              <a:rPr lang="en-US" sz="2000" dirty="0" err="1"/>
              <a:t>oleh</a:t>
            </a:r>
            <a:r>
              <a:rPr lang="en-US" sz="2000" dirty="0"/>
              <a:t> </a:t>
            </a:r>
            <a:r>
              <a:rPr lang="en-US" sz="2000" dirty="0" err="1"/>
              <a:t>Pemimpin</a:t>
            </a:r>
            <a:r>
              <a:rPr lang="en-US" sz="2000" dirty="0"/>
              <a:t> </a:t>
            </a:r>
            <a:r>
              <a:rPr lang="en-US" sz="2000" dirty="0" err="1"/>
              <a:t>sidang</a:t>
            </a:r>
            <a:r>
              <a:rPr lang="en-US" sz="2000" dirty="0"/>
              <a:t> , </a:t>
            </a:r>
          </a:p>
        </p:txBody>
      </p:sp>
    </p:spTree>
    <p:extLst>
      <p:ext uri="{BB962C8B-B14F-4D97-AF65-F5344CB8AC3E}">
        <p14:creationId xmlns:p14="http://schemas.microsoft.com/office/powerpoint/2010/main" val="208745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heel(1)">
                                      <p:cBhvr>
                                        <p:cTn id="14" dur="2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1)">
                                      <p:cBhvr>
                                        <p:cTn id="19" dur="2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0-#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1+#ppt_w/2"/>
                                          </p:val>
                                        </p:tav>
                                        <p:tav tm="100000">
                                          <p:val>
                                            <p:strVal val="#ppt_x"/>
                                          </p:val>
                                        </p:tav>
                                      </p:tavLst>
                                    </p:anim>
                                    <p:anim calcmode="lin" valueType="num">
                                      <p:cBhvr additive="base">
                                        <p:cTn id="31"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1000" fill="hold"/>
                                        <p:tgtEl>
                                          <p:spTgt spid="15"/>
                                        </p:tgtEl>
                                        <p:attrNameLst>
                                          <p:attrName>ppt_x</p:attrName>
                                        </p:attrNameLst>
                                      </p:cBhvr>
                                      <p:tavLst>
                                        <p:tav tm="0">
                                          <p:val>
                                            <p:strVal val="0-#ppt_w/2"/>
                                          </p:val>
                                        </p:tav>
                                        <p:tav tm="100000">
                                          <p:val>
                                            <p:strVal val="#ppt_x"/>
                                          </p:val>
                                        </p:tav>
                                      </p:tavLst>
                                    </p:anim>
                                    <p:anim calcmode="lin" valueType="num">
                                      <p:cBhvr additive="base">
                                        <p:cTn id="37"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1000" fill="hold"/>
                                        <p:tgtEl>
                                          <p:spTgt spid="4"/>
                                        </p:tgtEl>
                                        <p:attrNameLst>
                                          <p:attrName>ppt_x</p:attrName>
                                        </p:attrNameLst>
                                      </p:cBhvr>
                                      <p:tavLst>
                                        <p:tav tm="0">
                                          <p:val>
                                            <p:strVal val="1+#ppt_w/2"/>
                                          </p:val>
                                        </p:tav>
                                        <p:tav tm="100000">
                                          <p:val>
                                            <p:strVal val="#ppt_x"/>
                                          </p:val>
                                        </p:tav>
                                      </p:tavLst>
                                    </p:anim>
                                    <p:anim calcmode="lin" valueType="num">
                                      <p:cBhvr additive="base">
                                        <p:cTn id="4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1000" fill="hold"/>
                                        <p:tgtEl>
                                          <p:spTgt spid="16"/>
                                        </p:tgtEl>
                                        <p:attrNameLst>
                                          <p:attrName>ppt_x</p:attrName>
                                        </p:attrNameLst>
                                      </p:cBhvr>
                                      <p:tavLst>
                                        <p:tav tm="0">
                                          <p:val>
                                            <p:strVal val="0-#ppt_w/2"/>
                                          </p:val>
                                        </p:tav>
                                        <p:tav tm="100000">
                                          <p:val>
                                            <p:strVal val="#ppt_x"/>
                                          </p:val>
                                        </p:tav>
                                      </p:tavLst>
                                    </p:anim>
                                    <p:anim calcmode="lin" valueType="num">
                                      <p:cBhvr additive="base">
                                        <p:cTn id="49"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1000" fill="hold"/>
                                        <p:tgtEl>
                                          <p:spTgt spid="5"/>
                                        </p:tgtEl>
                                        <p:attrNameLst>
                                          <p:attrName>ppt_x</p:attrName>
                                        </p:attrNameLst>
                                      </p:cBhvr>
                                      <p:tavLst>
                                        <p:tav tm="0">
                                          <p:val>
                                            <p:strVal val="1+#ppt_w/2"/>
                                          </p:val>
                                        </p:tav>
                                        <p:tav tm="100000">
                                          <p:val>
                                            <p:strVal val="#ppt_x"/>
                                          </p:val>
                                        </p:tav>
                                      </p:tavLst>
                                    </p:anim>
                                    <p:anim calcmode="lin" valueType="num">
                                      <p:cBhvr additive="base">
                                        <p:cTn id="55"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5" grpId="0" animBg="1"/>
      <p:bldP spid="3" grpId="0"/>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7261</Words>
  <Application>Microsoft Office PowerPoint</Application>
  <PresentationFormat>On-screen Show (4:3)</PresentationFormat>
  <Paragraphs>1231</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5</vt:lpstr>
      <vt:lpstr>PowerPoint Presentation</vt:lpstr>
      <vt:lpstr>PowerPoint Presentation</vt:lpstr>
      <vt:lpstr>PowerPoint Presentation</vt:lpstr>
      <vt:lpstr>PowerPoint Presentation</vt:lpstr>
      <vt:lpstr>PowerPoint Presentation</vt:lpstr>
      <vt:lpstr>MUSYAWARAH</vt:lpstr>
      <vt:lpstr>PowerPoint Presentation</vt:lpstr>
      <vt:lpstr>PowerPoint Presentation</vt:lpstr>
      <vt:lpstr>KEUNTUNGAN DAN KERUGIAN VOTING</vt:lpstr>
      <vt:lpstr>KEUNTUNGAN DAN KERUGIAN MUSYAWARAH</vt:lpstr>
      <vt:lpstr>KESIMPULAN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KOMPETENSI WARGANEGARA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dc:title>
  <dc:creator>user</dc:creator>
  <cp:lastModifiedBy>win</cp:lastModifiedBy>
  <cp:revision>11</cp:revision>
  <dcterms:created xsi:type="dcterms:W3CDTF">2017-11-03T07:04:05Z</dcterms:created>
  <dcterms:modified xsi:type="dcterms:W3CDTF">2017-11-05T21:29:14Z</dcterms:modified>
</cp:coreProperties>
</file>